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102.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comments/comment1.xml" ContentType="application/vnd.openxmlformats-officedocument.presentationml.comment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 id="2147483683" r:id="rId2"/>
    <p:sldMasterId id="2147483727" r:id="rId3"/>
  </p:sldMasterIdLst>
  <p:notesMasterIdLst>
    <p:notesMasterId r:id="rId32"/>
  </p:notesMasterIdLst>
  <p:sldIdLst>
    <p:sldId id="330" r:id="rId4"/>
    <p:sldId id="331" r:id="rId5"/>
    <p:sldId id="257" r:id="rId6"/>
    <p:sldId id="258" r:id="rId7"/>
    <p:sldId id="259" r:id="rId8"/>
    <p:sldId id="260" r:id="rId9"/>
    <p:sldId id="261" r:id="rId10"/>
    <p:sldId id="291" r:id="rId11"/>
    <p:sldId id="292" r:id="rId12"/>
    <p:sldId id="293" r:id="rId13"/>
    <p:sldId id="294" r:id="rId14"/>
    <p:sldId id="295" r:id="rId15"/>
    <p:sldId id="296" r:id="rId16"/>
    <p:sldId id="297" r:id="rId17"/>
    <p:sldId id="298" r:id="rId18"/>
    <p:sldId id="299" r:id="rId19"/>
    <p:sldId id="300" r:id="rId20"/>
    <p:sldId id="301" r:id="rId21"/>
    <p:sldId id="282" r:id="rId22"/>
    <p:sldId id="283" r:id="rId23"/>
    <p:sldId id="284" r:id="rId24"/>
    <p:sldId id="285" r:id="rId25"/>
    <p:sldId id="286" r:id="rId26"/>
    <p:sldId id="287" r:id="rId27"/>
    <p:sldId id="288" r:id="rId28"/>
    <p:sldId id="289" r:id="rId29"/>
    <p:sldId id="290" r:id="rId30"/>
    <p:sldId id="277"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Quicksand" panose="020B0604020202020204" charset="0"/>
      <p:regular r:id="rId37"/>
      <p:bold r:id="rId38"/>
    </p:embeddedFont>
    <p:embeddedFont>
      <p:font typeface="Quicksand Medium" panose="020B0604020202020204"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31">
          <p15:clr>
            <a:srgbClr val="A4A3A4"/>
          </p15:clr>
        </p15:guide>
        <p15:guide id="2" pos="506">
          <p15:clr>
            <a:srgbClr val="A4A3A4"/>
          </p15:clr>
        </p15:guide>
        <p15:guide id="3" orient="horz" pos="1321">
          <p15:clr>
            <a:srgbClr val="A4A3A4"/>
          </p15:clr>
        </p15:guide>
        <p15:guide id="4" orient="horz" pos="40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ukas Dössegg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C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02" autoAdjust="0"/>
  </p:normalViewPr>
  <p:slideViewPr>
    <p:cSldViewPr snapToGrid="0">
      <p:cViewPr varScale="1">
        <p:scale>
          <a:sx n="57" d="100"/>
          <a:sy n="57" d="100"/>
        </p:scale>
        <p:origin x="992" y="44"/>
      </p:cViewPr>
      <p:guideLst>
        <p:guide orient="horz" pos="731"/>
        <p:guide pos="506"/>
        <p:guide orient="horz" pos="1321"/>
        <p:guide orient="horz" pos="40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7.fntdata"/><Relationship Id="rId21" Type="http://schemas.openxmlformats.org/officeDocument/2006/relationships/slide" Target="slides/slide18.xml"/><Relationship Id="rId34" Type="http://schemas.openxmlformats.org/officeDocument/2006/relationships/font" Target="fonts/font2.fntdata"/><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4.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3.fntdata"/><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4-24T12:44:53.576" idx="1">
    <p:pos x="6000" y="0"/>
    <p:text>objectives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443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 will begin with a warm-up exercise, followed by short presentations of different approaches which all focus on amplify local voices. In our view the local voices are already strong enough, but we need to give them the right platform or stage to be heard. The main part of the session will be the campfire discussion. Elisabeth will record our discussion graphically and will present her illustration to wrap up our session. So let’s get started!</a:t>
            </a:r>
            <a:endParaRPr/>
          </a:p>
        </p:txBody>
      </p:sp>
      <p:sp>
        <p:nvSpPr>
          <p:cNvPr id="359" name="Google Shape;35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38f91c280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In the next 5 minutes, we ask you to put together the pieces of a simplified version of the WFD of Taltali. It’s a municipality in Bangladesh, where Right2Grow is active and which will be referred to in the next presentation. You can see here an example of a WFD from a city in Brazil. A WFD describes the water flows of a city from source to discharge. Red highlights problematic water management practices and green appropriate ones, grey means unknown. The width of the flow is proportional to the volumen of water. 2 hints: Make sure that the water sources are on the left side and the discharges on the right. Secondly, overlaps of flows are possible, as you can see in the diagram here. </a:t>
            </a:r>
            <a:endParaRPr/>
          </a:p>
        </p:txBody>
      </p:sp>
      <p:sp>
        <p:nvSpPr>
          <p:cNvPr id="365" name="Google Shape;365;g238f91c280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238f91c280c_0_15: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g238f91c280c_0_15:notes"/>
          <p:cNvSpPr txBox="1">
            <a:spLocks noGrp="1"/>
          </p:cNvSpPr>
          <p:nvPr>
            <p:ph type="body" idx="1"/>
          </p:nvPr>
        </p:nvSpPr>
        <p:spPr>
          <a:xfrm>
            <a:off x="709930" y="4861441"/>
            <a:ext cx="5679300" cy="4605600"/>
          </a:xfrm>
          <a:prstGeom prst="rect">
            <a:avLst/>
          </a:prstGeom>
          <a:noFill/>
          <a:ln>
            <a:noFill/>
          </a:ln>
        </p:spPr>
        <p:txBody>
          <a:bodyPr spcFirstLastPara="1" wrap="square" lIns="99025" tIns="99025" rIns="99025" bIns="99025" anchor="t" anchorCtr="0">
            <a:noAutofit/>
          </a:bodyPr>
          <a:lstStyle/>
          <a:p>
            <a:pPr marL="0" lvl="0" indent="0" algn="l" rtl="0">
              <a:spcBef>
                <a:spcPts val="0"/>
              </a:spcBef>
              <a:spcAft>
                <a:spcPts val="0"/>
              </a:spcAft>
              <a:buClr>
                <a:schemeClr val="dk1"/>
              </a:buClr>
              <a:buSzPts val="1200"/>
              <a:buFont typeface="Calibri"/>
              <a:buNone/>
            </a:pPr>
            <a:r>
              <a:rPr lang="en-GB"/>
              <a:t>That’s the solution of the simplified WFD diagram. It’s a simplified version because it only considers the domestic water use.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238f91c280c_0_304: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g238f91c280c_0_304:notes"/>
          <p:cNvSpPr txBox="1">
            <a:spLocks noGrp="1"/>
          </p:cNvSpPr>
          <p:nvPr>
            <p:ph type="body" idx="1"/>
          </p:nvPr>
        </p:nvSpPr>
        <p:spPr>
          <a:xfrm>
            <a:off x="709930" y="4861441"/>
            <a:ext cx="5679300" cy="4605600"/>
          </a:xfrm>
          <a:prstGeom prst="rect">
            <a:avLst/>
          </a:prstGeom>
          <a:noFill/>
          <a:ln>
            <a:noFill/>
          </a:ln>
        </p:spPr>
        <p:txBody>
          <a:bodyPr spcFirstLastPara="1" wrap="square" lIns="99025" tIns="99025" rIns="99025" bIns="99025" anchor="t" anchorCtr="0">
            <a:noAutofit/>
          </a:bodyPr>
          <a:lstStyle/>
          <a:p>
            <a:pPr marL="0" lvl="0" indent="0" algn="l" rtl="0">
              <a:spcBef>
                <a:spcPts val="0"/>
              </a:spcBef>
              <a:spcAft>
                <a:spcPts val="0"/>
              </a:spcAft>
              <a:buClr>
                <a:schemeClr val="dk1"/>
              </a:buClr>
              <a:buSzPts val="1200"/>
              <a:buFont typeface="Calibri"/>
              <a:buNone/>
            </a:pPr>
            <a:r>
              <a:rPr lang="en-GB"/>
              <a:t>This is the complete WFD. You can see that the large part is used in agriculture, and evaporates, because inefficient irrigation methods are used. Another challenge is the coal powered power plant: It pollutes the surrounding surface and groundwaters. Before you will learn more about Taltali, Irene from the Ministry of foreign affairs will give a quick introduction to the donor perspective for approaches to amplify local voices.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1540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2878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3301f99861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Picture with the map of Taltoli</a:t>
            </a:r>
            <a:endParaRPr/>
          </a:p>
        </p:txBody>
      </p:sp>
      <p:sp>
        <p:nvSpPr>
          <p:cNvPr id="408" name="Google Shape;408;g23301f99861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385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37556cfc0c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g237556cfc0c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ADD a visual on the concrete example we want to bring forward to describe what Right2Grow is doing? (see SharePoint file for further explanation?)</a:t>
            </a:r>
            <a:endParaRPr/>
          </a:p>
        </p:txBody>
      </p:sp>
      <p:sp>
        <p:nvSpPr>
          <p:cNvPr id="417" name="Google Shape;417;g237556cfc0c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extLst>
      <p:ext uri="{BB962C8B-B14F-4D97-AF65-F5344CB8AC3E}">
        <p14:creationId xmlns:p14="http://schemas.microsoft.com/office/powerpoint/2010/main" val="2150949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2397dfa56c6_5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2397dfa56c6_5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5" name="Google Shape;425;g2397dfa56c6_5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12</a:t>
            </a:fld>
            <a:endParaRPr/>
          </a:p>
        </p:txBody>
      </p:sp>
    </p:spTree>
    <p:extLst>
      <p:ext uri="{BB962C8B-B14F-4D97-AF65-F5344CB8AC3E}">
        <p14:creationId xmlns:p14="http://schemas.microsoft.com/office/powerpoint/2010/main" val="428223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23301f99861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23301f99861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GB"/>
              <a:t>Picture + quote of a person describing WASH + nutrition challenges and how to cope / mitigate this</a:t>
            </a:r>
            <a:endParaRPr/>
          </a:p>
          <a:p>
            <a:pPr marL="0" lvl="0" indent="0" algn="l" rtl="0">
              <a:spcBef>
                <a:spcPts val="0"/>
              </a:spcBef>
              <a:spcAft>
                <a:spcPts val="0"/>
              </a:spcAft>
              <a:buNone/>
            </a:pPr>
            <a:endParaRPr/>
          </a:p>
        </p:txBody>
      </p:sp>
      <p:sp>
        <p:nvSpPr>
          <p:cNvPr id="432" name="Google Shape;432;g23301f99861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13</a:t>
            </a:fld>
            <a:endParaRPr/>
          </a:p>
        </p:txBody>
      </p:sp>
    </p:spTree>
    <p:extLst>
      <p:ext uri="{BB962C8B-B14F-4D97-AF65-F5344CB8AC3E}">
        <p14:creationId xmlns:p14="http://schemas.microsoft.com/office/powerpoint/2010/main" val="920347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3757ef44f0_1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23757ef44f0_1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GB"/>
              <a:t>Picture + quote of a person describing WASH + nutrition challenges and how to cope / mitigate this</a:t>
            </a:r>
            <a:endParaRPr/>
          </a:p>
          <a:p>
            <a:pPr marL="0" lvl="0" indent="0" algn="l" rtl="0">
              <a:spcBef>
                <a:spcPts val="0"/>
              </a:spcBef>
              <a:spcAft>
                <a:spcPts val="0"/>
              </a:spcAft>
              <a:buNone/>
            </a:pPr>
            <a:endParaRPr/>
          </a:p>
        </p:txBody>
      </p:sp>
      <p:sp>
        <p:nvSpPr>
          <p:cNvPr id="440" name="Google Shape;440;g23757ef44f0_1_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14</a:t>
            </a:fld>
            <a:endParaRPr/>
          </a:p>
        </p:txBody>
      </p:sp>
    </p:spTree>
    <p:extLst>
      <p:ext uri="{BB962C8B-B14F-4D97-AF65-F5344CB8AC3E}">
        <p14:creationId xmlns:p14="http://schemas.microsoft.com/office/powerpoint/2010/main" val="703656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a:t>
            </a:fld>
            <a:endParaRPr/>
          </a:p>
        </p:txBody>
      </p:sp>
    </p:spTree>
    <p:extLst>
      <p:ext uri="{BB962C8B-B14F-4D97-AF65-F5344CB8AC3E}">
        <p14:creationId xmlns:p14="http://schemas.microsoft.com/office/powerpoint/2010/main" val="2403240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222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237556cfc0c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237556cfc0c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Water flow management -&gt; pictures + quotes of community members</a:t>
            </a:r>
            <a:endParaRPr/>
          </a:p>
        </p:txBody>
      </p:sp>
      <p:sp>
        <p:nvSpPr>
          <p:cNvPr id="462" name="Google Shape;462;g237556cfc0c_0_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17</a:t>
            </a:fld>
            <a:endParaRPr/>
          </a:p>
        </p:txBody>
      </p:sp>
    </p:spTree>
    <p:extLst>
      <p:ext uri="{BB962C8B-B14F-4D97-AF65-F5344CB8AC3E}">
        <p14:creationId xmlns:p14="http://schemas.microsoft.com/office/powerpoint/2010/main" val="655267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3757ef44f0_2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g23757ef44f0_2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3702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2" name="Google Shape;54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391673d1c1_0_0:notes"/>
          <p:cNvSpPr>
            <a:spLocks noGrp="1" noRot="1" noChangeAspect="1"/>
          </p:cNvSpPr>
          <p:nvPr>
            <p:ph type="sldImg" idx="2"/>
          </p:nvPr>
        </p:nvSpPr>
        <p:spPr>
          <a:xfrm>
            <a:off x="139700" y="768350"/>
            <a:ext cx="6819900"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0" name="Google Shape;560;g2391673d1c1_0_0:notes"/>
          <p:cNvSpPr txBox="1">
            <a:spLocks noGrp="1"/>
          </p:cNvSpPr>
          <p:nvPr>
            <p:ph type="body" idx="1"/>
          </p:nvPr>
        </p:nvSpPr>
        <p:spPr>
          <a:xfrm>
            <a:off x="709930" y="4861441"/>
            <a:ext cx="5679300" cy="4605600"/>
          </a:xfrm>
          <a:prstGeom prst="rect">
            <a:avLst/>
          </a:prstGeom>
          <a:noFill/>
          <a:ln>
            <a:noFill/>
          </a:ln>
        </p:spPr>
        <p:txBody>
          <a:bodyPr spcFirstLastPara="1" wrap="square" lIns="99025" tIns="99025" rIns="99025" bIns="990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3" name="Google Shape;57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0" name="Google Shape;60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12" name="Google Shape;61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Thank you Elisabeth for this graphical wrap up and thank you all for your great contributions! To close our session, we as the organizing organisations really would like to encourage you to apply inclusive and participatory approaches that make use of the local knowledge and priorities expressed by locals, use easy-to-understand visuals to communicate  and give local voices the adequate platform. We are convinced that this will </a:t>
            </a:r>
            <a:r>
              <a:rPr lang="en-GB" sz="1100" dirty="0"/>
              <a:t>improve the quality of planning and decision-making in our projects!</a:t>
            </a:r>
            <a:br>
              <a:rPr lang="en-GB" sz="1100" dirty="0"/>
            </a:br>
            <a:r>
              <a:rPr lang="en-GB" sz="1100" dirty="0"/>
              <a:t>We will stay around a bit and are happy to exchange with you further. You can also contact us via e-mail. </a:t>
            </a:r>
            <a:br>
              <a:rPr lang="en-GB" sz="1100" dirty="0"/>
            </a:br>
            <a:r>
              <a:rPr lang="en-GB" sz="1100" dirty="0"/>
              <a:t>So again, thank you for your active participation and enjoy the rest of the conference!</a:t>
            </a:r>
            <a:endParaRPr dirty="0"/>
          </a:p>
        </p:txBody>
      </p:sp>
      <p:sp>
        <p:nvSpPr>
          <p:cNvPr id="619" name="Google Shape;61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6" name="Google Shape;62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4.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 Black">
  <p:cSld name="Section Header - Black">
    <p:spTree>
      <p:nvGrpSpPr>
        <p:cNvPr id="1" name="Shape 36"/>
        <p:cNvGrpSpPr/>
        <p:nvPr/>
      </p:nvGrpSpPr>
      <p:grpSpPr>
        <a:xfrm>
          <a:off x="0" y="0"/>
          <a:ext cx="0" cy="0"/>
          <a:chOff x="0" y="0"/>
          <a:chExt cx="0" cy="0"/>
        </a:xfrm>
      </p:grpSpPr>
      <p:sp>
        <p:nvSpPr>
          <p:cNvPr id="37" name="Google Shape;37;p3"/>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38" name="Google Shape;38;p3"/>
          <p:cNvSpPr txBox="1">
            <a:spLocks noGrp="1"/>
          </p:cNvSpPr>
          <p:nvPr>
            <p:ph type="title"/>
          </p:nvPr>
        </p:nvSpPr>
        <p:spPr>
          <a:xfrm>
            <a:off x="744122" y="593213"/>
            <a:ext cx="8904068"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39" name="Google Shape;39;p3"/>
          <p:cNvGrpSpPr/>
          <p:nvPr/>
        </p:nvGrpSpPr>
        <p:grpSpPr>
          <a:xfrm>
            <a:off x="10681097" y="5820975"/>
            <a:ext cx="651093" cy="708475"/>
            <a:chOff x="5598848" y="1620229"/>
            <a:chExt cx="2189904" cy="2382902"/>
          </a:xfrm>
        </p:grpSpPr>
        <p:pic>
          <p:nvPicPr>
            <p:cNvPr id="40" name="Google Shape;40;p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41" name="Google Shape;41;p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42" name="Google Shape;42;p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43" name="Google Shape;43;p3"/>
          <p:cNvGrpSpPr/>
          <p:nvPr/>
        </p:nvGrpSpPr>
        <p:grpSpPr>
          <a:xfrm>
            <a:off x="9598" y="4391414"/>
            <a:ext cx="3729812" cy="2464571"/>
            <a:chOff x="9598" y="4391414"/>
            <a:chExt cx="3729812" cy="2464571"/>
          </a:xfrm>
        </p:grpSpPr>
        <p:sp>
          <p:nvSpPr>
            <p:cNvPr id="44" name="Google Shape;44;p3"/>
            <p:cNvSpPr/>
            <p:nvPr/>
          </p:nvSpPr>
          <p:spPr>
            <a:xfrm>
              <a:off x="1102322" y="6790972"/>
              <a:ext cx="599427" cy="64492"/>
            </a:xfrm>
            <a:custGeom>
              <a:avLst/>
              <a:gdLst/>
              <a:ahLst/>
              <a:cxnLst/>
              <a:rect l="l" t="t" r="r" b="b"/>
              <a:pathLst>
                <a:path w="661035" h="71120" extrusionOk="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 name="Google Shape;45;p3"/>
            <p:cNvSpPr/>
            <p:nvPr/>
          </p:nvSpPr>
          <p:spPr>
            <a:xfrm>
              <a:off x="1847987" y="6161548"/>
              <a:ext cx="770445" cy="694437"/>
            </a:xfrm>
            <a:custGeom>
              <a:avLst/>
              <a:gdLst/>
              <a:ahLst/>
              <a:cxnLst/>
              <a:rect l="l" t="t" r="r" b="b"/>
              <a:pathLst>
                <a:path w="849630" h="765809" extrusionOk="0">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3"/>
            <p:cNvSpPr/>
            <p:nvPr/>
          </p:nvSpPr>
          <p:spPr>
            <a:xfrm>
              <a:off x="1441820" y="6005878"/>
              <a:ext cx="347219"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47;p3"/>
            <p:cNvSpPr/>
            <p:nvPr/>
          </p:nvSpPr>
          <p:spPr>
            <a:xfrm>
              <a:off x="2512448" y="5841762"/>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 name="Google Shape;48;p3"/>
            <p:cNvSpPr/>
            <p:nvPr/>
          </p:nvSpPr>
          <p:spPr>
            <a:xfrm>
              <a:off x="2387729" y="5241019"/>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 name="Google Shape;49;p3"/>
            <p:cNvSpPr/>
            <p:nvPr/>
          </p:nvSpPr>
          <p:spPr>
            <a:xfrm>
              <a:off x="1721136" y="5383874"/>
              <a:ext cx="415741"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 name="Google Shape;50;p3"/>
            <p:cNvSpPr/>
            <p:nvPr/>
          </p:nvSpPr>
          <p:spPr>
            <a:xfrm>
              <a:off x="3097372" y="6327434"/>
              <a:ext cx="642038" cy="528026"/>
            </a:xfrm>
            <a:custGeom>
              <a:avLst/>
              <a:gdLst/>
              <a:ahLst/>
              <a:cxnLst/>
              <a:rect l="l" t="t" r="r" b="b"/>
              <a:pathLst>
                <a:path w="708025" h="58229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51;p3"/>
            <p:cNvSpPr/>
            <p:nvPr/>
          </p:nvSpPr>
          <p:spPr>
            <a:xfrm>
              <a:off x="1504163" y="4540703"/>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 name="Google Shape;52;p3"/>
            <p:cNvSpPr/>
            <p:nvPr/>
          </p:nvSpPr>
          <p:spPr>
            <a:xfrm>
              <a:off x="9598" y="4391414"/>
              <a:ext cx="1292713" cy="2464504"/>
            </a:xfrm>
            <a:custGeom>
              <a:avLst/>
              <a:gdLst/>
              <a:ahLst/>
              <a:cxnLst/>
              <a:rect l="l" t="t" r="r" b="b"/>
              <a:pathLst>
                <a:path w="1425575" h="2717800" extrusionOk="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extrusionOk="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3" name="Google Shape;53;p3"/>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3"/>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 Blue">
  <p:cSld name="Title and Content - Blue">
    <p:spTree>
      <p:nvGrpSpPr>
        <p:cNvPr id="1" name="Shape 57"/>
        <p:cNvGrpSpPr/>
        <p:nvPr/>
      </p:nvGrpSpPr>
      <p:grpSpPr>
        <a:xfrm>
          <a:off x="0" y="0"/>
          <a:ext cx="0" cy="0"/>
          <a:chOff x="0" y="0"/>
          <a:chExt cx="0" cy="0"/>
        </a:xfrm>
      </p:grpSpPr>
      <p:sp>
        <p:nvSpPr>
          <p:cNvPr id="58" name="Google Shape;58;p5"/>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5"/>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Divider - Green">
  <p:cSld name="Section Divider - Green">
    <p:spTree>
      <p:nvGrpSpPr>
        <p:cNvPr id="1" name="Shape 103"/>
        <p:cNvGrpSpPr/>
        <p:nvPr/>
      </p:nvGrpSpPr>
      <p:grpSpPr>
        <a:xfrm>
          <a:off x="0" y="0"/>
          <a:ext cx="0" cy="0"/>
          <a:chOff x="0" y="0"/>
          <a:chExt cx="0" cy="0"/>
        </a:xfrm>
      </p:grpSpPr>
      <p:sp>
        <p:nvSpPr>
          <p:cNvPr id="104" name="Google Shape;104;p9"/>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05" name="Google Shape;105;p9"/>
          <p:cNvSpPr txBox="1">
            <a:spLocks noGrp="1"/>
          </p:cNvSpPr>
          <p:nvPr>
            <p:ph type="body" idx="1"/>
          </p:nvPr>
        </p:nvSpPr>
        <p:spPr>
          <a:xfrm>
            <a:off x="735724" y="809298"/>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06" name="Google Shape;106;p9"/>
          <p:cNvGrpSpPr/>
          <p:nvPr/>
        </p:nvGrpSpPr>
        <p:grpSpPr>
          <a:xfrm>
            <a:off x="9597" y="4222076"/>
            <a:ext cx="5495304" cy="2633814"/>
            <a:chOff x="9597" y="4222076"/>
            <a:chExt cx="5495304" cy="2633814"/>
          </a:xfrm>
        </p:grpSpPr>
        <p:sp>
          <p:nvSpPr>
            <p:cNvPr id="107" name="Google Shape;107;p9"/>
            <p:cNvSpPr/>
            <p:nvPr/>
          </p:nvSpPr>
          <p:spPr>
            <a:xfrm>
              <a:off x="440952" y="4364568"/>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9"/>
            <p:cNvSpPr/>
            <p:nvPr/>
          </p:nvSpPr>
          <p:spPr>
            <a:xfrm>
              <a:off x="1338685" y="5086553"/>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9"/>
            <p:cNvSpPr/>
            <p:nvPr/>
          </p:nvSpPr>
          <p:spPr>
            <a:xfrm>
              <a:off x="2992604" y="4222076"/>
              <a:ext cx="2512297" cy="2223236"/>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9"/>
            <p:cNvSpPr/>
            <p:nvPr/>
          </p:nvSpPr>
          <p:spPr>
            <a:xfrm>
              <a:off x="9597" y="4925061"/>
              <a:ext cx="1272559" cy="1930720"/>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 name="Google Shape;111;p9"/>
            <p:cNvSpPr/>
            <p:nvPr/>
          </p:nvSpPr>
          <p:spPr>
            <a:xfrm>
              <a:off x="1438442" y="5634837"/>
              <a:ext cx="1580045" cy="1220736"/>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9"/>
            <p:cNvSpPr/>
            <p:nvPr/>
          </p:nvSpPr>
          <p:spPr>
            <a:xfrm>
              <a:off x="4273152" y="6359534"/>
              <a:ext cx="726683" cy="496356"/>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9"/>
            <p:cNvSpPr/>
            <p:nvPr/>
          </p:nvSpPr>
          <p:spPr>
            <a:xfrm>
              <a:off x="1979925" y="4720897"/>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14" name="Google Shape;114;p9"/>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9"/>
          <p:cNvSpPr>
            <a:spLocks noGrp="1"/>
          </p:cNvSpPr>
          <p:nvPr>
            <p:ph type="pic" idx="2"/>
          </p:nvPr>
        </p:nvSpPr>
        <p:spPr>
          <a:xfrm>
            <a:off x="6254500" y="624086"/>
            <a:ext cx="7293907" cy="7195979"/>
          </a:xfrm>
          <a:prstGeom prst="ellipse">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 Green" type="obj">
  <p:cSld name="OBJECT">
    <p:spTree>
      <p:nvGrpSpPr>
        <p:cNvPr id="1" name="Shape 116"/>
        <p:cNvGrpSpPr/>
        <p:nvPr/>
      </p:nvGrpSpPr>
      <p:grpSpPr>
        <a:xfrm>
          <a:off x="0" y="0"/>
          <a:ext cx="0" cy="0"/>
          <a:chOff x="0" y="0"/>
          <a:chExt cx="0" cy="0"/>
        </a:xfrm>
      </p:grpSpPr>
      <p:sp>
        <p:nvSpPr>
          <p:cNvPr id="117" name="Google Shape;117;p10"/>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4400"/>
              <a:buFont typeface="Quicksand"/>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0"/>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1"/>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1"/>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1"/>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1"/>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1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Divider - Purple">
  <p:cSld name="Section Divider - Purple">
    <p:spTree>
      <p:nvGrpSpPr>
        <p:cNvPr id="1" name="Shape 120"/>
        <p:cNvGrpSpPr/>
        <p:nvPr/>
      </p:nvGrpSpPr>
      <p:grpSpPr>
        <a:xfrm>
          <a:off x="0" y="0"/>
          <a:ext cx="0" cy="0"/>
          <a:chOff x="0" y="0"/>
          <a:chExt cx="0" cy="0"/>
        </a:xfrm>
      </p:grpSpPr>
      <p:sp>
        <p:nvSpPr>
          <p:cNvPr id="121" name="Google Shape;121;p11"/>
          <p:cNvSpPr/>
          <p:nvPr/>
        </p:nvSpPr>
        <p:spPr>
          <a:xfrm>
            <a:off x="-121920" y="-4957"/>
            <a:ext cx="1231976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22" name="Google Shape;122;p11"/>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11"/>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11"/>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125" name="Google Shape;125;p11"/>
          <p:cNvGrpSpPr/>
          <p:nvPr/>
        </p:nvGrpSpPr>
        <p:grpSpPr>
          <a:xfrm>
            <a:off x="-121920" y="-389572"/>
            <a:ext cx="5429576" cy="1714213"/>
            <a:chOff x="9598" y="0"/>
            <a:chExt cx="5429576" cy="1714213"/>
          </a:xfrm>
        </p:grpSpPr>
        <p:sp>
          <p:nvSpPr>
            <p:cNvPr id="126" name="Google Shape;126;p11"/>
            <p:cNvSpPr/>
            <p:nvPr/>
          </p:nvSpPr>
          <p:spPr>
            <a:xfrm>
              <a:off x="807663" y="1115370"/>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11"/>
            <p:cNvSpPr/>
            <p:nvPr/>
          </p:nvSpPr>
          <p:spPr>
            <a:xfrm>
              <a:off x="1705395" y="393384"/>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11"/>
            <p:cNvSpPr/>
            <p:nvPr/>
          </p:nvSpPr>
          <p:spPr>
            <a:xfrm>
              <a:off x="3359317" y="1"/>
              <a:ext cx="2079857" cy="1714212"/>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11"/>
            <p:cNvSpPr/>
            <p:nvPr/>
          </p:nvSpPr>
          <p:spPr>
            <a:xfrm>
              <a:off x="9598" y="0"/>
              <a:ext cx="1638204" cy="1011138"/>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 name="Google Shape;130;p11"/>
            <p:cNvSpPr/>
            <p:nvPr/>
          </p:nvSpPr>
          <p:spPr>
            <a:xfrm>
              <a:off x="1974763" y="1"/>
              <a:ext cx="1240889" cy="301153"/>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11"/>
            <p:cNvSpPr/>
            <p:nvPr/>
          </p:nvSpPr>
          <p:spPr>
            <a:xfrm>
              <a:off x="2346635" y="488381"/>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32" name="Google Shape;132;p11"/>
          <p:cNvSpPr txBox="1">
            <a:spLocks noGrp="1"/>
          </p:cNvSpPr>
          <p:nvPr>
            <p:ph type="body" idx="1"/>
          </p:nvPr>
        </p:nvSpPr>
        <p:spPr>
          <a:xfrm>
            <a:off x="735724" y="1521898"/>
            <a:ext cx="4351283" cy="36923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33" name="Google Shape;133;p11"/>
          <p:cNvSpPr>
            <a:spLocks noGrp="1"/>
          </p:cNvSpPr>
          <p:nvPr>
            <p:ph type="pic" idx="2"/>
          </p:nvPr>
        </p:nvSpPr>
        <p:spPr>
          <a:xfrm>
            <a:off x="6169931" y="-897413"/>
            <a:ext cx="7293907" cy="7195979"/>
          </a:xfrm>
          <a:prstGeom prst="ellipse">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ata Content - 2 Columns">
  <p:cSld name="Data Content - 2 Columns">
    <p:spTree>
      <p:nvGrpSpPr>
        <p:cNvPr id="1" name="Shape 134"/>
        <p:cNvGrpSpPr/>
        <p:nvPr/>
      </p:nvGrpSpPr>
      <p:grpSpPr>
        <a:xfrm>
          <a:off x="0" y="0"/>
          <a:ext cx="0" cy="0"/>
          <a:chOff x="0" y="0"/>
          <a:chExt cx="0" cy="0"/>
        </a:xfrm>
      </p:grpSpPr>
      <p:sp>
        <p:nvSpPr>
          <p:cNvPr id="135" name="Google Shape;135;p12"/>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12"/>
          <p:cNvSpPr txBox="1">
            <a:spLocks noGrp="1"/>
          </p:cNvSpPr>
          <p:nvPr>
            <p:ph type="body" idx="1"/>
          </p:nvPr>
        </p:nvSpPr>
        <p:spPr>
          <a:xfrm>
            <a:off x="751840" y="1825625"/>
            <a:ext cx="5267959" cy="36192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12"/>
          <p:cNvSpPr>
            <a:spLocks noGrp="1"/>
          </p:cNvSpPr>
          <p:nvPr>
            <p:ph type="chart" idx="2"/>
          </p:nvPr>
        </p:nvSpPr>
        <p:spPr>
          <a:xfrm>
            <a:off x="6172201" y="1825625"/>
            <a:ext cx="5282789" cy="361921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12"/>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139"/>
        <p:cNvGrpSpPr/>
        <p:nvPr/>
      </p:nvGrpSpPr>
      <p:grpSpPr>
        <a:xfrm>
          <a:off x="0" y="0"/>
          <a:ext cx="0" cy="0"/>
          <a:chOff x="0" y="0"/>
          <a:chExt cx="0" cy="0"/>
        </a:xfrm>
      </p:grpSpPr>
      <p:sp>
        <p:nvSpPr>
          <p:cNvPr id="140" name="Google Shape;140;p13"/>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Quicksand"/>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13"/>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3"/>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Divider - Black">
  <p:cSld name="Section Divider - Black">
    <p:spTree>
      <p:nvGrpSpPr>
        <p:cNvPr id="1" name="Shape 143"/>
        <p:cNvGrpSpPr/>
        <p:nvPr/>
      </p:nvGrpSpPr>
      <p:grpSpPr>
        <a:xfrm>
          <a:off x="0" y="0"/>
          <a:ext cx="0" cy="0"/>
          <a:chOff x="0" y="0"/>
          <a:chExt cx="0" cy="0"/>
        </a:xfrm>
      </p:grpSpPr>
      <p:sp>
        <p:nvSpPr>
          <p:cNvPr id="144" name="Google Shape;144;p14"/>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45" name="Google Shape;145;p14"/>
          <p:cNvSpPr txBox="1">
            <a:spLocks noGrp="1"/>
          </p:cNvSpPr>
          <p:nvPr>
            <p:ph type="body" idx="1"/>
          </p:nvPr>
        </p:nvSpPr>
        <p:spPr>
          <a:xfrm>
            <a:off x="735724" y="809298"/>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146" name="Google Shape;146;p14"/>
          <p:cNvGrpSpPr/>
          <p:nvPr/>
        </p:nvGrpSpPr>
        <p:grpSpPr>
          <a:xfrm>
            <a:off x="9597" y="4222076"/>
            <a:ext cx="5495304" cy="2633814"/>
            <a:chOff x="9597" y="4222076"/>
            <a:chExt cx="5495304" cy="2633814"/>
          </a:xfrm>
        </p:grpSpPr>
        <p:sp>
          <p:nvSpPr>
            <p:cNvPr id="147" name="Google Shape;147;p14"/>
            <p:cNvSpPr/>
            <p:nvPr/>
          </p:nvSpPr>
          <p:spPr>
            <a:xfrm>
              <a:off x="440952" y="4364568"/>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 name="Google Shape;148;p14"/>
            <p:cNvSpPr/>
            <p:nvPr/>
          </p:nvSpPr>
          <p:spPr>
            <a:xfrm>
              <a:off x="1338685" y="5086553"/>
              <a:ext cx="456048" cy="456048"/>
            </a:xfrm>
            <a:custGeom>
              <a:avLst/>
              <a:gdLst/>
              <a:ahLst/>
              <a:cxnLst/>
              <a:rect l="l" t="t" r="r" b="b"/>
              <a:pathLst>
                <a:path w="502919"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14"/>
            <p:cNvSpPr/>
            <p:nvPr/>
          </p:nvSpPr>
          <p:spPr>
            <a:xfrm>
              <a:off x="2992604" y="4222076"/>
              <a:ext cx="2512297" cy="2223236"/>
            </a:xfrm>
            <a:custGeom>
              <a:avLst/>
              <a:gdLst/>
              <a:ahLst/>
              <a:cxnLst/>
              <a:rect l="l" t="t" r="r" b="b"/>
              <a:pathLst>
                <a:path w="2770504" h="2451734" extrusionOk="0">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extrusionOk="0">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p14"/>
            <p:cNvSpPr/>
            <p:nvPr/>
          </p:nvSpPr>
          <p:spPr>
            <a:xfrm>
              <a:off x="9597" y="4925061"/>
              <a:ext cx="1272559" cy="1930720"/>
            </a:xfrm>
            <a:custGeom>
              <a:avLst/>
              <a:gdLst/>
              <a:ahLst/>
              <a:cxnLst/>
              <a:rect l="l" t="t" r="r" b="b"/>
              <a:pathLst>
                <a:path w="1403350" h="2129154" extrusionOk="0">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p14"/>
            <p:cNvSpPr/>
            <p:nvPr/>
          </p:nvSpPr>
          <p:spPr>
            <a:xfrm>
              <a:off x="1438442" y="5634837"/>
              <a:ext cx="1580045" cy="1220736"/>
            </a:xfrm>
            <a:custGeom>
              <a:avLst/>
              <a:gdLst/>
              <a:ahLst/>
              <a:cxnLst/>
              <a:rect l="l" t="t" r="r" b="b"/>
              <a:pathLst>
                <a:path w="1742439" h="1346200"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14"/>
            <p:cNvSpPr/>
            <p:nvPr/>
          </p:nvSpPr>
          <p:spPr>
            <a:xfrm>
              <a:off x="4273152" y="6359534"/>
              <a:ext cx="726683" cy="496356"/>
            </a:xfrm>
            <a:custGeom>
              <a:avLst/>
              <a:gdLst/>
              <a:ahLst/>
              <a:cxnLst/>
              <a:rect l="l" t="t" r="r" b="b"/>
              <a:pathLst>
                <a:path w="801370" h="547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14"/>
            <p:cNvSpPr/>
            <p:nvPr/>
          </p:nvSpPr>
          <p:spPr>
            <a:xfrm>
              <a:off x="1979925" y="4720897"/>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54" name="Google Shape;154;p14"/>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4"/>
          <p:cNvSpPr>
            <a:spLocks noGrp="1"/>
          </p:cNvSpPr>
          <p:nvPr>
            <p:ph type="pic" idx="2"/>
          </p:nvPr>
        </p:nvSpPr>
        <p:spPr>
          <a:xfrm>
            <a:off x="5937730" y="-624301"/>
            <a:ext cx="8682510" cy="8565938"/>
          </a:xfrm>
          <a:prstGeom prst="ellipse">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Resources Slide">
  <p:cSld name="Resources Slide">
    <p:spTree>
      <p:nvGrpSpPr>
        <p:cNvPr id="1" name="Shape 156"/>
        <p:cNvGrpSpPr/>
        <p:nvPr/>
      </p:nvGrpSpPr>
      <p:grpSpPr>
        <a:xfrm>
          <a:off x="0" y="0"/>
          <a:ext cx="0" cy="0"/>
          <a:chOff x="0" y="0"/>
          <a:chExt cx="0" cy="0"/>
        </a:xfrm>
      </p:grpSpPr>
      <p:sp>
        <p:nvSpPr>
          <p:cNvPr id="157" name="Google Shape;157;p15"/>
          <p:cNvSpPr/>
          <p:nvPr/>
        </p:nvSpPr>
        <p:spPr>
          <a:xfrm>
            <a:off x="0" y="0"/>
            <a:ext cx="12192000" cy="5611091"/>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15"/>
          <p:cNvSpPr txBox="1">
            <a:spLocks noGrp="1"/>
          </p:cNvSpPr>
          <p:nvPr>
            <p:ph type="body" idx="1"/>
          </p:nvPr>
        </p:nvSpPr>
        <p:spPr>
          <a:xfrm>
            <a:off x="711200" y="1606551"/>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lt2"/>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lt2"/>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lt2"/>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lt2"/>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9" name="Google Shape;159;p15"/>
          <p:cNvSpPr/>
          <p:nvPr/>
        </p:nvSpPr>
        <p:spPr>
          <a:xfrm>
            <a:off x="0" y="5611091"/>
            <a:ext cx="12192000" cy="124142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0" name="Google Shape;160;p15" descr="Icon&#10;&#10;Description automatically generated"/>
          <p:cNvPicPr preferRelativeResize="0"/>
          <p:nvPr/>
        </p:nvPicPr>
        <p:blipFill rotWithShape="1">
          <a:blip r:embed="rId2">
            <a:alphaModFix/>
          </a:blip>
          <a:srcRect/>
          <a:stretch/>
        </p:blipFill>
        <p:spPr>
          <a:xfrm>
            <a:off x="11056192" y="365125"/>
            <a:ext cx="729786" cy="791002"/>
          </a:xfrm>
          <a:prstGeom prst="rect">
            <a:avLst/>
          </a:prstGeom>
          <a:noFill/>
          <a:ln>
            <a:noFill/>
          </a:ln>
        </p:spPr>
      </p:pic>
      <p:sp>
        <p:nvSpPr>
          <p:cNvPr id="161" name="Google Shape;161;p15"/>
          <p:cNvSpPr txBox="1">
            <a:spLocks noGrp="1"/>
          </p:cNvSpPr>
          <p:nvPr>
            <p:ph type="title"/>
          </p:nvPr>
        </p:nvSpPr>
        <p:spPr>
          <a:xfrm>
            <a:off x="708297" y="430440"/>
            <a:ext cx="10819673" cy="10391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15"/>
          <p:cNvSpPr txBox="1">
            <a:spLocks noGrp="1"/>
          </p:cNvSpPr>
          <p:nvPr>
            <p:ph type="body" idx="2"/>
          </p:nvPr>
        </p:nvSpPr>
        <p:spPr>
          <a:xfrm>
            <a:off x="739775" y="5845175"/>
            <a:ext cx="10820854" cy="66516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9B9B9B"/>
              </a:buClr>
              <a:buSzPts val="2200"/>
              <a:buFont typeface="Quicksand Medium"/>
              <a:buNone/>
              <a:defRPr>
                <a:solidFill>
                  <a:srgbClr val="9B9B9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3" name="Google Shape;163;p15"/>
          <p:cNvSpPr txBox="1">
            <a:spLocks noGrp="1"/>
          </p:cNvSpPr>
          <p:nvPr>
            <p:ph type="body" idx="3"/>
          </p:nvPr>
        </p:nvSpPr>
        <p:spPr>
          <a:xfrm>
            <a:off x="6320183" y="1619803"/>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accent1"/>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accent1"/>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accent1"/>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accent1"/>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ll Systems Connect">
  <p:cSld name="All Systems Connect">
    <p:bg>
      <p:bgPr>
        <a:blipFill>
          <a:blip r:embed="rId2">
            <a:alphaModFix/>
          </a:blip>
          <a:stretch>
            <a:fillRect/>
          </a:stretch>
        </a:blipFill>
        <a:effectLst/>
      </p:bgPr>
    </p:bg>
    <p:spTree>
      <p:nvGrpSpPr>
        <p:cNvPr id="1" name="Shape 164"/>
        <p:cNvGrpSpPr/>
        <p:nvPr/>
      </p:nvGrpSpPr>
      <p:grpSpPr>
        <a:xfrm>
          <a:off x="0" y="0"/>
          <a:ext cx="0" cy="0"/>
          <a:chOff x="0" y="0"/>
          <a:chExt cx="0" cy="0"/>
        </a:xfrm>
      </p:grpSpPr>
      <p:sp>
        <p:nvSpPr>
          <p:cNvPr id="165" name="Google Shape;165;p16"/>
          <p:cNvSpPr/>
          <p:nvPr/>
        </p:nvSpPr>
        <p:spPr>
          <a:xfrm>
            <a:off x="10627112" y="5754029"/>
            <a:ext cx="769434" cy="802888"/>
          </a:xfrm>
          <a:prstGeom prst="rect">
            <a:avLst/>
          </a:prstGeom>
          <a:solidFill>
            <a:srgbClr val="01020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6" name="Google Shape;166;p16"/>
          <p:cNvSpPr txBox="1">
            <a:spLocks noGrp="1"/>
          </p:cNvSpPr>
          <p:nvPr>
            <p:ph type="body" idx="1"/>
          </p:nvPr>
        </p:nvSpPr>
        <p:spPr>
          <a:xfrm>
            <a:off x="3966369" y="5029200"/>
            <a:ext cx="4259263" cy="446088"/>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2200"/>
              <a:buFont typeface="Quicksand Medium"/>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 Dark Blue">
  <p:cSld name="Title and Content - Dark Blue">
    <p:spTree>
      <p:nvGrpSpPr>
        <p:cNvPr id="1" name="Shape 167"/>
        <p:cNvGrpSpPr/>
        <p:nvPr/>
      </p:nvGrpSpPr>
      <p:grpSpPr>
        <a:xfrm>
          <a:off x="0" y="0"/>
          <a:ext cx="0" cy="0"/>
          <a:chOff x="0" y="0"/>
          <a:chExt cx="0" cy="0"/>
        </a:xfrm>
      </p:grpSpPr>
      <p:sp>
        <p:nvSpPr>
          <p:cNvPr id="168" name="Google Shape;168;p17"/>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Quicksand"/>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17"/>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17"/>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3"/>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3"/>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3"/>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3"/>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 Neon">
  <p:cSld name="Title and Content - Neon">
    <p:spTree>
      <p:nvGrpSpPr>
        <p:cNvPr id="1" name="Shape 171"/>
        <p:cNvGrpSpPr/>
        <p:nvPr/>
      </p:nvGrpSpPr>
      <p:grpSpPr>
        <a:xfrm>
          <a:off x="0" y="0"/>
          <a:ext cx="0" cy="0"/>
          <a:chOff x="0" y="0"/>
          <a:chExt cx="0" cy="0"/>
        </a:xfrm>
      </p:grpSpPr>
      <p:sp>
        <p:nvSpPr>
          <p:cNvPr id="172" name="Google Shape;172;p18"/>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Quicksand"/>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18"/>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18"/>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s Slide">
  <p:cSld name="Contents Slide">
    <p:spTree>
      <p:nvGrpSpPr>
        <p:cNvPr id="1" name="Shape 175"/>
        <p:cNvGrpSpPr/>
        <p:nvPr/>
      </p:nvGrpSpPr>
      <p:grpSpPr>
        <a:xfrm>
          <a:off x="0" y="0"/>
          <a:ext cx="0" cy="0"/>
          <a:chOff x="0" y="0"/>
          <a:chExt cx="0" cy="0"/>
        </a:xfrm>
      </p:grpSpPr>
      <p:sp>
        <p:nvSpPr>
          <p:cNvPr id="176" name="Google Shape;176;p19"/>
          <p:cNvSpPr/>
          <p:nvPr/>
        </p:nvSpPr>
        <p:spPr>
          <a:xfrm>
            <a:off x="0" y="2304"/>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E5C77"/>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77" name="Google Shape;177;p19"/>
          <p:cNvGrpSpPr/>
          <p:nvPr/>
        </p:nvGrpSpPr>
        <p:grpSpPr>
          <a:xfrm>
            <a:off x="10681097" y="5820975"/>
            <a:ext cx="651093" cy="708475"/>
            <a:chOff x="5598848" y="1620229"/>
            <a:chExt cx="2189904" cy="2382902"/>
          </a:xfrm>
        </p:grpSpPr>
        <p:pic>
          <p:nvPicPr>
            <p:cNvPr id="178" name="Google Shape;178;p19"/>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179" name="Google Shape;179;p19"/>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180" name="Google Shape;180;p19"/>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181" name="Google Shape;181;p19"/>
          <p:cNvSpPr/>
          <p:nvPr/>
        </p:nvSpPr>
        <p:spPr>
          <a:xfrm>
            <a:off x="7798070" y="0"/>
            <a:ext cx="4398117"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82" name="Google Shape;182;p19"/>
          <p:cNvGrpSpPr/>
          <p:nvPr/>
        </p:nvGrpSpPr>
        <p:grpSpPr>
          <a:xfrm>
            <a:off x="0" y="4184585"/>
            <a:ext cx="2767043" cy="2671139"/>
            <a:chOff x="0" y="4184585"/>
            <a:chExt cx="2767043" cy="2671139"/>
          </a:xfrm>
        </p:grpSpPr>
        <p:sp>
          <p:nvSpPr>
            <p:cNvPr id="183" name="Google Shape;183;p19"/>
            <p:cNvSpPr/>
            <p:nvPr/>
          </p:nvSpPr>
          <p:spPr>
            <a:xfrm>
              <a:off x="112905" y="6434855"/>
              <a:ext cx="625748" cy="229752"/>
            </a:xfrm>
            <a:custGeom>
              <a:avLst/>
              <a:gdLst/>
              <a:ahLst/>
              <a:cxnLst/>
              <a:rect l="l" t="t" r="r" b="b"/>
              <a:pathLst>
                <a:path w="688975" h="253365" extrusionOk="0">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19"/>
            <p:cNvSpPr/>
            <p:nvPr/>
          </p:nvSpPr>
          <p:spPr>
            <a:xfrm>
              <a:off x="859747" y="5805431"/>
              <a:ext cx="827026" cy="1050293"/>
            </a:xfrm>
            <a:custGeom>
              <a:avLst/>
              <a:gdLst/>
              <a:ahLst/>
              <a:cxnLst/>
              <a:rect l="l" t="t" r="r" b="b"/>
              <a:pathLst>
                <a:path w="910589" h="1158240" extrusionOk="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19"/>
            <p:cNvSpPr/>
            <p:nvPr/>
          </p:nvSpPr>
          <p:spPr>
            <a:xfrm>
              <a:off x="465830" y="5649760"/>
              <a:ext cx="347766"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19"/>
            <p:cNvSpPr/>
            <p:nvPr/>
          </p:nvSpPr>
          <p:spPr>
            <a:xfrm>
              <a:off x="1538145" y="5485645"/>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19"/>
            <p:cNvSpPr/>
            <p:nvPr/>
          </p:nvSpPr>
          <p:spPr>
            <a:xfrm>
              <a:off x="1413231" y="4884901"/>
              <a:ext cx="347766"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19"/>
            <p:cNvSpPr/>
            <p:nvPr/>
          </p:nvSpPr>
          <p:spPr>
            <a:xfrm>
              <a:off x="745586" y="5027755"/>
              <a:ext cx="416397" cy="422651"/>
            </a:xfrm>
            <a:custGeom>
              <a:avLst/>
              <a:gdLst/>
              <a:ahLst/>
              <a:cxnLst/>
              <a:rect l="l" t="t" r="r" b="b"/>
              <a:pathLst>
                <a:path w="458469" h="466089"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19"/>
            <p:cNvSpPr/>
            <p:nvPr/>
          </p:nvSpPr>
          <p:spPr>
            <a:xfrm>
              <a:off x="2123992" y="5971316"/>
              <a:ext cx="643051" cy="652403"/>
            </a:xfrm>
            <a:custGeom>
              <a:avLst/>
              <a:gdLst/>
              <a:ahLst/>
              <a:cxnLst/>
              <a:rect l="l" t="t" r="r" b="b"/>
              <a:pathLst>
                <a:path w="708025" h="719454"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0" name="Google Shape;190;p19"/>
            <p:cNvSpPr/>
            <p:nvPr/>
          </p:nvSpPr>
          <p:spPr>
            <a:xfrm>
              <a:off x="528270" y="4184585"/>
              <a:ext cx="536933"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19"/>
            <p:cNvSpPr/>
            <p:nvPr/>
          </p:nvSpPr>
          <p:spPr>
            <a:xfrm>
              <a:off x="0" y="4190048"/>
              <a:ext cx="326428" cy="1775824"/>
            </a:xfrm>
            <a:custGeom>
              <a:avLst/>
              <a:gdLst/>
              <a:ahLst/>
              <a:cxnLst/>
              <a:rect l="l" t="t" r="r" b="b"/>
              <a:pathLst>
                <a:path w="359410" h="1958340" extrusionOk="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4705"/>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92" name="Google Shape;192;p19"/>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19"/>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94" name="Google Shape;194;p19" descr="A picture containing text&#10;&#10;Description automatically generated"/>
          <p:cNvPicPr preferRelativeResize="0"/>
          <p:nvPr/>
        </p:nvPicPr>
        <p:blipFill rotWithShape="1">
          <a:blip r:embed="rId5">
            <a:alphaModFix/>
          </a:blip>
          <a:srcRect/>
          <a:stretch/>
        </p:blipFill>
        <p:spPr>
          <a:xfrm>
            <a:off x="10558512" y="5755005"/>
            <a:ext cx="887325" cy="866809"/>
          </a:xfrm>
          <a:prstGeom prst="rect">
            <a:avLst/>
          </a:prstGeom>
          <a:noFill/>
          <a:ln>
            <a:noFill/>
          </a:ln>
        </p:spPr>
      </p:pic>
      <p:sp>
        <p:nvSpPr>
          <p:cNvPr id="195" name="Google Shape;195;p19"/>
          <p:cNvSpPr txBox="1">
            <a:spLocks noGrp="1"/>
          </p:cNvSpPr>
          <p:nvPr>
            <p:ph type="body" idx="1"/>
          </p:nvPr>
        </p:nvSpPr>
        <p:spPr>
          <a:xfrm>
            <a:off x="751840" y="1825625"/>
            <a:ext cx="8536539" cy="3772535"/>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Blue">
  <p:cSld name="Section Header -Blue">
    <p:spTree>
      <p:nvGrpSpPr>
        <p:cNvPr id="1" name="Shape 196"/>
        <p:cNvGrpSpPr/>
        <p:nvPr/>
      </p:nvGrpSpPr>
      <p:grpSpPr>
        <a:xfrm>
          <a:off x="0" y="0"/>
          <a:ext cx="0" cy="0"/>
          <a:chOff x="0" y="0"/>
          <a:chExt cx="0" cy="0"/>
        </a:xfrm>
      </p:grpSpPr>
      <p:sp>
        <p:nvSpPr>
          <p:cNvPr id="197" name="Google Shape;197;p20"/>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198" name="Google Shape;198;p20"/>
          <p:cNvSpPr/>
          <p:nvPr/>
        </p:nvSpPr>
        <p:spPr>
          <a:xfrm>
            <a:off x="7795390" y="0"/>
            <a:ext cx="4391193" cy="4363554"/>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99" name="Google Shape;199;p20"/>
          <p:cNvGrpSpPr/>
          <p:nvPr/>
        </p:nvGrpSpPr>
        <p:grpSpPr>
          <a:xfrm>
            <a:off x="9598" y="4557616"/>
            <a:ext cx="3097294" cy="2298207"/>
            <a:chOff x="9598" y="4557616"/>
            <a:chExt cx="3097294" cy="2298207"/>
          </a:xfrm>
        </p:grpSpPr>
        <p:sp>
          <p:nvSpPr>
            <p:cNvPr id="200" name="Google Shape;200;p20"/>
            <p:cNvSpPr/>
            <p:nvPr/>
          </p:nvSpPr>
          <p:spPr>
            <a:xfrm>
              <a:off x="1316370" y="6327748"/>
              <a:ext cx="614398" cy="528026"/>
            </a:xfrm>
            <a:custGeom>
              <a:avLst/>
              <a:gdLst/>
              <a:ahLst/>
              <a:cxnLst/>
              <a:rect l="l" t="t" r="r" b="b"/>
              <a:pathLst>
                <a:path w="677544" h="582295" extrusionOk="0">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p20"/>
            <p:cNvSpPr/>
            <p:nvPr/>
          </p:nvSpPr>
          <p:spPr>
            <a:xfrm>
              <a:off x="809301" y="6172078"/>
              <a:ext cx="347219" cy="352401"/>
            </a:xfrm>
            <a:custGeom>
              <a:avLst/>
              <a:gdLst/>
              <a:ahLst/>
              <a:cxnLst/>
              <a:rect l="l" t="t" r="r" b="b"/>
              <a:pathLst>
                <a:path w="382905" h="388620" extrusionOk="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20"/>
            <p:cNvSpPr/>
            <p:nvPr/>
          </p:nvSpPr>
          <p:spPr>
            <a:xfrm>
              <a:off x="1879928" y="6007961"/>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p20"/>
            <p:cNvSpPr/>
            <p:nvPr/>
          </p:nvSpPr>
          <p:spPr>
            <a:xfrm>
              <a:off x="1755210" y="5407218"/>
              <a:ext cx="347219" cy="352401"/>
            </a:xfrm>
            <a:custGeom>
              <a:avLst/>
              <a:gdLst/>
              <a:ahLst/>
              <a:cxnLst/>
              <a:rect l="l" t="t" r="r" b="b"/>
              <a:pathLst>
                <a:path w="382905"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20"/>
            <p:cNvSpPr/>
            <p:nvPr/>
          </p:nvSpPr>
          <p:spPr>
            <a:xfrm>
              <a:off x="1088618" y="5550074"/>
              <a:ext cx="415741" cy="422651"/>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20"/>
            <p:cNvSpPr/>
            <p:nvPr/>
          </p:nvSpPr>
          <p:spPr>
            <a:xfrm>
              <a:off x="2464854" y="6493633"/>
              <a:ext cx="642038" cy="362190"/>
            </a:xfrm>
            <a:custGeom>
              <a:avLst/>
              <a:gdLst/>
              <a:ahLst/>
              <a:cxnLst/>
              <a:rect l="l" t="t" r="r" b="b"/>
              <a:pathLst>
                <a:path w="708025" h="399415" extrusionOk="0">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20"/>
            <p:cNvSpPr/>
            <p:nvPr/>
          </p:nvSpPr>
          <p:spPr>
            <a:xfrm>
              <a:off x="871644" y="4706903"/>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 name="Google Shape;207;p20"/>
            <p:cNvSpPr/>
            <p:nvPr/>
          </p:nvSpPr>
          <p:spPr>
            <a:xfrm>
              <a:off x="9598" y="4557616"/>
              <a:ext cx="660464" cy="2298092"/>
            </a:xfrm>
            <a:custGeom>
              <a:avLst/>
              <a:gdLst/>
              <a:ahLst/>
              <a:cxnLst/>
              <a:rect l="l" t="t" r="r" b="b"/>
              <a:pathLst>
                <a:path w="728345" h="2534284" extrusionOk="0">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extrusionOk="0">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8" name="Google Shape;208;p20"/>
          <p:cNvSpPr txBox="1">
            <a:spLocks noGrp="1"/>
          </p:cNvSpPr>
          <p:nvPr>
            <p:ph type="title"/>
          </p:nvPr>
        </p:nvSpPr>
        <p:spPr>
          <a:xfrm>
            <a:off x="732346" y="593213"/>
            <a:ext cx="8915844"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400"/>
              <a:buFont typeface="Quicksand"/>
              <a:buNone/>
              <a:defRPr sz="44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9" name="Google Shape;209;p20"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210" name="Google Shape;210;p20"/>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20"/>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2800"/>
              <a:buFont typeface="Quicksand"/>
              <a:buNone/>
              <a:defRPr sz="2800">
                <a:solidFill>
                  <a:schemeClr val="accent3"/>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Arial"/>
              <a:buChar char="•"/>
              <a:defRPr>
                <a:solidFill>
                  <a:schemeClr val="accent3"/>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NTR"/>
              <a:buChar char="-"/>
              <a:defRPr>
                <a:solidFill>
                  <a:schemeClr val="accent3"/>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Arial"/>
              <a:buChar char="•"/>
              <a:defRPr>
                <a:solidFill>
                  <a:schemeClr val="accent3"/>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NTR"/>
              <a:buChar char="-"/>
              <a:defRPr>
                <a:solidFill>
                  <a:schemeClr val="accent3"/>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Green" type="secHead">
  <p:cSld name="SECTION_HEADER">
    <p:spTree>
      <p:nvGrpSpPr>
        <p:cNvPr id="1" name="Shape 212"/>
        <p:cNvGrpSpPr/>
        <p:nvPr/>
      </p:nvGrpSpPr>
      <p:grpSpPr>
        <a:xfrm>
          <a:off x="0" y="0"/>
          <a:ext cx="0" cy="0"/>
          <a:chOff x="0" y="0"/>
          <a:chExt cx="0" cy="0"/>
        </a:xfrm>
      </p:grpSpPr>
      <p:sp>
        <p:nvSpPr>
          <p:cNvPr id="213" name="Google Shape;213;p21"/>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14" name="Google Shape;214;p21"/>
          <p:cNvSpPr/>
          <p:nvPr/>
        </p:nvSpPr>
        <p:spPr>
          <a:xfrm rot="10800000">
            <a:off x="8177366" y="3758779"/>
            <a:ext cx="3694477" cy="4834083"/>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21"/>
          <p:cNvSpPr/>
          <p:nvPr/>
        </p:nvSpPr>
        <p:spPr>
          <a:xfrm rot="10800000">
            <a:off x="7677415" y="6480079"/>
            <a:ext cx="765566" cy="796245"/>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21"/>
          <p:cNvSpPr/>
          <p:nvPr/>
        </p:nvSpPr>
        <p:spPr>
          <a:xfrm rot="10800000">
            <a:off x="11530830" y="6395080"/>
            <a:ext cx="638498" cy="334033"/>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21"/>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21"/>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21"/>
          <p:cNvSpPr txBox="1">
            <a:spLocks noGrp="1"/>
          </p:cNvSpPr>
          <p:nvPr>
            <p:ph type="body" idx="1"/>
          </p:nvPr>
        </p:nvSpPr>
        <p:spPr>
          <a:xfrm>
            <a:off x="2042757" y="1766139"/>
            <a:ext cx="9282430" cy="333764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pic>
        <p:nvPicPr>
          <p:cNvPr id="220" name="Google Shape;220;p21"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221" name="Google Shape;221;p21"/>
          <p:cNvSpPr txBox="1">
            <a:spLocks noGrp="1"/>
          </p:cNvSpPr>
          <p:nvPr>
            <p:ph type="ftr" idx="11"/>
          </p:nvPr>
        </p:nvSpPr>
        <p:spPr>
          <a:xfrm>
            <a:off x="746162"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222" name="Google Shape;222;p21"/>
          <p:cNvGrpSpPr/>
          <p:nvPr/>
        </p:nvGrpSpPr>
        <p:grpSpPr>
          <a:xfrm>
            <a:off x="9597" y="0"/>
            <a:ext cx="4329657" cy="4281798"/>
            <a:chOff x="9597" y="0"/>
            <a:chExt cx="4329657" cy="4281798"/>
          </a:xfrm>
        </p:grpSpPr>
        <p:sp>
          <p:nvSpPr>
            <p:cNvPr id="223" name="Google Shape;223;p21"/>
            <p:cNvSpPr/>
            <p:nvPr/>
          </p:nvSpPr>
          <p:spPr>
            <a:xfrm>
              <a:off x="108938" y="11"/>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21"/>
            <p:cNvSpPr/>
            <p:nvPr/>
          </p:nvSpPr>
          <p:spPr>
            <a:xfrm>
              <a:off x="3624663" y="653716"/>
              <a:ext cx="714591" cy="726107"/>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21"/>
            <p:cNvSpPr/>
            <p:nvPr/>
          </p:nvSpPr>
          <p:spPr>
            <a:xfrm>
              <a:off x="9597" y="0"/>
              <a:ext cx="210750" cy="1356629"/>
            </a:xfrm>
            <a:custGeom>
              <a:avLst/>
              <a:gdLst/>
              <a:ahLst/>
              <a:cxnLst/>
              <a:rect l="l" t="t" r="r" b="b"/>
              <a:pathLst>
                <a:path w="232410" h="1496060" extrusionOk="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extrusionOk="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extrusionOk="0">
                  <a:moveTo>
                    <a:pt x="6762" y="0"/>
                  </a:moveTo>
                  <a:lnTo>
                    <a:pt x="0" y="0"/>
                  </a:lnTo>
                  <a:lnTo>
                    <a:pt x="0" y="6232"/>
                  </a:lnTo>
                  <a:lnTo>
                    <a:pt x="6762"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21"/>
            <p:cNvSpPr/>
            <p:nvPr/>
          </p:nvSpPr>
          <p:spPr>
            <a:xfrm>
              <a:off x="9598" y="1623705"/>
              <a:ext cx="399042" cy="229752"/>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21"/>
            <p:cNvSpPr/>
            <p:nvPr/>
          </p:nvSpPr>
          <p:spPr>
            <a:xfrm>
              <a:off x="304371" y="530626"/>
              <a:ext cx="347219" cy="35240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21"/>
            <p:cNvSpPr/>
            <p:nvPr/>
          </p:nvSpPr>
          <p:spPr>
            <a:xfrm>
              <a:off x="508301" y="1080912"/>
              <a:ext cx="292516" cy="2971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29" name="Google Shape;229;p21"/>
          <p:cNvSpPr txBox="1">
            <a:spLocks noGrp="1"/>
          </p:cNvSpPr>
          <p:nvPr>
            <p:ph type="title"/>
          </p:nvPr>
        </p:nvSpPr>
        <p:spPr>
          <a:xfrm>
            <a:off x="2049107" y="476581"/>
            <a:ext cx="9282430" cy="75210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lt1"/>
              </a:buClr>
              <a:buSzPts val="4800"/>
              <a:buFont typeface="Quicksand"/>
              <a:buNone/>
              <a:defRPr sz="48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p21"/>
          <p:cNvSpPr/>
          <p:nvPr/>
        </p:nvSpPr>
        <p:spPr>
          <a:xfrm rot="10800000">
            <a:off x="11929385" y="3918569"/>
            <a:ext cx="767112" cy="726458"/>
          </a:xfrm>
          <a:custGeom>
            <a:avLst/>
            <a:gdLst/>
            <a:ahLst/>
            <a:cxnLst/>
            <a:rect l="l" t="t" r="r" b="b"/>
            <a:pathLst>
              <a:path w="788035" h="800735" extrusionOk="0">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21"/>
          <p:cNvSpPr/>
          <p:nvPr/>
        </p:nvSpPr>
        <p:spPr>
          <a:xfrm rot="10800000">
            <a:off x="11955863" y="5877240"/>
            <a:ext cx="638498" cy="334035"/>
          </a:xfrm>
          <a:custGeom>
            <a:avLst/>
            <a:gdLst/>
            <a:ahLst/>
            <a:cxnLst/>
            <a:rect l="l" t="t" r="r" b="b"/>
            <a:pathLst>
              <a:path w="440055" h="253364" extrusionOk="0">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 Purple">
  <p:cSld name="Section Header - Purple">
    <p:spTree>
      <p:nvGrpSpPr>
        <p:cNvPr id="1" name="Shape 232"/>
        <p:cNvGrpSpPr/>
        <p:nvPr/>
      </p:nvGrpSpPr>
      <p:grpSpPr>
        <a:xfrm>
          <a:off x="0" y="0"/>
          <a:ext cx="0" cy="0"/>
          <a:chOff x="0" y="0"/>
          <a:chExt cx="0" cy="0"/>
        </a:xfrm>
      </p:grpSpPr>
      <p:sp>
        <p:nvSpPr>
          <p:cNvPr id="233" name="Google Shape;233;p22"/>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34" name="Google Shape;234;p22"/>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22"/>
          <p:cNvSpPr/>
          <p:nvPr/>
        </p:nvSpPr>
        <p:spPr>
          <a:xfrm rot="10800000">
            <a:off x="10724100" y="6405519"/>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36" name="Google Shape;236;p22"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237" name="Google Shape;237;p22"/>
          <p:cNvSpPr txBox="1">
            <a:spLocks noGrp="1"/>
          </p:cNvSpPr>
          <p:nvPr>
            <p:ph type="ftr" idx="11"/>
          </p:nvPr>
        </p:nvSpPr>
        <p:spPr>
          <a:xfrm>
            <a:off x="746163" y="6114954"/>
            <a:ext cx="8909745"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22"/>
          <p:cNvSpPr/>
          <p:nvPr/>
        </p:nvSpPr>
        <p:spPr>
          <a:xfrm>
            <a:off x="9598" y="0"/>
            <a:ext cx="3603472" cy="4812692"/>
          </a:xfrm>
          <a:custGeom>
            <a:avLst/>
            <a:gdLst/>
            <a:ahLst/>
            <a:cxnLst/>
            <a:rect l="l" t="t" r="r" b="b"/>
            <a:pathLst>
              <a:path w="3973829" h="5307330" extrusionOk="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extrusionOk="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extrusionOk="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extrusionOk="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extrusionOk="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extrusionOk="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extrusionOk="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extrusionOk="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extrusionOk="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extrusionOk="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extrusionOk="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extrusionOk="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extrusionOk="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extrusionOk="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extrusionOk="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extrusionOk="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22"/>
          <p:cNvSpPr txBox="1">
            <a:spLocks noGrp="1"/>
          </p:cNvSpPr>
          <p:nvPr>
            <p:ph type="body" idx="1"/>
          </p:nvPr>
        </p:nvSpPr>
        <p:spPr>
          <a:xfrm>
            <a:off x="2042757" y="1766139"/>
            <a:ext cx="9282430" cy="3337640"/>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2800"/>
              <a:buFont typeface="Quicksand"/>
              <a:buNone/>
              <a:defRPr sz="28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0" name="Google Shape;240;p22"/>
          <p:cNvSpPr txBox="1">
            <a:spLocks noGrp="1"/>
          </p:cNvSpPr>
          <p:nvPr>
            <p:ph type="title"/>
          </p:nvPr>
        </p:nvSpPr>
        <p:spPr>
          <a:xfrm>
            <a:off x="2049107" y="476581"/>
            <a:ext cx="9282430" cy="752109"/>
          </a:xfrm>
          <a:prstGeom prst="rect">
            <a:avLst/>
          </a:prstGeom>
          <a:noFill/>
          <a:ln>
            <a:noFill/>
          </a:ln>
        </p:spPr>
        <p:txBody>
          <a:bodyPr spcFirstLastPara="1" wrap="square" lIns="91425" tIns="45700" rIns="91425" bIns="45700" anchor="b" anchorCtr="0">
            <a:normAutofit/>
          </a:bodyPr>
          <a:lstStyle>
            <a:lvl1pPr lvl="0" algn="r">
              <a:lnSpc>
                <a:spcPct val="90000"/>
              </a:lnSpc>
              <a:spcBef>
                <a:spcPts val="0"/>
              </a:spcBef>
              <a:spcAft>
                <a:spcPts val="0"/>
              </a:spcAft>
              <a:buClr>
                <a:schemeClr val="dk2"/>
              </a:buClr>
              <a:buSzPts val="4400"/>
              <a:buFont typeface="Quicksand"/>
              <a:buNone/>
              <a:defRPr sz="4400">
                <a:solidFill>
                  <a:schemeClr val="dk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241" name="Google Shape;241;p22"/>
          <p:cNvGrpSpPr/>
          <p:nvPr/>
        </p:nvGrpSpPr>
        <p:grpSpPr>
          <a:xfrm>
            <a:off x="9738785" y="5200448"/>
            <a:ext cx="2447458" cy="1655479"/>
            <a:chOff x="9738785" y="5200448"/>
            <a:chExt cx="2447458" cy="1655479"/>
          </a:xfrm>
        </p:grpSpPr>
        <p:sp>
          <p:nvSpPr>
            <p:cNvPr id="242" name="Google Shape;242;p22"/>
            <p:cNvSpPr/>
            <p:nvPr/>
          </p:nvSpPr>
          <p:spPr>
            <a:xfrm>
              <a:off x="11776260" y="5200448"/>
              <a:ext cx="409983" cy="1655479"/>
            </a:xfrm>
            <a:custGeom>
              <a:avLst/>
              <a:gdLst/>
              <a:ahLst/>
              <a:cxnLst/>
              <a:rect l="l" t="t" r="r" b="b"/>
              <a:pathLst>
                <a:path w="452119" h="1825625" extrusionOk="0">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extrusionOk="0">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extrusionOk="0">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extrusionOk="0">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3" name="Google Shape;243;p22"/>
            <p:cNvSpPr/>
            <p:nvPr/>
          </p:nvSpPr>
          <p:spPr>
            <a:xfrm>
              <a:off x="11026069" y="6723987"/>
              <a:ext cx="393860" cy="131862"/>
            </a:xfrm>
            <a:custGeom>
              <a:avLst/>
              <a:gdLst/>
              <a:ahLst/>
              <a:cxnLst/>
              <a:rect l="l" t="t" r="r" b="b"/>
              <a:pathLst>
                <a:path w="434340" h="145415" extrusionOk="0">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22"/>
            <p:cNvSpPr/>
            <p:nvPr/>
          </p:nvSpPr>
          <p:spPr>
            <a:xfrm>
              <a:off x="11333372" y="6158589"/>
              <a:ext cx="324186" cy="329368"/>
            </a:xfrm>
            <a:custGeom>
              <a:avLst/>
              <a:gdLst/>
              <a:ahLst/>
              <a:cxnLst/>
              <a:rect l="l" t="t" r="r" b="b"/>
              <a:pathLst>
                <a:path w="357504" h="363220" extrusionOk="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22"/>
            <p:cNvSpPr/>
            <p:nvPr/>
          </p:nvSpPr>
          <p:spPr>
            <a:xfrm>
              <a:off x="9738785" y="6661239"/>
              <a:ext cx="593093" cy="194626"/>
            </a:xfrm>
            <a:custGeom>
              <a:avLst/>
              <a:gdLst/>
              <a:ahLst/>
              <a:cxnLst/>
              <a:rect l="l" t="t" r="r" b="b"/>
              <a:pathLst>
                <a:path w="654050" h="214629" extrusionOk="0">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46" name="Google Shape;246;p22"/>
          <p:cNvSpPr/>
          <p:nvPr/>
        </p:nvSpPr>
        <p:spPr>
          <a:xfrm rot="10800000">
            <a:off x="11050480" y="5292007"/>
            <a:ext cx="562114" cy="584428"/>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 Neon">
  <p:cSld name="Section Header - Neon">
    <p:spTree>
      <p:nvGrpSpPr>
        <p:cNvPr id="1" name="Shape 247"/>
        <p:cNvGrpSpPr/>
        <p:nvPr/>
      </p:nvGrpSpPr>
      <p:grpSpPr>
        <a:xfrm>
          <a:off x="0" y="0"/>
          <a:ext cx="0" cy="0"/>
          <a:chOff x="0" y="0"/>
          <a:chExt cx="0" cy="0"/>
        </a:xfrm>
      </p:grpSpPr>
      <p:sp>
        <p:nvSpPr>
          <p:cNvPr id="248" name="Google Shape;248;p23"/>
          <p:cNvSpPr/>
          <p:nvPr/>
        </p:nvSpPr>
        <p:spPr>
          <a:xfrm>
            <a:off x="0" y="0"/>
            <a:ext cx="12192000" cy="6855696"/>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49" name="Google Shape;249;p23"/>
          <p:cNvSpPr/>
          <p:nvPr/>
        </p:nvSpPr>
        <p:spPr>
          <a:xfrm>
            <a:off x="8454618" y="-21266"/>
            <a:ext cx="4391193" cy="4363554"/>
          </a:xfrm>
          <a:custGeom>
            <a:avLst/>
            <a:gdLst/>
            <a:ahLst/>
            <a:cxnLst/>
            <a:rect l="l" t="t" r="r" b="b"/>
            <a:pathLst>
              <a:path w="4842509" h="4812030" extrusionOk="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extrusionOk="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extrusionOk="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extrusionOk="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extrusionOk="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extrusionOk="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extrusionOk="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extrusionOk="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extrusionOk="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extrusionOk="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extrusionOk="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extrusionOk="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extrusionOk="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extrusionOk="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extrusionOk="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50" name="Google Shape;250;p23"/>
          <p:cNvGrpSpPr/>
          <p:nvPr/>
        </p:nvGrpSpPr>
        <p:grpSpPr>
          <a:xfrm>
            <a:off x="391375" y="5191214"/>
            <a:ext cx="2957963" cy="1664692"/>
            <a:chOff x="391375" y="5191214"/>
            <a:chExt cx="2957963" cy="1664692"/>
          </a:xfrm>
        </p:grpSpPr>
        <p:sp>
          <p:nvSpPr>
            <p:cNvPr id="251" name="Google Shape;251;p23"/>
            <p:cNvSpPr/>
            <p:nvPr/>
          </p:nvSpPr>
          <p:spPr>
            <a:xfrm>
              <a:off x="1985572" y="6805678"/>
              <a:ext cx="238965" cy="50095"/>
            </a:xfrm>
            <a:custGeom>
              <a:avLst/>
              <a:gdLst/>
              <a:ahLst/>
              <a:cxnLst/>
              <a:rect l="l" t="t" r="r" b="b"/>
              <a:pathLst>
                <a:path w="263525" h="55245" extrusionOk="0">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23"/>
            <p:cNvSpPr/>
            <p:nvPr/>
          </p:nvSpPr>
          <p:spPr>
            <a:xfrm>
              <a:off x="3002119" y="6641559"/>
              <a:ext cx="347219" cy="214205"/>
            </a:xfrm>
            <a:custGeom>
              <a:avLst/>
              <a:gdLst/>
              <a:ahLst/>
              <a:cxnLst/>
              <a:rect l="l" t="t" r="r" b="b"/>
              <a:pathLst>
                <a:path w="382904" h="236220" extrusionOk="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p23"/>
            <p:cNvSpPr/>
            <p:nvPr/>
          </p:nvSpPr>
          <p:spPr>
            <a:xfrm>
              <a:off x="2877401" y="6040817"/>
              <a:ext cx="347219" cy="352401"/>
            </a:xfrm>
            <a:custGeom>
              <a:avLst/>
              <a:gdLst/>
              <a:ahLst/>
              <a:cxnLst/>
              <a:rect l="l" t="t" r="r" b="b"/>
              <a:pathLst>
                <a:path w="382904" h="388620" extrusionOk="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23"/>
            <p:cNvSpPr/>
            <p:nvPr/>
          </p:nvSpPr>
          <p:spPr>
            <a:xfrm>
              <a:off x="2210807" y="6183673"/>
              <a:ext cx="415741" cy="422651"/>
            </a:xfrm>
            <a:custGeom>
              <a:avLst/>
              <a:gdLst/>
              <a:ahLst/>
              <a:cxnLst/>
              <a:rect l="l" t="t" r="r" b="b"/>
              <a:pathLst>
                <a:path w="458469" h="466090" extrusionOk="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23"/>
            <p:cNvSpPr/>
            <p:nvPr/>
          </p:nvSpPr>
          <p:spPr>
            <a:xfrm>
              <a:off x="1993834" y="5340502"/>
              <a:ext cx="536087" cy="545300"/>
            </a:xfrm>
            <a:custGeom>
              <a:avLst/>
              <a:gdLst/>
              <a:ahLst/>
              <a:cxnLst/>
              <a:rect l="l" t="t" r="r" b="b"/>
              <a:pathLst>
                <a:path w="591185" h="601345" extrusionOk="0">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23"/>
            <p:cNvSpPr/>
            <p:nvPr/>
          </p:nvSpPr>
          <p:spPr>
            <a:xfrm>
              <a:off x="391375" y="5191214"/>
              <a:ext cx="1400967" cy="1664692"/>
            </a:xfrm>
            <a:custGeom>
              <a:avLst/>
              <a:gdLst/>
              <a:ahLst/>
              <a:cxnLst/>
              <a:rect l="l" t="t" r="r" b="b"/>
              <a:pathLst>
                <a:path w="1544955" h="1835784" extrusionOk="0">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57" name="Google Shape;257;p23"/>
          <p:cNvSpPr txBox="1">
            <a:spLocks noGrp="1"/>
          </p:cNvSpPr>
          <p:nvPr>
            <p:ph type="ftr" idx="11"/>
          </p:nvPr>
        </p:nvSpPr>
        <p:spPr>
          <a:xfrm>
            <a:off x="731520" y="6114954"/>
            <a:ext cx="8924387"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258" name="Google Shape;258;p23"/>
          <p:cNvGrpSpPr/>
          <p:nvPr/>
        </p:nvGrpSpPr>
        <p:grpSpPr>
          <a:xfrm>
            <a:off x="10681097" y="5820975"/>
            <a:ext cx="651093" cy="708475"/>
            <a:chOff x="5598848" y="1620229"/>
            <a:chExt cx="2189904" cy="2382902"/>
          </a:xfrm>
        </p:grpSpPr>
        <p:pic>
          <p:nvPicPr>
            <p:cNvPr id="259" name="Google Shape;259;p23"/>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260" name="Google Shape;260;p23"/>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261" name="Google Shape;261;p23"/>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262" name="Google Shape;262;p23"/>
          <p:cNvSpPr/>
          <p:nvPr/>
        </p:nvSpPr>
        <p:spPr>
          <a:xfrm rot="10800000">
            <a:off x="-308147" y="5862122"/>
            <a:ext cx="562114" cy="584428"/>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23"/>
          <p:cNvSpPr/>
          <p:nvPr/>
        </p:nvSpPr>
        <p:spPr>
          <a:xfrm rot="10800000">
            <a:off x="-650" y="6776735"/>
            <a:ext cx="360745" cy="37506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23"/>
          <p:cNvSpPr/>
          <p:nvPr/>
        </p:nvSpPr>
        <p:spPr>
          <a:xfrm rot="10800000">
            <a:off x="8761227" y="264563"/>
            <a:ext cx="262322" cy="27273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23"/>
          <p:cNvSpPr/>
          <p:nvPr/>
        </p:nvSpPr>
        <p:spPr>
          <a:xfrm rot="10800000">
            <a:off x="8268251" y="-287815"/>
            <a:ext cx="492976" cy="512545"/>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23"/>
          <p:cNvSpPr txBox="1">
            <a:spLocks noGrp="1"/>
          </p:cNvSpPr>
          <p:nvPr>
            <p:ph type="title"/>
          </p:nvPr>
        </p:nvSpPr>
        <p:spPr>
          <a:xfrm>
            <a:off x="737870" y="593213"/>
            <a:ext cx="8910320" cy="75210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7" name="Google Shape;267;p23"/>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800"/>
              <a:buFont typeface="Quicksand"/>
              <a:buNone/>
              <a:defRPr sz="2800">
                <a:solidFill>
                  <a:schemeClr val="accent3"/>
                </a:solidFill>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solidFill>
                  <a:schemeClr val="accent3"/>
                </a:solidFill>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solidFill>
                  <a:schemeClr val="accent3"/>
                </a:solidFill>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solidFill>
                  <a:schemeClr val="accent3"/>
                </a:solidFill>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solidFill>
                  <a:schemeClr val="accent3"/>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ate Content">
  <p:cSld name="Date Content">
    <p:spTree>
      <p:nvGrpSpPr>
        <p:cNvPr id="1" name="Shape 268"/>
        <p:cNvGrpSpPr/>
        <p:nvPr/>
      </p:nvGrpSpPr>
      <p:grpSpPr>
        <a:xfrm>
          <a:off x="0" y="0"/>
          <a:ext cx="0" cy="0"/>
          <a:chOff x="0" y="0"/>
          <a:chExt cx="0" cy="0"/>
        </a:xfrm>
      </p:grpSpPr>
      <p:sp>
        <p:nvSpPr>
          <p:cNvPr id="269" name="Google Shape;269;p24"/>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3200"/>
              <a:buFont typeface="Quicksand"/>
              <a:buNone/>
              <a:defRPr sz="32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0" name="Google Shape;270;p24"/>
          <p:cNvSpPr>
            <a:spLocks noGrp="1"/>
          </p:cNvSpPr>
          <p:nvPr>
            <p:ph type="chart" idx="2"/>
          </p:nvPr>
        </p:nvSpPr>
        <p:spPr>
          <a:xfrm>
            <a:off x="751839" y="1825625"/>
            <a:ext cx="10703151" cy="3858202"/>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R="0" lvl="2"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R="0" lvl="3"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R="0" lvl="4"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24"/>
          <p:cNvSpPr txBox="1">
            <a:spLocks noGrp="1"/>
          </p:cNvSpPr>
          <p:nvPr>
            <p:ph type="ftr" idx="11"/>
          </p:nvPr>
        </p:nvSpPr>
        <p:spPr>
          <a:xfrm>
            <a:off x="751838" y="6114954"/>
            <a:ext cx="890406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ation Slide - Blue">
  <p:cSld name="Quotation Slide - Blue">
    <p:spTree>
      <p:nvGrpSpPr>
        <p:cNvPr id="1" name="Shape 272"/>
        <p:cNvGrpSpPr/>
        <p:nvPr/>
      </p:nvGrpSpPr>
      <p:grpSpPr>
        <a:xfrm>
          <a:off x="0" y="0"/>
          <a:ext cx="0" cy="0"/>
          <a:chOff x="0" y="0"/>
          <a:chExt cx="0" cy="0"/>
        </a:xfrm>
      </p:grpSpPr>
      <p:sp>
        <p:nvSpPr>
          <p:cNvPr id="273" name="Google Shape;273;p25"/>
          <p:cNvSpPr txBox="1">
            <a:spLocks noGrp="1"/>
          </p:cNvSpPr>
          <p:nvPr>
            <p:ph type="title"/>
          </p:nvPr>
        </p:nvSpPr>
        <p:spPr>
          <a:xfrm>
            <a:off x="714520" y="365125"/>
            <a:ext cx="6475989"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400"/>
              <a:buFont typeface="Quicksand"/>
              <a:buNone/>
              <a:defRPr sz="44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4" name="Google Shape;274;p25"/>
          <p:cNvSpPr txBox="1">
            <a:spLocks noGrp="1"/>
          </p:cNvSpPr>
          <p:nvPr>
            <p:ph type="body" idx="1"/>
          </p:nvPr>
        </p:nvSpPr>
        <p:spPr>
          <a:xfrm>
            <a:off x="714520" y="4862945"/>
            <a:ext cx="6475989" cy="4913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5" name="Google Shape;275;p25"/>
          <p:cNvSpPr txBox="1">
            <a:spLocks noGrp="1"/>
          </p:cNvSpPr>
          <p:nvPr>
            <p:ph type="ftr" idx="11"/>
          </p:nvPr>
        </p:nvSpPr>
        <p:spPr>
          <a:xfrm>
            <a:off x="746347" y="6127750"/>
            <a:ext cx="892732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6" name="Google Shape;276;p25"/>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Quotation Slide - Green">
  <p:cSld name="Quotation Slide - Green">
    <p:spTree>
      <p:nvGrpSpPr>
        <p:cNvPr id="1" name="Shape 277"/>
        <p:cNvGrpSpPr/>
        <p:nvPr/>
      </p:nvGrpSpPr>
      <p:grpSpPr>
        <a:xfrm>
          <a:off x="0" y="0"/>
          <a:ext cx="0" cy="0"/>
          <a:chOff x="0" y="0"/>
          <a:chExt cx="0" cy="0"/>
        </a:xfrm>
      </p:grpSpPr>
      <p:sp>
        <p:nvSpPr>
          <p:cNvPr id="278" name="Google Shape;278;p26"/>
          <p:cNvSpPr txBox="1">
            <a:spLocks noGrp="1"/>
          </p:cNvSpPr>
          <p:nvPr>
            <p:ph type="title"/>
          </p:nvPr>
        </p:nvSpPr>
        <p:spPr>
          <a:xfrm>
            <a:off x="4301835" y="365125"/>
            <a:ext cx="7232073" cy="4355493"/>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26"/>
          <p:cNvSpPr txBox="1">
            <a:spLocks noGrp="1"/>
          </p:cNvSpPr>
          <p:nvPr>
            <p:ph type="body" idx="1"/>
          </p:nvPr>
        </p:nvSpPr>
        <p:spPr>
          <a:xfrm>
            <a:off x="4301836" y="4862945"/>
            <a:ext cx="7232072" cy="440575"/>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accent1"/>
              </a:buClr>
              <a:buSzPts val="2000"/>
              <a:buFont typeface="Quicksand Medium"/>
              <a:buNone/>
              <a:defRPr sz="20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0" name="Google Shape;280;p26"/>
          <p:cNvSpPr txBox="1">
            <a:spLocks noGrp="1"/>
          </p:cNvSpPr>
          <p:nvPr>
            <p:ph type="ftr" idx="11"/>
          </p:nvPr>
        </p:nvSpPr>
        <p:spPr>
          <a:xfrm>
            <a:off x="751840" y="6127750"/>
            <a:ext cx="88900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1" name="Google Shape;281;p26"/>
          <p:cNvSpPr/>
          <p:nvPr/>
        </p:nvSpPr>
        <p:spPr>
          <a:xfrm>
            <a:off x="108938" y="-20309"/>
            <a:ext cx="3349537" cy="4281787"/>
          </a:xfrm>
          <a:custGeom>
            <a:avLst/>
            <a:gdLst/>
            <a:ahLst/>
            <a:cxnLst/>
            <a:rect l="l" t="t" r="r" b="b"/>
            <a:pathLst>
              <a:path w="3693795" h="4721860" extrusionOk="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extrusionOk="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extrusionOk="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extrusionOk="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extrusionOk="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extrusionOk="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extrusionOk="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extrusionOk="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extrusionOk="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ation Slide - Purple">
  <p:cSld name="Quotation Slide - Purple">
    <p:spTree>
      <p:nvGrpSpPr>
        <p:cNvPr id="1" name="Shape 282"/>
        <p:cNvGrpSpPr/>
        <p:nvPr/>
      </p:nvGrpSpPr>
      <p:grpSpPr>
        <a:xfrm>
          <a:off x="0" y="0"/>
          <a:ext cx="0" cy="0"/>
          <a:chOff x="0" y="0"/>
          <a:chExt cx="0" cy="0"/>
        </a:xfrm>
      </p:grpSpPr>
      <p:sp>
        <p:nvSpPr>
          <p:cNvPr id="283" name="Google Shape;283;p27"/>
          <p:cNvSpPr txBox="1">
            <a:spLocks noGrp="1"/>
          </p:cNvSpPr>
          <p:nvPr>
            <p:ph type="title"/>
          </p:nvPr>
        </p:nvSpPr>
        <p:spPr>
          <a:xfrm>
            <a:off x="711200" y="365125"/>
            <a:ext cx="6479308" cy="4355493"/>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3"/>
              </a:buClr>
              <a:buSzPts val="4000"/>
              <a:buFont typeface="Quicksand"/>
              <a:buNone/>
              <a:defRPr sz="4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27"/>
          <p:cNvSpPr txBox="1">
            <a:spLocks noGrp="1"/>
          </p:cNvSpPr>
          <p:nvPr>
            <p:ph type="body" idx="1"/>
          </p:nvPr>
        </p:nvSpPr>
        <p:spPr>
          <a:xfrm>
            <a:off x="711200" y="4862945"/>
            <a:ext cx="6479307" cy="501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
              <a:buFont typeface="Quicksand Medium"/>
              <a:buNone/>
              <a:defRPr sz="20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5" name="Google Shape;285;p27"/>
          <p:cNvSpPr txBox="1">
            <a:spLocks noGrp="1"/>
          </p:cNvSpPr>
          <p:nvPr>
            <p:ph type="ftr" idx="11"/>
          </p:nvPr>
        </p:nvSpPr>
        <p:spPr>
          <a:xfrm>
            <a:off x="741680" y="6127750"/>
            <a:ext cx="8930639"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27"/>
          <p:cNvSpPr/>
          <p:nvPr/>
        </p:nvSpPr>
        <p:spPr>
          <a:xfrm>
            <a:off x="7805550" y="0"/>
            <a:ext cx="4391193" cy="4355492"/>
          </a:xfrm>
          <a:custGeom>
            <a:avLst/>
            <a:gdLst/>
            <a:ahLst/>
            <a:cxnLst/>
            <a:rect l="l" t="t" r="r" b="b"/>
            <a:pathLst>
              <a:path w="4842509" h="4803140" extrusionOk="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extrusionOk="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extrusionOk="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extrusionOk="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extrusionOk="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extrusionOk="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extrusionOk="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extrusionOk="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extrusionOk="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extrusionOk="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extrusionOk="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extrusionOk="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extrusionOk="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extrusionOk="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extrusionOk="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Divider - Neon">
  <p:cSld name="Section Divider - Neon">
    <p:spTree>
      <p:nvGrpSpPr>
        <p:cNvPr id="1" name="Shape 287"/>
        <p:cNvGrpSpPr/>
        <p:nvPr/>
      </p:nvGrpSpPr>
      <p:grpSpPr>
        <a:xfrm>
          <a:off x="0" y="0"/>
          <a:ext cx="0" cy="0"/>
          <a:chOff x="0" y="0"/>
          <a:chExt cx="0" cy="0"/>
        </a:xfrm>
      </p:grpSpPr>
      <p:sp>
        <p:nvSpPr>
          <p:cNvPr id="288" name="Google Shape;288;p28"/>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289" name="Google Shape;289;p28"/>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28"/>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91" name="Google Shape;291;p28"/>
          <p:cNvGrpSpPr/>
          <p:nvPr/>
        </p:nvGrpSpPr>
        <p:grpSpPr>
          <a:xfrm>
            <a:off x="10681097" y="5820975"/>
            <a:ext cx="651093" cy="708475"/>
            <a:chOff x="5598848" y="1620229"/>
            <a:chExt cx="2189904" cy="2382902"/>
          </a:xfrm>
        </p:grpSpPr>
        <p:pic>
          <p:nvPicPr>
            <p:cNvPr id="292" name="Google Shape;292;p28"/>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293" name="Google Shape;293;p28"/>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294" name="Google Shape;294;p28"/>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295" name="Google Shape;295;p28"/>
          <p:cNvGrpSpPr/>
          <p:nvPr/>
        </p:nvGrpSpPr>
        <p:grpSpPr>
          <a:xfrm>
            <a:off x="6109850" y="-1"/>
            <a:ext cx="6097260" cy="1857721"/>
            <a:chOff x="6613002" y="0"/>
            <a:chExt cx="5573326" cy="1698088"/>
          </a:xfrm>
        </p:grpSpPr>
        <p:sp>
          <p:nvSpPr>
            <p:cNvPr id="296" name="Google Shape;296;p28"/>
            <p:cNvSpPr/>
            <p:nvPr/>
          </p:nvSpPr>
          <p:spPr>
            <a:xfrm>
              <a:off x="7850787" y="1099048"/>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7" name="Google Shape;297;p28"/>
            <p:cNvSpPr/>
            <p:nvPr/>
          </p:nvSpPr>
          <p:spPr>
            <a:xfrm>
              <a:off x="8748519" y="377061"/>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8" name="Google Shape;298;p28"/>
            <p:cNvSpPr/>
            <p:nvPr/>
          </p:nvSpPr>
          <p:spPr>
            <a:xfrm>
              <a:off x="10402442" y="0"/>
              <a:ext cx="1783886" cy="1698088"/>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9" name="Google Shape;299;p28"/>
            <p:cNvSpPr/>
            <p:nvPr/>
          </p:nvSpPr>
          <p:spPr>
            <a:xfrm>
              <a:off x="6613002" y="0"/>
              <a:ext cx="2077554" cy="995015"/>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28"/>
            <p:cNvSpPr/>
            <p:nvPr/>
          </p:nvSpPr>
          <p:spPr>
            <a:xfrm>
              <a:off x="9031060" y="1"/>
              <a:ext cx="1214402" cy="28503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1" name="Google Shape;301;p28"/>
            <p:cNvSpPr/>
            <p:nvPr/>
          </p:nvSpPr>
          <p:spPr>
            <a:xfrm>
              <a:off x="9389760" y="472058"/>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302" name="Google Shape;302;p28"/>
          <p:cNvSpPr txBox="1">
            <a:spLocks noGrp="1"/>
          </p:cNvSpPr>
          <p:nvPr>
            <p:ph type="body" idx="1"/>
          </p:nvPr>
        </p:nvSpPr>
        <p:spPr>
          <a:xfrm>
            <a:off x="6474373" y="2074718"/>
            <a:ext cx="4857818" cy="34664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3200"/>
              <a:buFont typeface="Quicksand"/>
              <a:buNone/>
              <a:defRPr sz="32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3" name="Google Shape;303;p28"/>
          <p:cNvSpPr>
            <a:spLocks noGrp="1"/>
          </p:cNvSpPr>
          <p:nvPr>
            <p:ph type="pic" idx="2"/>
          </p:nvPr>
        </p:nvSpPr>
        <p:spPr>
          <a:xfrm>
            <a:off x="-1635760" y="-683147"/>
            <a:ext cx="7573873" cy="7212597"/>
          </a:xfrm>
          <a:prstGeom prst="ellipse">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llage Slide - Blue">
  <p:cSld name="Collage Slide - Blue">
    <p:spTree>
      <p:nvGrpSpPr>
        <p:cNvPr id="1" name="Shape 304"/>
        <p:cNvGrpSpPr/>
        <p:nvPr/>
      </p:nvGrpSpPr>
      <p:grpSpPr>
        <a:xfrm>
          <a:off x="0" y="0"/>
          <a:ext cx="0" cy="0"/>
          <a:chOff x="0" y="0"/>
          <a:chExt cx="0" cy="0"/>
        </a:xfrm>
      </p:grpSpPr>
      <p:sp>
        <p:nvSpPr>
          <p:cNvPr id="305" name="Google Shape;305;p29"/>
          <p:cNvSpPr/>
          <p:nvPr/>
        </p:nvSpPr>
        <p:spPr>
          <a:xfrm>
            <a:off x="15163" y="2303"/>
            <a:ext cx="12271379" cy="6908925"/>
          </a:xfrm>
          <a:custGeom>
            <a:avLst/>
            <a:gdLst/>
            <a:ahLst/>
            <a:cxnLst/>
            <a:rect l="l" t="t" r="r" b="b"/>
            <a:pathLst>
              <a:path w="13428344" h="7560309" extrusionOk="0">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extrusionOk="0">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extrusionOk="0">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extrusionOk="0">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extrusionOk="0">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extrusionOk="0">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extrusionOk="0">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extrusionOk="0">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extrusionOk="0">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extrusionOk="0">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extrusionOk="0">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extrusionOk="0">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extrusionOk="0">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p29"/>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29"/>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08" name="Google Shape;308;p29"/>
          <p:cNvGrpSpPr/>
          <p:nvPr/>
        </p:nvGrpSpPr>
        <p:grpSpPr>
          <a:xfrm>
            <a:off x="10681097" y="5820975"/>
            <a:ext cx="651093" cy="708475"/>
            <a:chOff x="5598848" y="1620229"/>
            <a:chExt cx="2189904" cy="2382902"/>
          </a:xfrm>
        </p:grpSpPr>
        <p:pic>
          <p:nvPicPr>
            <p:cNvPr id="309" name="Google Shape;309;p29"/>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310" name="Google Shape;310;p29"/>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311" name="Google Shape;311;p29"/>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312" name="Google Shape;312;p29"/>
          <p:cNvSpPr txBox="1">
            <a:spLocks noGrp="1"/>
          </p:cNvSpPr>
          <p:nvPr>
            <p:ph type="body" idx="1"/>
          </p:nvPr>
        </p:nvSpPr>
        <p:spPr>
          <a:xfrm>
            <a:off x="4159032" y="323841"/>
            <a:ext cx="2409934"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3" name="Google Shape;313;p29"/>
          <p:cNvSpPr txBox="1">
            <a:spLocks noGrp="1"/>
          </p:cNvSpPr>
          <p:nvPr>
            <p:ph type="body" idx="2"/>
          </p:nvPr>
        </p:nvSpPr>
        <p:spPr>
          <a:xfrm>
            <a:off x="342828" y="4045890"/>
            <a:ext cx="2694661"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4" name="Google Shape;314;p29"/>
          <p:cNvSpPr txBox="1">
            <a:spLocks noGrp="1"/>
          </p:cNvSpPr>
          <p:nvPr>
            <p:ph type="body" idx="3"/>
          </p:nvPr>
        </p:nvSpPr>
        <p:spPr>
          <a:xfrm>
            <a:off x="859810" y="5994450"/>
            <a:ext cx="2177679" cy="8659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5" name="Google Shape;315;p29"/>
          <p:cNvSpPr>
            <a:spLocks noGrp="1"/>
          </p:cNvSpPr>
          <p:nvPr>
            <p:ph type="pic" idx="4"/>
          </p:nvPr>
        </p:nvSpPr>
        <p:spPr>
          <a:xfrm>
            <a:off x="528540" y="569748"/>
            <a:ext cx="2993617" cy="2953425"/>
          </a:xfrm>
          <a:prstGeom prst="ellipse">
            <a:avLst/>
          </a:prstGeom>
          <a:noFill/>
          <a:ln>
            <a:noFill/>
          </a:ln>
        </p:spPr>
      </p:sp>
      <p:sp>
        <p:nvSpPr>
          <p:cNvPr id="316" name="Google Shape;316;p29"/>
          <p:cNvSpPr>
            <a:spLocks noGrp="1"/>
          </p:cNvSpPr>
          <p:nvPr>
            <p:ph type="pic" idx="5"/>
          </p:nvPr>
        </p:nvSpPr>
        <p:spPr>
          <a:xfrm>
            <a:off x="3129092" y="2844799"/>
            <a:ext cx="5166198" cy="5096837"/>
          </a:xfrm>
          <a:prstGeom prst="ellipse">
            <a:avLst/>
          </a:prstGeom>
          <a:noFill/>
          <a:ln>
            <a:noFill/>
          </a:ln>
        </p:spPr>
      </p:sp>
      <p:sp>
        <p:nvSpPr>
          <p:cNvPr id="317" name="Google Shape;317;p29"/>
          <p:cNvSpPr>
            <a:spLocks noGrp="1"/>
          </p:cNvSpPr>
          <p:nvPr>
            <p:ph type="pic" idx="6"/>
          </p:nvPr>
        </p:nvSpPr>
        <p:spPr>
          <a:xfrm>
            <a:off x="7221221" y="-501494"/>
            <a:ext cx="3537548" cy="3490053"/>
          </a:xfrm>
          <a:prstGeom prst="ellipse">
            <a:avLst/>
          </a:prstGeom>
          <a:noFill/>
          <a:ln>
            <a:noFill/>
          </a:ln>
        </p:spPr>
      </p:sp>
      <p:sp>
        <p:nvSpPr>
          <p:cNvPr id="318" name="Google Shape;318;p29"/>
          <p:cNvSpPr>
            <a:spLocks noGrp="1"/>
          </p:cNvSpPr>
          <p:nvPr>
            <p:ph type="pic" idx="7"/>
          </p:nvPr>
        </p:nvSpPr>
        <p:spPr>
          <a:xfrm>
            <a:off x="9173795" y="3523173"/>
            <a:ext cx="2005782" cy="1978853"/>
          </a:xfrm>
          <a:prstGeom prst="ellipse">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llage Slide - Purple">
  <p:cSld name="Collage Slide - Purple">
    <p:spTree>
      <p:nvGrpSpPr>
        <p:cNvPr id="1" name="Shape 319"/>
        <p:cNvGrpSpPr/>
        <p:nvPr/>
      </p:nvGrpSpPr>
      <p:grpSpPr>
        <a:xfrm>
          <a:off x="0" y="0"/>
          <a:ext cx="0" cy="0"/>
          <a:chOff x="0" y="0"/>
          <a:chExt cx="0" cy="0"/>
        </a:xfrm>
      </p:grpSpPr>
      <p:sp>
        <p:nvSpPr>
          <p:cNvPr id="320" name="Google Shape;320;p30"/>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30"/>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22" name="Google Shape;322;p30"/>
          <p:cNvGrpSpPr/>
          <p:nvPr/>
        </p:nvGrpSpPr>
        <p:grpSpPr>
          <a:xfrm>
            <a:off x="10681097" y="5820975"/>
            <a:ext cx="651093" cy="708475"/>
            <a:chOff x="5598848" y="1620229"/>
            <a:chExt cx="2189904" cy="2382902"/>
          </a:xfrm>
        </p:grpSpPr>
        <p:pic>
          <p:nvPicPr>
            <p:cNvPr id="323" name="Google Shape;323;p30"/>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324" name="Google Shape;324;p30"/>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325" name="Google Shape;325;p30"/>
            <p:cNvPicPr preferRelativeResize="0"/>
            <p:nvPr/>
          </p:nvPicPr>
          <p:blipFill rotWithShape="1">
            <a:blip r:embed="rId4">
              <a:alphaModFix/>
            </a:blip>
            <a:srcRect/>
            <a:stretch/>
          </p:blipFill>
          <p:spPr>
            <a:xfrm>
              <a:off x="6871611" y="1669224"/>
              <a:ext cx="175945" cy="178803"/>
            </a:xfrm>
            <a:prstGeom prst="rect">
              <a:avLst/>
            </a:prstGeom>
            <a:noFill/>
            <a:ln>
              <a:noFill/>
            </a:ln>
          </p:spPr>
        </p:pic>
      </p:grpSp>
      <p:sp>
        <p:nvSpPr>
          <p:cNvPr id="326" name="Google Shape;326;p30"/>
          <p:cNvSpPr txBox="1">
            <a:spLocks noGrp="1"/>
          </p:cNvSpPr>
          <p:nvPr>
            <p:ph type="body" idx="1"/>
          </p:nvPr>
        </p:nvSpPr>
        <p:spPr>
          <a:xfrm>
            <a:off x="7658028" y="4109545"/>
            <a:ext cx="4243583" cy="143685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400"/>
              <a:buFont typeface="Quicksand"/>
              <a:buNone/>
              <a:defRPr sz="1400">
                <a:solidFill>
                  <a:schemeClr val="accent3"/>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7" name="Google Shape;327;p30"/>
          <p:cNvSpPr/>
          <p:nvPr/>
        </p:nvSpPr>
        <p:spPr>
          <a:xfrm>
            <a:off x="8504433" y="4290554"/>
            <a:ext cx="456048" cy="456048"/>
          </a:xfrm>
          <a:custGeom>
            <a:avLst/>
            <a:gdLst/>
            <a:ahLst/>
            <a:cxnLst/>
            <a:rect l="l" t="t" r="r" b="b"/>
            <a:pathLst>
              <a:path w="502920" h="502920" extrusionOk="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30"/>
          <p:cNvSpPr/>
          <p:nvPr/>
        </p:nvSpPr>
        <p:spPr>
          <a:xfrm>
            <a:off x="2057190" y="5942400"/>
            <a:ext cx="456048" cy="456048"/>
          </a:xfrm>
          <a:custGeom>
            <a:avLst/>
            <a:gdLst/>
            <a:ahLst/>
            <a:cxnLst/>
            <a:rect l="l" t="t" r="r" b="b"/>
            <a:pathLst>
              <a:path w="502919" h="502920" extrusionOk="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30"/>
          <p:cNvSpPr/>
          <p:nvPr/>
        </p:nvSpPr>
        <p:spPr>
          <a:xfrm>
            <a:off x="8267563" y="4977217"/>
            <a:ext cx="2079857" cy="1878320"/>
          </a:xfrm>
          <a:custGeom>
            <a:avLst/>
            <a:gdLst/>
            <a:ahLst/>
            <a:cxnLst/>
            <a:rect l="l" t="t" r="r" b="b"/>
            <a:pathLst>
              <a:path w="2293620" h="2071370" extrusionOk="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30"/>
          <p:cNvSpPr/>
          <p:nvPr/>
        </p:nvSpPr>
        <p:spPr>
          <a:xfrm>
            <a:off x="10400414" y="1"/>
            <a:ext cx="1786189" cy="1731487"/>
          </a:xfrm>
          <a:custGeom>
            <a:avLst/>
            <a:gdLst/>
            <a:ahLst/>
            <a:cxnLst/>
            <a:rect l="l" t="t" r="r" b="b"/>
            <a:pathLst>
              <a:path w="1969769" h="1909445" extrusionOk="0">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30"/>
          <p:cNvSpPr/>
          <p:nvPr/>
        </p:nvSpPr>
        <p:spPr>
          <a:xfrm>
            <a:off x="4070293" y="0"/>
            <a:ext cx="2079857" cy="1720546"/>
          </a:xfrm>
          <a:custGeom>
            <a:avLst/>
            <a:gdLst/>
            <a:ahLst/>
            <a:cxnLst/>
            <a:rect l="l" t="t" r="r" b="b"/>
            <a:pathLst>
              <a:path w="2293620" h="1897380" extrusionOk="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30"/>
          <p:cNvSpPr/>
          <p:nvPr/>
        </p:nvSpPr>
        <p:spPr>
          <a:xfrm>
            <a:off x="10321566" y="3966353"/>
            <a:ext cx="1580045" cy="1580045"/>
          </a:xfrm>
          <a:custGeom>
            <a:avLst/>
            <a:gdLst/>
            <a:ahLst/>
            <a:cxnLst/>
            <a:rect l="l" t="t" r="r" b="b"/>
            <a:pathLst>
              <a:path w="1742440" h="1742439" extrusionOk="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30"/>
          <p:cNvSpPr/>
          <p:nvPr/>
        </p:nvSpPr>
        <p:spPr>
          <a:xfrm>
            <a:off x="7835316" y="4563116"/>
            <a:ext cx="726683" cy="726683"/>
          </a:xfrm>
          <a:custGeom>
            <a:avLst/>
            <a:gdLst/>
            <a:ahLst/>
            <a:cxnLst/>
            <a:rect l="l" t="t" r="r" b="b"/>
            <a:pathLst>
              <a:path w="801370" h="801370" extrusionOk="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4" name="Google Shape;334;p30"/>
          <p:cNvSpPr/>
          <p:nvPr/>
        </p:nvSpPr>
        <p:spPr>
          <a:xfrm>
            <a:off x="1216272" y="5587712"/>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5" name="Google Shape;335;p30"/>
          <p:cNvSpPr/>
          <p:nvPr/>
        </p:nvSpPr>
        <p:spPr>
          <a:xfrm>
            <a:off x="1412140" y="6469124"/>
            <a:ext cx="726683" cy="386373"/>
          </a:xfrm>
          <a:custGeom>
            <a:avLst/>
            <a:gdLst/>
            <a:ahLst/>
            <a:cxnLst/>
            <a:rect l="l" t="t" r="r" b="b"/>
            <a:pathLst>
              <a:path w="801369" h="426084"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6" name="Google Shape;336;p30"/>
          <p:cNvSpPr/>
          <p:nvPr/>
        </p:nvSpPr>
        <p:spPr>
          <a:xfrm>
            <a:off x="6266493" y="1757951"/>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7" name="Google Shape;337;p30"/>
          <p:cNvSpPr/>
          <p:nvPr/>
        </p:nvSpPr>
        <p:spPr>
          <a:xfrm>
            <a:off x="5464115" y="1757951"/>
            <a:ext cx="461393" cy="46139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8" name="Google Shape;338;p30"/>
          <p:cNvSpPr/>
          <p:nvPr/>
        </p:nvSpPr>
        <p:spPr>
          <a:xfrm>
            <a:off x="11179577" y="5951053"/>
            <a:ext cx="726683" cy="726683"/>
          </a:xfrm>
          <a:custGeom>
            <a:avLst/>
            <a:gdLst/>
            <a:ahLst/>
            <a:cxnLst/>
            <a:rect l="l" t="t" r="r" b="b"/>
            <a:pathLst>
              <a:path w="801369" h="801370"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30"/>
          <p:cNvSpPr>
            <a:spLocks noGrp="1"/>
          </p:cNvSpPr>
          <p:nvPr>
            <p:ph type="pic" idx="2"/>
          </p:nvPr>
        </p:nvSpPr>
        <p:spPr>
          <a:xfrm>
            <a:off x="-675252" y="3608859"/>
            <a:ext cx="2541584" cy="2507461"/>
          </a:xfrm>
          <a:prstGeom prst="ellipse">
            <a:avLst/>
          </a:prstGeom>
          <a:noFill/>
          <a:ln>
            <a:noFill/>
          </a:ln>
        </p:spPr>
      </p:sp>
      <p:sp>
        <p:nvSpPr>
          <p:cNvPr id="340" name="Google Shape;340;p30"/>
          <p:cNvSpPr>
            <a:spLocks noGrp="1"/>
          </p:cNvSpPr>
          <p:nvPr>
            <p:ph type="pic" idx="3"/>
          </p:nvPr>
        </p:nvSpPr>
        <p:spPr>
          <a:xfrm>
            <a:off x="397941" y="157862"/>
            <a:ext cx="3133347" cy="3091279"/>
          </a:xfrm>
          <a:prstGeom prst="ellipse">
            <a:avLst/>
          </a:prstGeom>
          <a:noFill/>
          <a:ln>
            <a:noFill/>
          </a:ln>
        </p:spPr>
      </p:sp>
      <p:sp>
        <p:nvSpPr>
          <p:cNvPr id="341" name="Google Shape;341;p30"/>
          <p:cNvSpPr>
            <a:spLocks noGrp="1"/>
          </p:cNvSpPr>
          <p:nvPr>
            <p:ph type="pic" idx="4"/>
          </p:nvPr>
        </p:nvSpPr>
        <p:spPr>
          <a:xfrm>
            <a:off x="7165783" y="337721"/>
            <a:ext cx="3133347" cy="3091279"/>
          </a:xfrm>
          <a:prstGeom prst="ellipse">
            <a:avLst/>
          </a:prstGeom>
          <a:noFill/>
          <a:ln>
            <a:noFill/>
          </a:ln>
        </p:spPr>
      </p:sp>
      <p:sp>
        <p:nvSpPr>
          <p:cNvPr id="342" name="Google Shape;342;p30"/>
          <p:cNvSpPr>
            <a:spLocks noGrp="1"/>
          </p:cNvSpPr>
          <p:nvPr>
            <p:ph type="pic" idx="5"/>
          </p:nvPr>
        </p:nvSpPr>
        <p:spPr>
          <a:xfrm>
            <a:off x="2610263" y="2722475"/>
            <a:ext cx="4695781" cy="4632736"/>
          </a:xfrm>
          <a:prstGeom prst="ellipse">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End slide">
  <p:cSld name="End slide">
    <p:bg>
      <p:bgPr>
        <a:solidFill>
          <a:srgbClr val="FFFFFF"/>
        </a:solidFill>
        <a:effectLst/>
      </p:bgPr>
    </p:bg>
    <p:spTree>
      <p:nvGrpSpPr>
        <p:cNvPr id="1" name="Shape 343"/>
        <p:cNvGrpSpPr/>
        <p:nvPr/>
      </p:nvGrpSpPr>
      <p:grpSpPr>
        <a:xfrm>
          <a:off x="0" y="0"/>
          <a:ext cx="0" cy="0"/>
          <a:chOff x="0" y="0"/>
          <a:chExt cx="0" cy="0"/>
        </a:xfrm>
      </p:grpSpPr>
      <p:sp>
        <p:nvSpPr>
          <p:cNvPr id="344" name="Google Shape;344;p31"/>
          <p:cNvSpPr/>
          <p:nvPr/>
        </p:nvSpPr>
        <p:spPr>
          <a:xfrm>
            <a:off x="10558914" y="5736657"/>
            <a:ext cx="837398" cy="83739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Design 2">
  <p:cSld name="Title + Design 2">
    <p:bg>
      <p:bgPr>
        <a:blipFill>
          <a:blip r:embed="rId2">
            <a:alphaModFix/>
          </a:blip>
          <a:stretch>
            <a:fillRect/>
          </a:stretch>
        </a:blipFill>
        <a:effectLst/>
      </p:bgPr>
    </p:bg>
    <p:spTree>
      <p:nvGrpSpPr>
        <p:cNvPr id="1" name="Shape 345"/>
        <p:cNvGrpSpPr/>
        <p:nvPr/>
      </p:nvGrpSpPr>
      <p:grpSpPr>
        <a:xfrm>
          <a:off x="0" y="0"/>
          <a:ext cx="0" cy="0"/>
          <a:chOff x="0" y="0"/>
          <a:chExt cx="0" cy="0"/>
        </a:xfrm>
      </p:grpSpPr>
      <p:sp>
        <p:nvSpPr>
          <p:cNvPr id="346" name="Google Shape;346;p32"/>
          <p:cNvSpPr txBox="1">
            <a:spLocks noGrp="1"/>
          </p:cNvSpPr>
          <p:nvPr>
            <p:ph type="title"/>
          </p:nvPr>
        </p:nvSpPr>
        <p:spPr>
          <a:xfrm rot="-5400000">
            <a:off x="-2156900" y="3047200"/>
            <a:ext cx="5788000" cy="763600"/>
          </a:xfrm>
          <a:prstGeom prst="rect">
            <a:avLst/>
          </a:prstGeom>
          <a:noFill/>
          <a:ln>
            <a:noFill/>
          </a:ln>
        </p:spPr>
        <p:txBody>
          <a:bodyPr spcFirstLastPara="1" wrap="square" lIns="91425" tIns="91425" rIns="91425" bIns="91425" anchor="t" anchorCtr="0">
            <a:noAutofit/>
          </a:bodyPr>
          <a:lstStyle>
            <a:lvl1pPr lvl="0" algn="ctr">
              <a:lnSpc>
                <a:spcPct val="90000"/>
              </a:lnSpc>
              <a:spcBef>
                <a:spcPts val="0"/>
              </a:spcBef>
              <a:spcAft>
                <a:spcPts val="0"/>
              </a:spcAft>
              <a:buClr>
                <a:schemeClr val="lt1"/>
              </a:buClr>
              <a:buSzPts val="2800"/>
              <a:buFont typeface="Quicksand"/>
              <a:buNone/>
              <a:defRPr>
                <a:solidFill>
                  <a:schemeClr val="lt1"/>
                </a:solidFill>
              </a:defRPr>
            </a:lvl1pPr>
            <a:lvl2pPr lvl="1" algn="ctr">
              <a:spcBef>
                <a:spcPts val="0"/>
              </a:spcBef>
              <a:spcAft>
                <a:spcPts val="0"/>
              </a:spcAft>
              <a:buClr>
                <a:schemeClr val="lt1"/>
              </a:buClr>
              <a:buSzPts val="2800"/>
              <a:buNone/>
              <a:defRPr>
                <a:solidFill>
                  <a:schemeClr val="lt1"/>
                </a:solidFill>
              </a:defRPr>
            </a:lvl2pPr>
            <a:lvl3pPr lvl="2" algn="ctr">
              <a:spcBef>
                <a:spcPts val="0"/>
              </a:spcBef>
              <a:spcAft>
                <a:spcPts val="0"/>
              </a:spcAft>
              <a:buClr>
                <a:schemeClr val="lt1"/>
              </a:buClr>
              <a:buSzPts val="2800"/>
              <a:buNone/>
              <a:defRPr>
                <a:solidFill>
                  <a:schemeClr val="lt1"/>
                </a:solidFill>
              </a:defRPr>
            </a:lvl3pPr>
            <a:lvl4pPr lvl="3" algn="ctr">
              <a:spcBef>
                <a:spcPts val="0"/>
              </a:spcBef>
              <a:spcAft>
                <a:spcPts val="0"/>
              </a:spcAft>
              <a:buClr>
                <a:schemeClr val="lt1"/>
              </a:buClr>
              <a:buSzPts val="2800"/>
              <a:buNone/>
              <a:defRPr>
                <a:solidFill>
                  <a:schemeClr val="lt1"/>
                </a:solidFill>
              </a:defRPr>
            </a:lvl4pPr>
            <a:lvl5pPr lvl="4" algn="ctr">
              <a:spcBef>
                <a:spcPts val="0"/>
              </a:spcBef>
              <a:spcAft>
                <a:spcPts val="0"/>
              </a:spcAft>
              <a:buClr>
                <a:schemeClr val="lt1"/>
              </a:buClr>
              <a:buSzPts val="2800"/>
              <a:buNone/>
              <a:defRPr>
                <a:solidFill>
                  <a:schemeClr val="lt1"/>
                </a:solidFill>
              </a:defRPr>
            </a:lvl5pPr>
            <a:lvl6pPr lvl="5" algn="ctr">
              <a:spcBef>
                <a:spcPts val="0"/>
              </a:spcBef>
              <a:spcAft>
                <a:spcPts val="0"/>
              </a:spcAft>
              <a:buClr>
                <a:schemeClr val="lt1"/>
              </a:buClr>
              <a:buSzPts val="2800"/>
              <a:buNone/>
              <a:defRPr>
                <a:solidFill>
                  <a:schemeClr val="lt1"/>
                </a:solidFill>
              </a:defRPr>
            </a:lvl6pPr>
            <a:lvl7pPr lvl="6" algn="ctr">
              <a:spcBef>
                <a:spcPts val="0"/>
              </a:spcBef>
              <a:spcAft>
                <a:spcPts val="0"/>
              </a:spcAft>
              <a:buClr>
                <a:schemeClr val="lt1"/>
              </a:buClr>
              <a:buSzPts val="2800"/>
              <a:buNone/>
              <a:defRPr>
                <a:solidFill>
                  <a:schemeClr val="lt1"/>
                </a:solidFill>
              </a:defRPr>
            </a:lvl7pPr>
            <a:lvl8pPr lvl="7" algn="ctr">
              <a:spcBef>
                <a:spcPts val="0"/>
              </a:spcBef>
              <a:spcAft>
                <a:spcPts val="0"/>
              </a:spcAft>
              <a:buClr>
                <a:schemeClr val="lt1"/>
              </a:buClr>
              <a:buSzPts val="2800"/>
              <a:buNone/>
              <a:defRPr>
                <a:solidFill>
                  <a:schemeClr val="lt1"/>
                </a:solidFill>
              </a:defRPr>
            </a:lvl8pPr>
            <a:lvl9pPr lvl="8" algn="ctr">
              <a:spcBef>
                <a:spcPts val="0"/>
              </a:spcBef>
              <a:spcAft>
                <a:spcPts val="0"/>
              </a:spcAft>
              <a:buClr>
                <a:schemeClr val="lt1"/>
              </a:buClr>
              <a:buSzPts val="2800"/>
              <a:buNone/>
              <a:defRPr>
                <a:solidFill>
                  <a:schemeClr val="lt1"/>
                </a:solidFill>
              </a:defRPr>
            </a:lvl9pPr>
          </a:lstStyle>
          <a:p>
            <a:endParaRPr/>
          </a:p>
        </p:txBody>
      </p:sp>
      <p:cxnSp>
        <p:nvCxnSpPr>
          <p:cNvPr id="347" name="Google Shape;347;p32"/>
          <p:cNvCxnSpPr/>
          <p:nvPr/>
        </p:nvCxnSpPr>
        <p:spPr>
          <a:xfrm>
            <a:off x="1529967" y="0"/>
            <a:ext cx="0" cy="6916000"/>
          </a:xfrm>
          <a:prstGeom prst="straightConnector1">
            <a:avLst/>
          </a:prstGeom>
          <a:noFill/>
          <a:ln w="9525" cap="flat" cmpd="sng">
            <a:solidFill>
              <a:schemeClr val="lt1"/>
            </a:solidFill>
            <a:prstDash val="dot"/>
            <a:round/>
            <a:headEnd type="none" w="sm" len="sm"/>
            <a:tailEnd type="none" w="sm" len="sm"/>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Divider - White Green">
  <p:cSld name="Section Divider - White Green">
    <p:spTree>
      <p:nvGrpSpPr>
        <p:cNvPr id="1" name="Shape 74"/>
        <p:cNvGrpSpPr/>
        <p:nvPr/>
      </p:nvGrpSpPr>
      <p:grpSpPr>
        <a:xfrm>
          <a:off x="0" y="0"/>
          <a:ext cx="0" cy="0"/>
          <a:chOff x="0" y="0"/>
          <a:chExt cx="0" cy="0"/>
        </a:xfrm>
      </p:grpSpPr>
      <p:sp>
        <p:nvSpPr>
          <p:cNvPr id="75" name="Google Shape;75;p7"/>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76" name="Google Shape;76;p7"/>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400">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grpSp>
        <p:nvGrpSpPr>
          <p:cNvPr id="77" name="Google Shape;77;p7"/>
          <p:cNvGrpSpPr/>
          <p:nvPr/>
        </p:nvGrpSpPr>
        <p:grpSpPr>
          <a:xfrm>
            <a:off x="9598" y="0"/>
            <a:ext cx="5429576" cy="1714213"/>
            <a:chOff x="9598" y="0"/>
            <a:chExt cx="5429576" cy="1714213"/>
          </a:xfrm>
        </p:grpSpPr>
        <p:sp>
          <p:nvSpPr>
            <p:cNvPr id="78" name="Google Shape;78;p7"/>
            <p:cNvSpPr/>
            <p:nvPr/>
          </p:nvSpPr>
          <p:spPr>
            <a:xfrm>
              <a:off x="807663" y="1115370"/>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 name="Google Shape;79;p7"/>
            <p:cNvSpPr/>
            <p:nvPr/>
          </p:nvSpPr>
          <p:spPr>
            <a:xfrm>
              <a:off x="1705395" y="393384"/>
              <a:ext cx="456048" cy="456048"/>
            </a:xfrm>
            <a:custGeom>
              <a:avLst/>
              <a:gdLst/>
              <a:ahLst/>
              <a:cxnLst/>
              <a:rect l="l" t="t" r="r" b="b"/>
              <a:pathLst>
                <a:path w="502919"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 name="Google Shape;80;p7"/>
            <p:cNvSpPr/>
            <p:nvPr/>
          </p:nvSpPr>
          <p:spPr>
            <a:xfrm>
              <a:off x="3359317" y="1"/>
              <a:ext cx="2079857" cy="1714212"/>
            </a:xfrm>
            <a:custGeom>
              <a:avLst/>
              <a:gdLst/>
              <a:ahLst/>
              <a:cxnLst/>
              <a:rect l="l" t="t" r="r" b="b"/>
              <a:pathLst>
                <a:path w="2293620" h="1890395" extrusionOk="0">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7"/>
            <p:cNvSpPr/>
            <p:nvPr/>
          </p:nvSpPr>
          <p:spPr>
            <a:xfrm>
              <a:off x="9598" y="0"/>
              <a:ext cx="1638204" cy="1011138"/>
            </a:xfrm>
            <a:custGeom>
              <a:avLst/>
              <a:gdLst/>
              <a:ahLst/>
              <a:cxnLst/>
              <a:rect l="l" t="t" r="r" b="b"/>
              <a:pathLst>
                <a:path w="1806575" h="1115060" extrusionOk="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2" name="Google Shape;82;p7"/>
            <p:cNvSpPr/>
            <p:nvPr/>
          </p:nvSpPr>
          <p:spPr>
            <a:xfrm>
              <a:off x="1974763" y="1"/>
              <a:ext cx="1240889" cy="301153"/>
            </a:xfrm>
            <a:custGeom>
              <a:avLst/>
              <a:gdLst/>
              <a:ahLst/>
              <a:cxnLst/>
              <a:rect l="l" t="t" r="r" b="b"/>
              <a:pathLst>
                <a:path w="1368425" h="332105" extrusionOk="0">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 name="Google Shape;83;p7"/>
            <p:cNvSpPr/>
            <p:nvPr/>
          </p:nvSpPr>
          <p:spPr>
            <a:xfrm>
              <a:off x="2346635" y="488381"/>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4" name="Google Shape;84;p7"/>
          <p:cNvSpPr txBox="1">
            <a:spLocks noGrp="1"/>
          </p:cNvSpPr>
          <p:nvPr>
            <p:ph type="body" idx="1"/>
          </p:nvPr>
        </p:nvSpPr>
        <p:spPr>
          <a:xfrm>
            <a:off x="735724" y="1849816"/>
            <a:ext cx="4351283" cy="33643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5" name="Google Shape;85;p7"/>
          <p:cNvSpPr>
            <a:spLocks noGrp="1"/>
          </p:cNvSpPr>
          <p:nvPr>
            <p:ph type="pic" idx="2"/>
          </p:nvPr>
        </p:nvSpPr>
        <p:spPr>
          <a:xfrm>
            <a:off x="6284881" y="-715900"/>
            <a:ext cx="7293907" cy="7195979"/>
          </a:xfrm>
          <a:prstGeom prst="ellipse">
            <a:avLst/>
          </a:prstGeom>
          <a:noFill/>
          <a:ln>
            <a:noFill/>
          </a:ln>
        </p:spPr>
      </p:sp>
    </p:spTree>
    <p:extLst>
      <p:ext uri="{BB962C8B-B14F-4D97-AF65-F5344CB8AC3E}">
        <p14:creationId xmlns:p14="http://schemas.microsoft.com/office/powerpoint/2010/main" val="1682422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Divider - Blue">
  <p:cSld name="Section Divider - Blue">
    <p:spTree>
      <p:nvGrpSpPr>
        <p:cNvPr id="1" name="Shape 61"/>
        <p:cNvGrpSpPr/>
        <p:nvPr/>
      </p:nvGrpSpPr>
      <p:grpSpPr>
        <a:xfrm>
          <a:off x="0" y="0"/>
          <a:ext cx="0" cy="0"/>
          <a:chOff x="0" y="0"/>
          <a:chExt cx="0" cy="0"/>
        </a:xfrm>
      </p:grpSpPr>
      <p:sp>
        <p:nvSpPr>
          <p:cNvPr id="62" name="Google Shape;62;p6"/>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63" name="Google Shape;63;p6"/>
          <p:cNvSpPr txBox="1">
            <a:spLocks noGrp="1"/>
          </p:cNvSpPr>
          <p:nvPr>
            <p:ph type="body" idx="1"/>
          </p:nvPr>
        </p:nvSpPr>
        <p:spPr>
          <a:xfrm>
            <a:off x="6642514" y="651643"/>
            <a:ext cx="4351283" cy="304470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3200"/>
              <a:buFont typeface="Quicksand"/>
              <a:buNone/>
              <a:defRPr sz="3200">
                <a:solidFill>
                  <a:schemeClr val="lt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4" name="Google Shape;64;p6"/>
          <p:cNvSpPr/>
          <p:nvPr/>
        </p:nvSpPr>
        <p:spPr>
          <a:xfrm>
            <a:off x="11017319" y="4297582"/>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6"/>
          <p:cNvSpPr/>
          <p:nvPr/>
        </p:nvSpPr>
        <p:spPr>
          <a:xfrm>
            <a:off x="10858176" y="4794163"/>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6"/>
          <p:cNvSpPr/>
          <p:nvPr/>
        </p:nvSpPr>
        <p:spPr>
          <a:xfrm>
            <a:off x="10211952" y="5003948"/>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 name="Google Shape;67;p6"/>
          <p:cNvSpPr/>
          <p:nvPr/>
        </p:nvSpPr>
        <p:spPr>
          <a:xfrm>
            <a:off x="9239151" y="4572895"/>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 name="Google Shape;68;p6"/>
          <p:cNvSpPr/>
          <p:nvPr/>
        </p:nvSpPr>
        <p:spPr>
          <a:xfrm>
            <a:off x="7173395" y="6277376"/>
            <a:ext cx="814552" cy="814552"/>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6"/>
          <p:cNvSpPr/>
          <p:nvPr/>
        </p:nvSpPr>
        <p:spPr>
          <a:xfrm>
            <a:off x="6464955" y="5911803"/>
            <a:ext cx="456048" cy="45604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 name="Google Shape;70;p6"/>
          <p:cNvSpPr/>
          <p:nvPr/>
        </p:nvSpPr>
        <p:spPr>
          <a:xfrm>
            <a:off x="6826903" y="3913649"/>
            <a:ext cx="2203785" cy="2203785"/>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 name="Google Shape;71;p6"/>
          <p:cNvSpPr/>
          <p:nvPr/>
        </p:nvSpPr>
        <p:spPr>
          <a:xfrm>
            <a:off x="8852061" y="5677297"/>
            <a:ext cx="1497988" cy="1497988"/>
          </a:xfrm>
          <a:custGeom>
            <a:avLst/>
            <a:gdLst/>
            <a:ahLst/>
            <a:cxnLst/>
            <a:rect l="l" t="t" r="r" b="b"/>
            <a:pathLst>
              <a:path w="502920" h="502920" extrusionOk="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72" name="Google Shape;72;p6" descr="A picture containing text&#10;&#10;Description automatically generated"/>
          <p:cNvPicPr preferRelativeResize="0"/>
          <p:nvPr/>
        </p:nvPicPr>
        <p:blipFill rotWithShape="1">
          <a:blip r:embed="rId2">
            <a:alphaModFix/>
          </a:blip>
          <a:srcRect/>
          <a:stretch/>
        </p:blipFill>
        <p:spPr>
          <a:xfrm>
            <a:off x="10558512" y="5755005"/>
            <a:ext cx="887325" cy="866809"/>
          </a:xfrm>
          <a:prstGeom prst="rect">
            <a:avLst/>
          </a:prstGeom>
          <a:noFill/>
          <a:ln>
            <a:noFill/>
          </a:ln>
        </p:spPr>
      </p:pic>
      <p:sp>
        <p:nvSpPr>
          <p:cNvPr id="73" name="Google Shape;73;p6"/>
          <p:cNvSpPr>
            <a:spLocks noGrp="1"/>
          </p:cNvSpPr>
          <p:nvPr>
            <p:ph type="pic" idx="2"/>
          </p:nvPr>
        </p:nvSpPr>
        <p:spPr>
          <a:xfrm>
            <a:off x="-1086041" y="431046"/>
            <a:ext cx="7293907" cy="7195979"/>
          </a:xfrm>
          <a:prstGeom prst="ellipse">
            <a:avLst/>
          </a:prstGeom>
          <a:noFill/>
          <a:ln>
            <a:noFill/>
          </a:ln>
        </p:spPr>
      </p:sp>
    </p:spTree>
    <p:extLst>
      <p:ext uri="{BB962C8B-B14F-4D97-AF65-F5344CB8AC3E}">
        <p14:creationId xmlns:p14="http://schemas.microsoft.com/office/powerpoint/2010/main" val="28950953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Divider - White Blue">
  <p:cSld name="Section Divider - White Blue">
    <p:spTree>
      <p:nvGrpSpPr>
        <p:cNvPr id="1" name="Shape 86"/>
        <p:cNvGrpSpPr/>
        <p:nvPr/>
      </p:nvGrpSpPr>
      <p:grpSpPr>
        <a:xfrm>
          <a:off x="0" y="0"/>
          <a:ext cx="0" cy="0"/>
          <a:chOff x="0" y="0"/>
          <a:chExt cx="0" cy="0"/>
        </a:xfrm>
      </p:grpSpPr>
      <p:sp>
        <p:nvSpPr>
          <p:cNvPr id="87" name="Google Shape;87;p8"/>
          <p:cNvSpPr/>
          <p:nvPr/>
        </p:nvSpPr>
        <p:spPr>
          <a:xfrm>
            <a:off x="0" y="-4957"/>
            <a:ext cx="12197847" cy="6908925"/>
          </a:xfrm>
          <a:custGeom>
            <a:avLst/>
            <a:gdLst/>
            <a:ahLst/>
            <a:cxnLst/>
            <a:rect l="l" t="t" r="r" b="b"/>
            <a:pathLst>
              <a:path w="13428344" h="7560309" extrusionOk="0">
                <a:moveTo>
                  <a:pt x="13428002" y="0"/>
                </a:moveTo>
                <a:lnTo>
                  <a:pt x="0" y="0"/>
                </a:lnTo>
                <a:lnTo>
                  <a:pt x="0" y="7559992"/>
                </a:lnTo>
                <a:lnTo>
                  <a:pt x="13428002" y="7559992"/>
                </a:lnTo>
                <a:lnTo>
                  <a:pt x="13428002"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2000">
              <a:solidFill>
                <a:schemeClr val="dk1"/>
              </a:solidFill>
              <a:latin typeface="Calibri"/>
              <a:ea typeface="Calibri"/>
              <a:cs typeface="Calibri"/>
              <a:sym typeface="Calibri"/>
            </a:endParaRPr>
          </a:p>
        </p:txBody>
      </p:sp>
      <p:sp>
        <p:nvSpPr>
          <p:cNvPr id="88" name="Google Shape;88;p8"/>
          <p:cNvSpPr/>
          <p:nvPr/>
        </p:nvSpPr>
        <p:spPr>
          <a:xfrm rot="10800000">
            <a:off x="11287374" y="7555196"/>
            <a:ext cx="371988" cy="386441"/>
          </a:xfrm>
          <a:custGeom>
            <a:avLst/>
            <a:gdLst/>
            <a:ahLst/>
            <a:cxnLst/>
            <a:rect l="l" t="t" r="r" b="b"/>
            <a:pathLst>
              <a:path w="382905" h="388619" extrusionOk="0">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9" name="Google Shape;89;p8"/>
          <p:cNvSpPr/>
          <p:nvPr/>
        </p:nvSpPr>
        <p:spPr>
          <a:xfrm rot="10800000">
            <a:off x="11127502" y="7012374"/>
            <a:ext cx="313382" cy="325822"/>
          </a:xfrm>
          <a:custGeom>
            <a:avLst/>
            <a:gdLst/>
            <a:ahLst/>
            <a:cxnLst/>
            <a:rect l="l" t="t" r="r" b="b"/>
            <a:pathLst>
              <a:path w="322580" h="327659" extrusionOk="0">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60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 name="Google Shape;90;p8"/>
          <p:cNvSpPr txBox="1">
            <a:spLocks noGrp="1"/>
          </p:cNvSpPr>
          <p:nvPr>
            <p:ph type="body" idx="1"/>
          </p:nvPr>
        </p:nvSpPr>
        <p:spPr>
          <a:xfrm>
            <a:off x="6484883" y="2275184"/>
            <a:ext cx="4847307" cy="32660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Font typeface="Quicksand"/>
              <a:buNone/>
              <a:defRPr sz="3200">
                <a:solidFill>
                  <a:schemeClr val="dk1"/>
                </a:solidFill>
                <a:latin typeface="Quicksand"/>
                <a:ea typeface="Quicksand"/>
                <a:cs typeface="Quicksand"/>
                <a:sym typeface="Quicksand"/>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grpSp>
        <p:nvGrpSpPr>
          <p:cNvPr id="91" name="Google Shape;91;p8"/>
          <p:cNvGrpSpPr/>
          <p:nvPr/>
        </p:nvGrpSpPr>
        <p:grpSpPr>
          <a:xfrm>
            <a:off x="10681097" y="5820975"/>
            <a:ext cx="651093" cy="708475"/>
            <a:chOff x="5598848" y="1620229"/>
            <a:chExt cx="2189904" cy="2382902"/>
          </a:xfrm>
        </p:grpSpPr>
        <p:pic>
          <p:nvPicPr>
            <p:cNvPr id="92" name="Google Shape;92;p8"/>
            <p:cNvPicPr preferRelativeResize="0"/>
            <p:nvPr/>
          </p:nvPicPr>
          <p:blipFill rotWithShape="1">
            <a:blip r:embed="rId2">
              <a:alphaModFix/>
            </a:blip>
            <a:srcRect/>
            <a:stretch/>
          </p:blipFill>
          <p:spPr>
            <a:xfrm>
              <a:off x="7161630" y="1899091"/>
              <a:ext cx="113817" cy="115671"/>
            </a:xfrm>
            <a:prstGeom prst="rect">
              <a:avLst/>
            </a:prstGeom>
            <a:noFill/>
            <a:ln>
              <a:noFill/>
            </a:ln>
          </p:spPr>
        </p:pic>
        <p:pic>
          <p:nvPicPr>
            <p:cNvPr id="93" name="Google Shape;93;p8"/>
            <p:cNvPicPr preferRelativeResize="0"/>
            <p:nvPr/>
          </p:nvPicPr>
          <p:blipFill rotWithShape="1">
            <a:blip r:embed="rId3">
              <a:alphaModFix/>
            </a:blip>
            <a:srcRect/>
            <a:stretch/>
          </p:blipFill>
          <p:spPr>
            <a:xfrm>
              <a:off x="5598848" y="1620229"/>
              <a:ext cx="2189904" cy="2382902"/>
            </a:xfrm>
            <a:prstGeom prst="rect">
              <a:avLst/>
            </a:prstGeom>
            <a:noFill/>
            <a:ln>
              <a:noFill/>
            </a:ln>
          </p:spPr>
        </p:pic>
        <p:pic>
          <p:nvPicPr>
            <p:cNvPr id="94" name="Google Shape;94;p8"/>
            <p:cNvPicPr preferRelativeResize="0"/>
            <p:nvPr/>
          </p:nvPicPr>
          <p:blipFill rotWithShape="1">
            <a:blip r:embed="rId4">
              <a:alphaModFix/>
            </a:blip>
            <a:srcRect/>
            <a:stretch/>
          </p:blipFill>
          <p:spPr>
            <a:xfrm>
              <a:off x="6871611" y="1669224"/>
              <a:ext cx="175945" cy="178803"/>
            </a:xfrm>
            <a:prstGeom prst="rect">
              <a:avLst/>
            </a:prstGeom>
            <a:noFill/>
            <a:ln>
              <a:noFill/>
            </a:ln>
          </p:spPr>
        </p:pic>
      </p:grpSp>
      <p:grpSp>
        <p:nvGrpSpPr>
          <p:cNvPr id="95" name="Google Shape;95;p8"/>
          <p:cNvGrpSpPr/>
          <p:nvPr/>
        </p:nvGrpSpPr>
        <p:grpSpPr>
          <a:xfrm>
            <a:off x="6109850" y="-1"/>
            <a:ext cx="6097260" cy="1857721"/>
            <a:chOff x="6613002" y="0"/>
            <a:chExt cx="5573326" cy="1698088"/>
          </a:xfrm>
        </p:grpSpPr>
        <p:sp>
          <p:nvSpPr>
            <p:cNvPr id="96" name="Google Shape;96;p8"/>
            <p:cNvSpPr/>
            <p:nvPr/>
          </p:nvSpPr>
          <p:spPr>
            <a:xfrm>
              <a:off x="7850787" y="1099048"/>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8"/>
            <p:cNvSpPr/>
            <p:nvPr/>
          </p:nvSpPr>
          <p:spPr>
            <a:xfrm>
              <a:off x="8748519" y="377061"/>
              <a:ext cx="456048" cy="456048"/>
            </a:xfrm>
            <a:custGeom>
              <a:avLst/>
              <a:gdLst/>
              <a:ahLst/>
              <a:cxnLst/>
              <a:rect l="l" t="t" r="r" b="b"/>
              <a:pathLst>
                <a:path w="502920" h="502919" extrusionOk="0">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8"/>
            <p:cNvSpPr/>
            <p:nvPr/>
          </p:nvSpPr>
          <p:spPr>
            <a:xfrm>
              <a:off x="10402442" y="0"/>
              <a:ext cx="1783886" cy="1698088"/>
            </a:xfrm>
            <a:custGeom>
              <a:avLst/>
              <a:gdLst/>
              <a:ahLst/>
              <a:cxnLst/>
              <a:rect l="l" t="t" r="r" b="b"/>
              <a:pathLst>
                <a:path w="1967230" h="1872614" extrusionOk="0">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8"/>
            <p:cNvSpPr/>
            <p:nvPr/>
          </p:nvSpPr>
          <p:spPr>
            <a:xfrm>
              <a:off x="6613002" y="0"/>
              <a:ext cx="2077554" cy="995015"/>
            </a:xfrm>
            <a:custGeom>
              <a:avLst/>
              <a:gdLst/>
              <a:ahLst/>
              <a:cxnLst/>
              <a:rect l="l" t="t" r="r" b="b"/>
              <a:pathLst>
                <a:path w="2291079" h="1097280" extrusionOk="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8"/>
            <p:cNvSpPr/>
            <p:nvPr/>
          </p:nvSpPr>
          <p:spPr>
            <a:xfrm>
              <a:off x="9031060" y="1"/>
              <a:ext cx="1214402" cy="285030"/>
            </a:xfrm>
            <a:custGeom>
              <a:avLst/>
              <a:gdLst/>
              <a:ahLst/>
              <a:cxnLst/>
              <a:rect l="l" t="t" r="r" b="b"/>
              <a:pathLst>
                <a:path w="1339215" h="314325" extrusionOk="0">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8"/>
            <p:cNvSpPr/>
            <p:nvPr/>
          </p:nvSpPr>
          <p:spPr>
            <a:xfrm>
              <a:off x="9389760" y="472058"/>
              <a:ext cx="726683" cy="726683"/>
            </a:xfrm>
            <a:custGeom>
              <a:avLst/>
              <a:gdLst/>
              <a:ahLst/>
              <a:cxnLst/>
              <a:rect l="l" t="t" r="r" b="b"/>
              <a:pathLst>
                <a:path w="801370" h="801369" extrusionOk="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21"/>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02" name="Google Shape;102;p8"/>
          <p:cNvSpPr>
            <a:spLocks noGrp="1"/>
          </p:cNvSpPr>
          <p:nvPr>
            <p:ph type="pic" idx="2"/>
          </p:nvPr>
        </p:nvSpPr>
        <p:spPr>
          <a:xfrm>
            <a:off x="-1249137" y="-881221"/>
            <a:ext cx="7293907" cy="7195979"/>
          </a:xfrm>
          <a:prstGeom prst="ellipse">
            <a:avLst/>
          </a:prstGeom>
          <a:noFill/>
          <a:ln>
            <a:noFill/>
          </a:ln>
        </p:spPr>
      </p:sp>
    </p:spTree>
    <p:extLst>
      <p:ext uri="{BB962C8B-B14F-4D97-AF65-F5344CB8AC3E}">
        <p14:creationId xmlns:p14="http://schemas.microsoft.com/office/powerpoint/2010/main" val="8366082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pic>
        <p:nvPicPr>
          <p:cNvPr id="4" name="Picture 3" descr="Icon&#10;&#10;Description automatically generated">
            <a:extLst>
              <a:ext uri="{FF2B5EF4-FFF2-40B4-BE49-F238E27FC236}">
                <a16:creationId xmlns:a16="http://schemas.microsoft.com/office/drawing/2014/main" id="{CD0D08F1-BF08-6519-30F5-EB058BA8E2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pic>
        <p:nvPicPr>
          <p:cNvPr id="6" name="Picture 5" descr="Logo&#10;&#10;Description automatically generated with low confidence">
            <a:extLst>
              <a:ext uri="{FF2B5EF4-FFF2-40B4-BE49-F238E27FC236}">
                <a16:creationId xmlns:a16="http://schemas.microsoft.com/office/drawing/2014/main" id="{DA20D339-FE55-A970-6320-AE2139CC26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1868777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5673806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897095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4339316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CB771743-AEF6-F161-4414-BE7422005D7D}"/>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23" name="object 41">
            <a:extLst>
              <a:ext uri="{FF2B5EF4-FFF2-40B4-BE49-F238E27FC236}">
                <a16:creationId xmlns:a16="http://schemas.microsoft.com/office/drawing/2014/main" id="{31959C48-3360-6BBA-4052-CFE6F90E5185}"/>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7D548A46-F99F-B5C3-2035-EEF2C8449696}"/>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E5299BED-BDB8-C5F9-FF63-32F131792114}"/>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313F469E-3DD0-AED7-7BE4-2A77D93C0439}"/>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5CC49D9E-9E29-AE73-0909-9EB015CFE81B}"/>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8" name="Group 27">
            <a:extLst>
              <a:ext uri="{FF2B5EF4-FFF2-40B4-BE49-F238E27FC236}">
                <a16:creationId xmlns:a16="http://schemas.microsoft.com/office/drawing/2014/main" id="{A6191D4E-64D1-3A6E-BF88-E04299D1234C}"/>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A582EE7B-05BD-A85E-5198-D25A71DA4A37}"/>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30" name="bg object 24">
              <a:extLst>
                <a:ext uri="{FF2B5EF4-FFF2-40B4-BE49-F238E27FC236}">
                  <a16:creationId xmlns:a16="http://schemas.microsoft.com/office/drawing/2014/main" id="{FE12BC98-4A61-EFB6-EB30-2A45FEFC3CA6}"/>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31" name="bg object 25">
              <a:extLst>
                <a:ext uri="{FF2B5EF4-FFF2-40B4-BE49-F238E27FC236}">
                  <a16:creationId xmlns:a16="http://schemas.microsoft.com/office/drawing/2014/main" id="{E493AAA4-FA6B-1CA8-132D-3DACF0FF8FB0}"/>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2" name="bg object 26">
              <a:extLst>
                <a:ext uri="{FF2B5EF4-FFF2-40B4-BE49-F238E27FC236}">
                  <a16:creationId xmlns:a16="http://schemas.microsoft.com/office/drawing/2014/main" id="{CDC571F3-FC56-FB6A-4088-6ED51DAB91D0}"/>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3" name="bg object 27">
              <a:extLst>
                <a:ext uri="{FF2B5EF4-FFF2-40B4-BE49-F238E27FC236}">
                  <a16:creationId xmlns:a16="http://schemas.microsoft.com/office/drawing/2014/main" id="{13978BF7-20EE-42C3-F113-FEBBF78A84C2}"/>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4" name="bg object 28">
              <a:extLst>
                <a:ext uri="{FF2B5EF4-FFF2-40B4-BE49-F238E27FC236}">
                  <a16:creationId xmlns:a16="http://schemas.microsoft.com/office/drawing/2014/main" id="{EAC57D71-F38F-87FD-9FDF-0B0DEB403845}"/>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5" name="bg object 29">
              <a:extLst>
                <a:ext uri="{FF2B5EF4-FFF2-40B4-BE49-F238E27FC236}">
                  <a16:creationId xmlns:a16="http://schemas.microsoft.com/office/drawing/2014/main" id="{FE8F8CDB-0FB2-9D40-8CF0-9CCD2E498242}"/>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6" name="bg object 30">
              <a:extLst>
                <a:ext uri="{FF2B5EF4-FFF2-40B4-BE49-F238E27FC236}">
                  <a16:creationId xmlns:a16="http://schemas.microsoft.com/office/drawing/2014/main" id="{38EB3D64-A681-2F56-F75C-33FFA0782531}"/>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7" name="bg object 31">
              <a:extLst>
                <a:ext uri="{FF2B5EF4-FFF2-40B4-BE49-F238E27FC236}">
                  <a16:creationId xmlns:a16="http://schemas.microsoft.com/office/drawing/2014/main" id="{838587AA-7F2E-C043-F80B-B1ADCA9F6C69}"/>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pic>
        <p:nvPicPr>
          <p:cNvPr id="38" name="Picture 37" descr="A picture containing text&#10;&#10;Description automatically generated">
            <a:extLst>
              <a:ext uri="{FF2B5EF4-FFF2-40B4-BE49-F238E27FC236}">
                <a16:creationId xmlns:a16="http://schemas.microsoft.com/office/drawing/2014/main" id="{2FDC59D5-CB18-A801-7736-01719AA8A4C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9501363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0529972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4505908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0733909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
        <p:nvSpPr>
          <p:cNvPr id="4" name="object 2">
            <a:extLst>
              <a:ext uri="{FF2B5EF4-FFF2-40B4-BE49-F238E27FC236}">
                <a16:creationId xmlns:a16="http://schemas.microsoft.com/office/drawing/2014/main" id="{46977350-FCB9-413D-F49D-005217FC7A0C}"/>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5" name="object 3">
            <a:extLst>
              <a:ext uri="{FF2B5EF4-FFF2-40B4-BE49-F238E27FC236}">
                <a16:creationId xmlns:a16="http://schemas.microsoft.com/office/drawing/2014/main" id="{D4D02764-08CF-B108-12F6-E461992EFFFF}"/>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6" name="Group 5">
            <a:extLst>
              <a:ext uri="{FF2B5EF4-FFF2-40B4-BE49-F238E27FC236}">
                <a16:creationId xmlns:a16="http://schemas.microsoft.com/office/drawing/2014/main" id="{4CF749B2-83D5-AAFB-6157-117C0FAF38B6}"/>
              </a:ext>
            </a:extLst>
          </p:cNvPr>
          <p:cNvGrpSpPr/>
          <p:nvPr userDrawn="1"/>
        </p:nvGrpSpPr>
        <p:grpSpPr>
          <a:xfrm>
            <a:off x="9598" y="4557616"/>
            <a:ext cx="3097294" cy="2298207"/>
            <a:chOff x="9598" y="4557616"/>
            <a:chExt cx="3097294" cy="2298207"/>
          </a:xfrm>
        </p:grpSpPr>
        <p:sp>
          <p:nvSpPr>
            <p:cNvPr id="7" name="object 4">
              <a:extLst>
                <a:ext uri="{FF2B5EF4-FFF2-40B4-BE49-F238E27FC236}">
                  <a16:creationId xmlns:a16="http://schemas.microsoft.com/office/drawing/2014/main" id="{45D9241A-4556-29D1-8FE2-C26A0B2EE841}"/>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8" name="object 5">
              <a:extLst>
                <a:ext uri="{FF2B5EF4-FFF2-40B4-BE49-F238E27FC236}">
                  <a16:creationId xmlns:a16="http://schemas.microsoft.com/office/drawing/2014/main" id="{FFFB2AF8-F6E9-A1A2-06C8-5F603E90763D}"/>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9" name="object 6">
              <a:extLst>
                <a:ext uri="{FF2B5EF4-FFF2-40B4-BE49-F238E27FC236}">
                  <a16:creationId xmlns:a16="http://schemas.microsoft.com/office/drawing/2014/main" id="{73DB267B-FAA9-066A-3CA1-428044E00014}"/>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0" name="object 7">
              <a:extLst>
                <a:ext uri="{FF2B5EF4-FFF2-40B4-BE49-F238E27FC236}">
                  <a16:creationId xmlns:a16="http://schemas.microsoft.com/office/drawing/2014/main" id="{31DC798F-14BE-3C5E-AD2E-EE0EFFC8D480}"/>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1" name="object 8">
              <a:extLst>
                <a:ext uri="{FF2B5EF4-FFF2-40B4-BE49-F238E27FC236}">
                  <a16:creationId xmlns:a16="http://schemas.microsoft.com/office/drawing/2014/main" id="{911B4803-A7D4-E12D-9B00-534C1A52675E}"/>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2" name="object 9">
              <a:extLst>
                <a:ext uri="{FF2B5EF4-FFF2-40B4-BE49-F238E27FC236}">
                  <a16:creationId xmlns:a16="http://schemas.microsoft.com/office/drawing/2014/main" id="{688FC175-7F94-B770-9240-980C3D367945}"/>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13" name="object 10">
              <a:extLst>
                <a:ext uri="{FF2B5EF4-FFF2-40B4-BE49-F238E27FC236}">
                  <a16:creationId xmlns:a16="http://schemas.microsoft.com/office/drawing/2014/main" id="{A3FFF905-6CFE-E61E-5FFC-8ADF11213613}"/>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1">
              <a:extLst>
                <a:ext uri="{FF2B5EF4-FFF2-40B4-BE49-F238E27FC236}">
                  <a16:creationId xmlns:a16="http://schemas.microsoft.com/office/drawing/2014/main" id="{20C3F054-52C1-68F5-33F1-E63CD73C0FBC}"/>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pic>
        <p:nvPicPr>
          <p:cNvPr id="15" name="Picture 14" descr="A picture containing text&#10;&#10;Description automatically generated">
            <a:extLst>
              <a:ext uri="{FF2B5EF4-FFF2-40B4-BE49-F238E27FC236}">
                <a16:creationId xmlns:a16="http://schemas.microsoft.com/office/drawing/2014/main" id="{DC56E8CD-BADC-D63A-37DE-42800C4A8D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41945390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4" name="object 2">
            <a:extLst>
              <a:ext uri="{FF2B5EF4-FFF2-40B4-BE49-F238E27FC236}">
                <a16:creationId xmlns:a16="http://schemas.microsoft.com/office/drawing/2014/main" id="{95B58325-E6AC-A963-5D08-F8B589A49E99}"/>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5" name="Text Placeholder 2">
            <a:extLst>
              <a:ext uri="{FF2B5EF4-FFF2-40B4-BE49-F238E27FC236}">
                <a16:creationId xmlns:a16="http://schemas.microsoft.com/office/drawing/2014/main" id="{2F3CB5B9-79B7-BCB7-464F-6653FABD43BE}"/>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6" name="Picture 5" descr="A picture containing text&#10;&#10;Description automatically generated">
            <a:extLst>
              <a:ext uri="{FF2B5EF4-FFF2-40B4-BE49-F238E27FC236}">
                <a16:creationId xmlns:a16="http://schemas.microsoft.com/office/drawing/2014/main" id="{4C644ECA-6208-4915-F666-E707A76199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7" name="Footer Placeholder 4">
            <a:extLst>
              <a:ext uri="{FF2B5EF4-FFF2-40B4-BE49-F238E27FC236}">
                <a16:creationId xmlns:a16="http://schemas.microsoft.com/office/drawing/2014/main" id="{522D4C25-5AD2-257A-DA16-80D6D787336F}"/>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15" name="Group 14">
            <a:extLst>
              <a:ext uri="{FF2B5EF4-FFF2-40B4-BE49-F238E27FC236}">
                <a16:creationId xmlns:a16="http://schemas.microsoft.com/office/drawing/2014/main" id="{F4498FB8-F146-D948-93DE-390E5D412C98}"/>
              </a:ext>
            </a:extLst>
          </p:cNvPr>
          <p:cNvGrpSpPr/>
          <p:nvPr userDrawn="1"/>
        </p:nvGrpSpPr>
        <p:grpSpPr>
          <a:xfrm>
            <a:off x="9597" y="0"/>
            <a:ext cx="4329657" cy="4281798"/>
            <a:chOff x="9597" y="0"/>
            <a:chExt cx="4329657" cy="4281798"/>
          </a:xfrm>
        </p:grpSpPr>
        <p:sp>
          <p:nvSpPr>
            <p:cNvPr id="20" name="object 9">
              <a:extLst>
                <a:ext uri="{FF2B5EF4-FFF2-40B4-BE49-F238E27FC236}">
                  <a16:creationId xmlns:a16="http://schemas.microsoft.com/office/drawing/2014/main" id="{2A7E526C-39AA-DCFA-C608-B3E54D8DB3A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21" name="object 10">
              <a:extLst>
                <a:ext uri="{FF2B5EF4-FFF2-40B4-BE49-F238E27FC236}">
                  <a16:creationId xmlns:a16="http://schemas.microsoft.com/office/drawing/2014/main" id="{66BC440F-76DD-0EA2-0AD3-148AFDB41591}"/>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22" name="object 11">
              <a:extLst>
                <a:ext uri="{FF2B5EF4-FFF2-40B4-BE49-F238E27FC236}">
                  <a16:creationId xmlns:a16="http://schemas.microsoft.com/office/drawing/2014/main" id="{17F1B4F8-6814-1618-9B87-F4B7212DB977}"/>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23" name="object 12">
              <a:extLst>
                <a:ext uri="{FF2B5EF4-FFF2-40B4-BE49-F238E27FC236}">
                  <a16:creationId xmlns:a16="http://schemas.microsoft.com/office/drawing/2014/main" id="{FBBCE219-FE5D-0B41-4A2D-345DE60B411D}"/>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24" name="object 13">
              <a:extLst>
                <a:ext uri="{FF2B5EF4-FFF2-40B4-BE49-F238E27FC236}">
                  <a16:creationId xmlns:a16="http://schemas.microsoft.com/office/drawing/2014/main" id="{C4170266-7FEC-6C62-7B4F-B0BDF862D89C}"/>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25" name="object 14">
              <a:extLst>
                <a:ext uri="{FF2B5EF4-FFF2-40B4-BE49-F238E27FC236}">
                  <a16:creationId xmlns:a16="http://schemas.microsoft.com/office/drawing/2014/main" id="{D32C56E2-A08D-39F1-6208-026EB45E4F22}"/>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6" name="Title 1">
            <a:extLst>
              <a:ext uri="{FF2B5EF4-FFF2-40B4-BE49-F238E27FC236}">
                <a16:creationId xmlns:a16="http://schemas.microsoft.com/office/drawing/2014/main" id="{A9189B62-0895-2403-6815-E646D7C8AF5B}"/>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27" name="object 10">
            <a:extLst>
              <a:ext uri="{FF2B5EF4-FFF2-40B4-BE49-F238E27FC236}">
                <a16:creationId xmlns:a16="http://schemas.microsoft.com/office/drawing/2014/main" id="{3122A307-7B60-10A1-BD82-1EE27C009876}"/>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28" name="object 12">
            <a:extLst>
              <a:ext uri="{FF2B5EF4-FFF2-40B4-BE49-F238E27FC236}">
                <a16:creationId xmlns:a16="http://schemas.microsoft.com/office/drawing/2014/main" id="{DCBBD1DF-C010-BF0E-F304-FC694C0D8E31}"/>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4366253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grpSp>
        <p:nvGrpSpPr>
          <p:cNvPr id="18" name="object 41">
            <a:extLst>
              <a:ext uri="{FF2B5EF4-FFF2-40B4-BE49-F238E27FC236}">
                <a16:creationId xmlns:a16="http://schemas.microsoft.com/office/drawing/2014/main" id="{2D5C9564-240E-B972-331F-BE35FD583EA0}"/>
              </a:ext>
            </a:extLst>
          </p:cNvPr>
          <p:cNvGrpSpPr/>
          <p:nvPr userDrawn="1"/>
        </p:nvGrpSpPr>
        <p:grpSpPr>
          <a:xfrm>
            <a:off x="10681097" y="5820975"/>
            <a:ext cx="651156" cy="708550"/>
            <a:chOff x="5598848" y="1620229"/>
            <a:chExt cx="2190115" cy="2383155"/>
          </a:xfrm>
        </p:grpSpPr>
        <p:pic>
          <p:nvPicPr>
            <p:cNvPr id="19" name="object 42">
              <a:extLst>
                <a:ext uri="{FF2B5EF4-FFF2-40B4-BE49-F238E27FC236}">
                  <a16:creationId xmlns:a16="http://schemas.microsoft.com/office/drawing/2014/main" id="{5D176F2F-D8C7-A1E0-D82B-40A1F7D86B63}"/>
                </a:ext>
              </a:extLst>
            </p:cNvPr>
            <p:cNvPicPr/>
            <p:nvPr/>
          </p:nvPicPr>
          <p:blipFill>
            <a:blip r:embed="rId2" cstate="print"/>
            <a:stretch>
              <a:fillRect/>
            </a:stretch>
          </p:blipFill>
          <p:spPr>
            <a:xfrm>
              <a:off x="7161630" y="1899091"/>
              <a:ext cx="113817" cy="115671"/>
            </a:xfrm>
            <a:prstGeom prst="rect">
              <a:avLst/>
            </a:prstGeom>
          </p:spPr>
        </p:pic>
        <p:pic>
          <p:nvPicPr>
            <p:cNvPr id="20" name="object 43">
              <a:extLst>
                <a:ext uri="{FF2B5EF4-FFF2-40B4-BE49-F238E27FC236}">
                  <a16:creationId xmlns:a16="http://schemas.microsoft.com/office/drawing/2014/main" id="{A0E6510E-5C1B-F25C-C1BF-881EF4D41A66}"/>
                </a:ext>
              </a:extLst>
            </p:cNvPr>
            <p:cNvPicPr/>
            <p:nvPr/>
          </p:nvPicPr>
          <p:blipFill>
            <a:blip r:embed="rId3" cstate="print"/>
            <a:stretch>
              <a:fillRect/>
            </a:stretch>
          </p:blipFill>
          <p:spPr>
            <a:xfrm>
              <a:off x="5598848" y="1620229"/>
              <a:ext cx="2189904" cy="2382902"/>
            </a:xfrm>
            <a:prstGeom prst="rect">
              <a:avLst/>
            </a:prstGeom>
          </p:spPr>
        </p:pic>
        <p:pic>
          <p:nvPicPr>
            <p:cNvPr id="21" name="object 44">
              <a:extLst>
                <a:ext uri="{FF2B5EF4-FFF2-40B4-BE49-F238E27FC236}">
                  <a16:creationId xmlns:a16="http://schemas.microsoft.com/office/drawing/2014/main" id="{233824B7-0A8A-A13A-07E8-E1740CF1FB42}"/>
                </a:ext>
              </a:extLst>
            </p:cNvPr>
            <p:cNvPicPr/>
            <p:nvPr/>
          </p:nvPicPr>
          <p:blipFill>
            <a:blip r:embed="rId4" cstate="print"/>
            <a:stretch>
              <a:fillRect/>
            </a:stretch>
          </p:blipFill>
          <p:spPr>
            <a:xfrm>
              <a:off x="6871611" y="1669224"/>
              <a:ext cx="175945" cy="178803"/>
            </a:xfrm>
            <a:prstGeom prst="rect">
              <a:avLst/>
            </a:prstGeom>
          </p:spPr>
        </p:pic>
      </p:grpSp>
      <p:grpSp>
        <p:nvGrpSpPr>
          <p:cNvPr id="22" name="Group 21">
            <a:extLst>
              <a:ext uri="{FF2B5EF4-FFF2-40B4-BE49-F238E27FC236}">
                <a16:creationId xmlns:a16="http://schemas.microsoft.com/office/drawing/2014/main" id="{580EF1AC-ED9B-48F5-E210-5E517DD75303}"/>
              </a:ext>
            </a:extLst>
          </p:cNvPr>
          <p:cNvGrpSpPr/>
          <p:nvPr userDrawn="1"/>
        </p:nvGrpSpPr>
        <p:grpSpPr>
          <a:xfrm>
            <a:off x="9598" y="4391414"/>
            <a:ext cx="3729812" cy="2464571"/>
            <a:chOff x="9598" y="4391414"/>
            <a:chExt cx="3729812" cy="2464571"/>
          </a:xfrm>
        </p:grpSpPr>
        <p:sp>
          <p:nvSpPr>
            <p:cNvPr id="23" name="object 3">
              <a:extLst>
                <a:ext uri="{FF2B5EF4-FFF2-40B4-BE49-F238E27FC236}">
                  <a16:creationId xmlns:a16="http://schemas.microsoft.com/office/drawing/2014/main" id="{1DB6B2F1-0FBB-3982-6456-70809CF2CA90}"/>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24" name="object 4">
              <a:extLst>
                <a:ext uri="{FF2B5EF4-FFF2-40B4-BE49-F238E27FC236}">
                  <a16:creationId xmlns:a16="http://schemas.microsoft.com/office/drawing/2014/main" id="{C13DA14A-DC0E-9C43-BF62-D9C1DE62136A}"/>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25" name="object 5">
              <a:extLst>
                <a:ext uri="{FF2B5EF4-FFF2-40B4-BE49-F238E27FC236}">
                  <a16:creationId xmlns:a16="http://schemas.microsoft.com/office/drawing/2014/main" id="{3CFF880E-8793-9BD5-9D2C-214BCDB81112}"/>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26" name="object 6">
              <a:extLst>
                <a:ext uri="{FF2B5EF4-FFF2-40B4-BE49-F238E27FC236}">
                  <a16:creationId xmlns:a16="http://schemas.microsoft.com/office/drawing/2014/main" id="{58C414C2-7390-42F3-104B-65187FAC71C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27" name="object 7">
              <a:extLst>
                <a:ext uri="{FF2B5EF4-FFF2-40B4-BE49-F238E27FC236}">
                  <a16:creationId xmlns:a16="http://schemas.microsoft.com/office/drawing/2014/main" id="{7F4CA204-3C9E-223D-2B86-43D93FE19216}"/>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28" name="object 8">
              <a:extLst>
                <a:ext uri="{FF2B5EF4-FFF2-40B4-BE49-F238E27FC236}">
                  <a16:creationId xmlns:a16="http://schemas.microsoft.com/office/drawing/2014/main" id="{13635156-62F2-EF7B-9485-1A4D05550227}"/>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29" name="object 9">
              <a:extLst>
                <a:ext uri="{FF2B5EF4-FFF2-40B4-BE49-F238E27FC236}">
                  <a16:creationId xmlns:a16="http://schemas.microsoft.com/office/drawing/2014/main" id="{F0990719-BBD8-9340-8056-7FE2F4FB484A}"/>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31" name="object 10">
              <a:extLst>
                <a:ext uri="{FF2B5EF4-FFF2-40B4-BE49-F238E27FC236}">
                  <a16:creationId xmlns:a16="http://schemas.microsoft.com/office/drawing/2014/main" id="{FFBD6D25-5C79-C7BD-72E5-36CA10EBB05D}"/>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32" name="object 11">
              <a:extLst>
                <a:ext uri="{FF2B5EF4-FFF2-40B4-BE49-F238E27FC236}">
                  <a16:creationId xmlns:a16="http://schemas.microsoft.com/office/drawing/2014/main" id="{723D4EA5-2031-02F3-7553-3525405D3379}"/>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Tree>
    <p:extLst>
      <p:ext uri="{BB962C8B-B14F-4D97-AF65-F5344CB8AC3E}">
        <p14:creationId xmlns:p14="http://schemas.microsoft.com/office/powerpoint/2010/main" val="37577775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8" name="object 2">
            <a:extLst>
              <a:ext uri="{FF2B5EF4-FFF2-40B4-BE49-F238E27FC236}">
                <a16:creationId xmlns:a16="http://schemas.microsoft.com/office/drawing/2014/main" id="{6EB71FF4-12F0-84C8-F66E-2BBB9EEEC45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pic>
        <p:nvPicPr>
          <p:cNvPr id="9" name="Picture 8" descr="A picture containing text&#10;&#10;Description automatically generated">
            <a:extLst>
              <a:ext uri="{FF2B5EF4-FFF2-40B4-BE49-F238E27FC236}">
                <a16:creationId xmlns:a16="http://schemas.microsoft.com/office/drawing/2014/main" id="{31E7FE2B-9A99-78FB-95F3-27AF42FD27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10" name="Footer Placeholder 4">
            <a:extLst>
              <a:ext uri="{FF2B5EF4-FFF2-40B4-BE49-F238E27FC236}">
                <a16:creationId xmlns:a16="http://schemas.microsoft.com/office/drawing/2014/main" id="{8429C1DB-CBB5-0E47-6B74-96BA1965238A}"/>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11" name="object 3">
            <a:extLst>
              <a:ext uri="{FF2B5EF4-FFF2-40B4-BE49-F238E27FC236}">
                <a16:creationId xmlns:a16="http://schemas.microsoft.com/office/drawing/2014/main" id="{25907485-C996-4539-1DEE-399F62E593B1}"/>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12" name="Text Placeholder 2">
            <a:extLst>
              <a:ext uri="{FF2B5EF4-FFF2-40B4-BE49-F238E27FC236}">
                <a16:creationId xmlns:a16="http://schemas.microsoft.com/office/drawing/2014/main" id="{B448EF2D-1224-0C95-8890-A50AA8F750CB}"/>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3" name="Title 1">
            <a:extLst>
              <a:ext uri="{FF2B5EF4-FFF2-40B4-BE49-F238E27FC236}">
                <a16:creationId xmlns:a16="http://schemas.microsoft.com/office/drawing/2014/main" id="{67CB13B5-6851-34D1-BED7-688F5C0D986D}"/>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14" name="Group 13">
            <a:extLst>
              <a:ext uri="{FF2B5EF4-FFF2-40B4-BE49-F238E27FC236}">
                <a16:creationId xmlns:a16="http://schemas.microsoft.com/office/drawing/2014/main" id="{4EA4D0E4-3549-5558-C6E8-0D5133FC9828}"/>
              </a:ext>
            </a:extLst>
          </p:cNvPr>
          <p:cNvGrpSpPr/>
          <p:nvPr userDrawn="1"/>
        </p:nvGrpSpPr>
        <p:grpSpPr>
          <a:xfrm>
            <a:off x="9738785" y="5200448"/>
            <a:ext cx="2447458" cy="1655479"/>
            <a:chOff x="9738785" y="5200448"/>
            <a:chExt cx="2447458" cy="1655479"/>
          </a:xfrm>
        </p:grpSpPr>
        <p:sp>
          <p:nvSpPr>
            <p:cNvPr id="16" name="object 4">
              <a:extLst>
                <a:ext uri="{FF2B5EF4-FFF2-40B4-BE49-F238E27FC236}">
                  <a16:creationId xmlns:a16="http://schemas.microsoft.com/office/drawing/2014/main" id="{ACA8F489-C9A6-DF9B-657F-330F67DDE85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951E834C-0684-E5E7-D8D7-5E7664D10638}"/>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22" name="object 6">
              <a:extLst>
                <a:ext uri="{FF2B5EF4-FFF2-40B4-BE49-F238E27FC236}">
                  <a16:creationId xmlns:a16="http://schemas.microsoft.com/office/drawing/2014/main" id="{0217F49D-8E59-7599-EBD8-7346AF96D2D0}"/>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3" name="object 7">
              <a:extLst>
                <a:ext uri="{FF2B5EF4-FFF2-40B4-BE49-F238E27FC236}">
                  <a16:creationId xmlns:a16="http://schemas.microsoft.com/office/drawing/2014/main" id="{DBFD2B09-D8FB-30FC-65CD-8FAA57E91D41}"/>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4" name="object 14">
            <a:extLst>
              <a:ext uri="{FF2B5EF4-FFF2-40B4-BE49-F238E27FC236}">
                <a16:creationId xmlns:a16="http://schemas.microsoft.com/office/drawing/2014/main" id="{347C4EAD-5F9E-8306-765F-5E132D717115}"/>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7828378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21" name="object 2">
            <a:extLst>
              <a:ext uri="{FF2B5EF4-FFF2-40B4-BE49-F238E27FC236}">
                <a16:creationId xmlns:a16="http://schemas.microsoft.com/office/drawing/2014/main" id="{6C519D15-0D72-298F-63D9-9DC55D6A20A5}"/>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2" name="object 3">
            <a:extLst>
              <a:ext uri="{FF2B5EF4-FFF2-40B4-BE49-F238E27FC236}">
                <a16:creationId xmlns:a16="http://schemas.microsoft.com/office/drawing/2014/main" id="{0148D308-D9BC-A038-4FB7-9652F675B148}"/>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3" name="Group 22">
            <a:extLst>
              <a:ext uri="{FF2B5EF4-FFF2-40B4-BE49-F238E27FC236}">
                <a16:creationId xmlns:a16="http://schemas.microsoft.com/office/drawing/2014/main" id="{7C059483-5708-9524-A01D-1EEAF0A53219}"/>
              </a:ext>
            </a:extLst>
          </p:cNvPr>
          <p:cNvGrpSpPr/>
          <p:nvPr userDrawn="1"/>
        </p:nvGrpSpPr>
        <p:grpSpPr>
          <a:xfrm>
            <a:off x="391375" y="5191214"/>
            <a:ext cx="2957963" cy="1664692"/>
            <a:chOff x="391375" y="5191214"/>
            <a:chExt cx="2957963" cy="1664692"/>
          </a:xfrm>
        </p:grpSpPr>
        <p:sp>
          <p:nvSpPr>
            <p:cNvPr id="24" name="object 5">
              <a:extLst>
                <a:ext uri="{FF2B5EF4-FFF2-40B4-BE49-F238E27FC236}">
                  <a16:creationId xmlns:a16="http://schemas.microsoft.com/office/drawing/2014/main" id="{FA2EC076-DBFB-4FF1-DF70-3AD3DBED0652}"/>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25" name="object 6">
              <a:extLst>
                <a:ext uri="{FF2B5EF4-FFF2-40B4-BE49-F238E27FC236}">
                  <a16:creationId xmlns:a16="http://schemas.microsoft.com/office/drawing/2014/main" id="{724CC966-60C3-61EA-573B-58874334E61B}"/>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6" name="object 7">
              <a:extLst>
                <a:ext uri="{FF2B5EF4-FFF2-40B4-BE49-F238E27FC236}">
                  <a16:creationId xmlns:a16="http://schemas.microsoft.com/office/drawing/2014/main" id="{B9C8C418-5019-A26A-8A65-EF68A888A44D}"/>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7" name="object 8">
              <a:extLst>
                <a:ext uri="{FF2B5EF4-FFF2-40B4-BE49-F238E27FC236}">
                  <a16:creationId xmlns:a16="http://schemas.microsoft.com/office/drawing/2014/main" id="{A7860C7F-27FC-16CB-5B23-521CA17C6668}"/>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8" name="object 9">
              <a:extLst>
                <a:ext uri="{FF2B5EF4-FFF2-40B4-BE49-F238E27FC236}">
                  <a16:creationId xmlns:a16="http://schemas.microsoft.com/office/drawing/2014/main" id="{33BE568F-19D1-B0F6-38D2-0D55B536F5B7}"/>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0">
              <a:extLst>
                <a:ext uri="{FF2B5EF4-FFF2-40B4-BE49-F238E27FC236}">
                  <a16:creationId xmlns:a16="http://schemas.microsoft.com/office/drawing/2014/main" id="{6499D365-73A6-709B-3A97-B637BF7DFAF9}"/>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grpSp>
        <p:nvGrpSpPr>
          <p:cNvPr id="31" name="object 41">
            <a:extLst>
              <a:ext uri="{FF2B5EF4-FFF2-40B4-BE49-F238E27FC236}">
                <a16:creationId xmlns:a16="http://schemas.microsoft.com/office/drawing/2014/main" id="{E5D35E25-D77C-E31F-5E74-692AAFE8489C}"/>
              </a:ext>
            </a:extLst>
          </p:cNvPr>
          <p:cNvGrpSpPr/>
          <p:nvPr userDrawn="1"/>
        </p:nvGrpSpPr>
        <p:grpSpPr>
          <a:xfrm>
            <a:off x="10681097" y="5820975"/>
            <a:ext cx="651156" cy="708550"/>
            <a:chOff x="5598848" y="1620229"/>
            <a:chExt cx="2190115" cy="2383155"/>
          </a:xfrm>
        </p:grpSpPr>
        <p:pic>
          <p:nvPicPr>
            <p:cNvPr id="32" name="object 42">
              <a:extLst>
                <a:ext uri="{FF2B5EF4-FFF2-40B4-BE49-F238E27FC236}">
                  <a16:creationId xmlns:a16="http://schemas.microsoft.com/office/drawing/2014/main" id="{71FDAA40-CF62-B5EC-27C8-1DEC613A045F}"/>
                </a:ext>
              </a:extLst>
            </p:cNvPr>
            <p:cNvPicPr/>
            <p:nvPr/>
          </p:nvPicPr>
          <p:blipFill>
            <a:blip r:embed="rId2" cstate="print"/>
            <a:stretch>
              <a:fillRect/>
            </a:stretch>
          </p:blipFill>
          <p:spPr>
            <a:xfrm>
              <a:off x="7161630" y="1899091"/>
              <a:ext cx="113817" cy="115671"/>
            </a:xfrm>
            <a:prstGeom prst="rect">
              <a:avLst/>
            </a:prstGeom>
          </p:spPr>
        </p:pic>
        <p:pic>
          <p:nvPicPr>
            <p:cNvPr id="33" name="object 43">
              <a:extLst>
                <a:ext uri="{FF2B5EF4-FFF2-40B4-BE49-F238E27FC236}">
                  <a16:creationId xmlns:a16="http://schemas.microsoft.com/office/drawing/2014/main" id="{D1B24BA8-F7E7-1E34-42D3-EAC881A98C9D}"/>
                </a:ext>
              </a:extLst>
            </p:cNvPr>
            <p:cNvPicPr/>
            <p:nvPr/>
          </p:nvPicPr>
          <p:blipFill>
            <a:blip r:embed="rId3" cstate="print"/>
            <a:stretch>
              <a:fillRect/>
            </a:stretch>
          </p:blipFill>
          <p:spPr>
            <a:xfrm>
              <a:off x="5598848" y="1620229"/>
              <a:ext cx="2189904" cy="2382902"/>
            </a:xfrm>
            <a:prstGeom prst="rect">
              <a:avLst/>
            </a:prstGeom>
          </p:spPr>
        </p:pic>
        <p:pic>
          <p:nvPicPr>
            <p:cNvPr id="34" name="object 44">
              <a:extLst>
                <a:ext uri="{FF2B5EF4-FFF2-40B4-BE49-F238E27FC236}">
                  <a16:creationId xmlns:a16="http://schemas.microsoft.com/office/drawing/2014/main" id="{8C171045-2C70-7826-E66A-8032B9B0AB8D}"/>
                </a:ext>
              </a:extLst>
            </p:cNvPr>
            <p:cNvPicPr/>
            <p:nvPr/>
          </p:nvPicPr>
          <p:blipFill>
            <a:blip r:embed="rId4" cstate="print"/>
            <a:stretch>
              <a:fillRect/>
            </a:stretch>
          </p:blipFill>
          <p:spPr>
            <a:xfrm>
              <a:off x="6871611" y="1669224"/>
              <a:ext cx="175945" cy="178803"/>
            </a:xfrm>
            <a:prstGeom prst="rect">
              <a:avLst/>
            </a:prstGeom>
          </p:spPr>
        </p:pic>
      </p:grpSp>
      <p:sp>
        <p:nvSpPr>
          <p:cNvPr id="35" name="object 14">
            <a:extLst>
              <a:ext uri="{FF2B5EF4-FFF2-40B4-BE49-F238E27FC236}">
                <a16:creationId xmlns:a16="http://schemas.microsoft.com/office/drawing/2014/main" id="{B4DD654F-CB13-10CD-705A-D4CDF0E24925}"/>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6" name="object 14">
            <a:extLst>
              <a:ext uri="{FF2B5EF4-FFF2-40B4-BE49-F238E27FC236}">
                <a16:creationId xmlns:a16="http://schemas.microsoft.com/office/drawing/2014/main" id="{E78121C1-6461-3786-9022-218E582B0443}"/>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7" name="object 14">
            <a:extLst>
              <a:ext uri="{FF2B5EF4-FFF2-40B4-BE49-F238E27FC236}">
                <a16:creationId xmlns:a16="http://schemas.microsoft.com/office/drawing/2014/main" id="{C2A7763E-0751-0597-6496-C5686EDC30BA}"/>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8" name="object 14">
            <a:extLst>
              <a:ext uri="{FF2B5EF4-FFF2-40B4-BE49-F238E27FC236}">
                <a16:creationId xmlns:a16="http://schemas.microsoft.com/office/drawing/2014/main" id="{DA1300F3-D39A-1179-EA7E-23FEA798A047}"/>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40917028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
        <p:nvSpPr>
          <p:cNvPr id="4" name="object 2">
            <a:extLst>
              <a:ext uri="{FF2B5EF4-FFF2-40B4-BE49-F238E27FC236}">
                <a16:creationId xmlns:a16="http://schemas.microsoft.com/office/drawing/2014/main" id="{1F1F3750-50DB-F760-2817-6DF36D66F972}"/>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184354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
        <p:nvSpPr>
          <p:cNvPr id="5" name="object 2">
            <a:extLst>
              <a:ext uri="{FF2B5EF4-FFF2-40B4-BE49-F238E27FC236}">
                <a16:creationId xmlns:a16="http://schemas.microsoft.com/office/drawing/2014/main" id="{EBF4E53B-895A-0E11-011A-9F89B50C67C5}"/>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8345908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
        <p:nvSpPr>
          <p:cNvPr id="5" name="object 2">
            <a:extLst>
              <a:ext uri="{FF2B5EF4-FFF2-40B4-BE49-F238E27FC236}">
                <a16:creationId xmlns:a16="http://schemas.microsoft.com/office/drawing/2014/main" id="{3FD4B57F-9B2C-6B94-FBD5-D33903154702}"/>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071490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8" name="object 2">
            <a:extLst>
              <a:ext uri="{FF2B5EF4-FFF2-40B4-BE49-F238E27FC236}">
                <a16:creationId xmlns:a16="http://schemas.microsoft.com/office/drawing/2014/main" id="{724ECE55-FE1C-B5E8-3E79-731F79A8AC54}"/>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9" name="Text Placeholder 2">
            <a:extLst>
              <a:ext uri="{FF2B5EF4-FFF2-40B4-BE49-F238E27FC236}">
                <a16:creationId xmlns:a16="http://schemas.microsoft.com/office/drawing/2014/main" id="{22DD4C85-5CCC-9508-37ED-59D06288AA2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10" name="Group 9">
            <a:extLst>
              <a:ext uri="{FF2B5EF4-FFF2-40B4-BE49-F238E27FC236}">
                <a16:creationId xmlns:a16="http://schemas.microsoft.com/office/drawing/2014/main" id="{A63CD5E6-F815-C37B-2223-D3DBDFB36933}"/>
              </a:ext>
            </a:extLst>
          </p:cNvPr>
          <p:cNvGrpSpPr/>
          <p:nvPr userDrawn="1"/>
        </p:nvGrpSpPr>
        <p:grpSpPr>
          <a:xfrm>
            <a:off x="9597" y="4222076"/>
            <a:ext cx="5495304" cy="2633814"/>
            <a:chOff x="9597" y="4222076"/>
            <a:chExt cx="5495304" cy="2633814"/>
          </a:xfrm>
        </p:grpSpPr>
        <p:sp>
          <p:nvSpPr>
            <p:cNvPr id="11" name="object 4">
              <a:extLst>
                <a:ext uri="{FF2B5EF4-FFF2-40B4-BE49-F238E27FC236}">
                  <a16:creationId xmlns:a16="http://schemas.microsoft.com/office/drawing/2014/main" id="{EF5F0694-C8EC-A54E-E081-F718EF19DC3A}"/>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2" name="object 5">
              <a:extLst>
                <a:ext uri="{FF2B5EF4-FFF2-40B4-BE49-F238E27FC236}">
                  <a16:creationId xmlns:a16="http://schemas.microsoft.com/office/drawing/2014/main" id="{EA257B89-E68D-AF05-1114-F627A2950B76}"/>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3" name="object 6">
              <a:extLst>
                <a:ext uri="{FF2B5EF4-FFF2-40B4-BE49-F238E27FC236}">
                  <a16:creationId xmlns:a16="http://schemas.microsoft.com/office/drawing/2014/main" id="{5C23BF4E-D87A-28C1-7556-CCF99E641EC1}"/>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14" name="object 7">
              <a:extLst>
                <a:ext uri="{FF2B5EF4-FFF2-40B4-BE49-F238E27FC236}">
                  <a16:creationId xmlns:a16="http://schemas.microsoft.com/office/drawing/2014/main" id="{E5BD0921-7692-0E44-D3C0-5B211B762D3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16" name="object 8">
              <a:extLst>
                <a:ext uri="{FF2B5EF4-FFF2-40B4-BE49-F238E27FC236}">
                  <a16:creationId xmlns:a16="http://schemas.microsoft.com/office/drawing/2014/main" id="{52BD0FC6-5CD7-5231-B94D-9724898E1B57}"/>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17" name="object 9">
              <a:extLst>
                <a:ext uri="{FF2B5EF4-FFF2-40B4-BE49-F238E27FC236}">
                  <a16:creationId xmlns:a16="http://schemas.microsoft.com/office/drawing/2014/main" id="{6C402A34-2975-B1A3-6A5C-41C9FC2BB662}"/>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19" name="object 10">
              <a:extLst>
                <a:ext uri="{FF2B5EF4-FFF2-40B4-BE49-F238E27FC236}">
                  <a16:creationId xmlns:a16="http://schemas.microsoft.com/office/drawing/2014/main" id="{8F46FDB4-0361-4514-F9F4-41571D828F94}"/>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24" name="Footer Placeholder 4">
            <a:extLst>
              <a:ext uri="{FF2B5EF4-FFF2-40B4-BE49-F238E27FC236}">
                <a16:creationId xmlns:a16="http://schemas.microsoft.com/office/drawing/2014/main" id="{935012A3-1D9D-D163-35C3-875F8E3609C6}"/>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33835172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AA9B068B-3402-5359-20DC-BD516AD08405}"/>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6" name="object 4">
            <a:extLst>
              <a:ext uri="{FF2B5EF4-FFF2-40B4-BE49-F238E27FC236}">
                <a16:creationId xmlns:a16="http://schemas.microsoft.com/office/drawing/2014/main" id="{9C1163A5-40F2-7334-DBAA-50252408C938}"/>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7" name="object 4">
            <a:extLst>
              <a:ext uri="{FF2B5EF4-FFF2-40B4-BE49-F238E27FC236}">
                <a16:creationId xmlns:a16="http://schemas.microsoft.com/office/drawing/2014/main" id="{422D387C-6C8B-FBD0-8CB7-838DC864F8DC}"/>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5" name="object 4">
            <a:extLst>
              <a:ext uri="{FF2B5EF4-FFF2-40B4-BE49-F238E27FC236}">
                <a16:creationId xmlns:a16="http://schemas.microsoft.com/office/drawing/2014/main" id="{642786D7-4E03-71CB-56F8-0B4E47ADE538}"/>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9" name="object 4">
            <a:extLst>
              <a:ext uri="{FF2B5EF4-FFF2-40B4-BE49-F238E27FC236}">
                <a16:creationId xmlns:a16="http://schemas.microsoft.com/office/drawing/2014/main" id="{89EAA0F8-ADBE-A88E-7A49-E04D75292C4D}"/>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0" name="object 4">
            <a:extLst>
              <a:ext uri="{FF2B5EF4-FFF2-40B4-BE49-F238E27FC236}">
                <a16:creationId xmlns:a16="http://schemas.microsoft.com/office/drawing/2014/main" id="{03CFC18E-3063-3200-AB36-F691A7EB4A85}"/>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1" name="object 4">
            <a:extLst>
              <a:ext uri="{FF2B5EF4-FFF2-40B4-BE49-F238E27FC236}">
                <a16:creationId xmlns:a16="http://schemas.microsoft.com/office/drawing/2014/main" id="{D9721B0F-4D0F-21A0-DF46-F199046092DF}"/>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FB6D2C94-7B46-09CD-EC4C-A96AAF358E38}"/>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23" name="object 4">
            <a:extLst>
              <a:ext uri="{FF2B5EF4-FFF2-40B4-BE49-F238E27FC236}">
                <a16:creationId xmlns:a16="http://schemas.microsoft.com/office/drawing/2014/main" id="{CC190099-F8D5-3DBD-B489-F60068B8AF86}"/>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24" name="Picture 23" descr="A picture containing text&#10;&#10;Description automatically generated">
            <a:extLst>
              <a:ext uri="{FF2B5EF4-FFF2-40B4-BE49-F238E27FC236}">
                <a16:creationId xmlns:a16="http://schemas.microsoft.com/office/drawing/2014/main" id="{441E4D54-819B-DFB8-2555-1887DAED26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3514351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07C3BF7B-E620-E9E7-67FA-545AEC7B2D53}"/>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9" name="Group 8">
            <a:extLst>
              <a:ext uri="{FF2B5EF4-FFF2-40B4-BE49-F238E27FC236}">
                <a16:creationId xmlns:a16="http://schemas.microsoft.com/office/drawing/2014/main" id="{AD33D54E-87A4-94B6-3460-A5F40C70C5D5}"/>
              </a:ext>
            </a:extLst>
          </p:cNvPr>
          <p:cNvGrpSpPr/>
          <p:nvPr userDrawn="1"/>
        </p:nvGrpSpPr>
        <p:grpSpPr>
          <a:xfrm>
            <a:off x="9597" y="4222076"/>
            <a:ext cx="5495304" cy="2633814"/>
            <a:chOff x="9597" y="4222076"/>
            <a:chExt cx="5495304" cy="2633814"/>
          </a:xfrm>
          <a:solidFill>
            <a:srgbClr val="FFFFFF">
              <a:alpha val="14902"/>
            </a:srgbClr>
          </a:solidFill>
        </p:grpSpPr>
        <p:sp>
          <p:nvSpPr>
            <p:cNvPr id="10" name="object 4">
              <a:extLst>
                <a:ext uri="{FF2B5EF4-FFF2-40B4-BE49-F238E27FC236}">
                  <a16:creationId xmlns:a16="http://schemas.microsoft.com/office/drawing/2014/main" id="{F9A6CFDA-5637-14CE-DEBC-E6A36D5A1544}"/>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36FCBEC-6C8D-170B-46CF-3855467F92E5}"/>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F1C2A352-82AC-3703-9279-EAD633727451}"/>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B6D215B9-6EE2-1829-BDC3-DD89C0A5A8CB}"/>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A91FEE35-18A2-B449-31D1-43081F504B40}"/>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16" name="object 9">
              <a:extLst>
                <a:ext uri="{FF2B5EF4-FFF2-40B4-BE49-F238E27FC236}">
                  <a16:creationId xmlns:a16="http://schemas.microsoft.com/office/drawing/2014/main" id="{F6FC4B2B-52E7-A7F3-4EFB-37488D947FD3}"/>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17" name="object 10">
              <a:extLst>
                <a:ext uri="{FF2B5EF4-FFF2-40B4-BE49-F238E27FC236}">
                  <a16:creationId xmlns:a16="http://schemas.microsoft.com/office/drawing/2014/main" id="{EA9E160B-11A5-BC0A-B877-324A6D1A7064}"/>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19" name="Footer Placeholder 4">
            <a:extLst>
              <a:ext uri="{FF2B5EF4-FFF2-40B4-BE49-F238E27FC236}">
                <a16:creationId xmlns:a16="http://schemas.microsoft.com/office/drawing/2014/main" id="{3209EE5B-0F68-9AB3-DFA6-80004D58F055}"/>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2351533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6AE52DBF-1B67-3A08-BCA4-080217249298}"/>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13" name="Footer Placeholder 4">
            <a:extLst>
              <a:ext uri="{FF2B5EF4-FFF2-40B4-BE49-F238E27FC236}">
                <a16:creationId xmlns:a16="http://schemas.microsoft.com/office/drawing/2014/main" id="{CD1927A2-B77D-E896-0FCA-4B1E648A247F}"/>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14" name="Group 13">
            <a:extLst>
              <a:ext uri="{FF2B5EF4-FFF2-40B4-BE49-F238E27FC236}">
                <a16:creationId xmlns:a16="http://schemas.microsoft.com/office/drawing/2014/main" id="{81EF3161-AC6A-E928-A08D-8A8B56FE804F}"/>
              </a:ext>
            </a:extLst>
          </p:cNvPr>
          <p:cNvGrpSpPr/>
          <p:nvPr userDrawn="1"/>
        </p:nvGrpSpPr>
        <p:grpSpPr>
          <a:xfrm>
            <a:off x="9598" y="0"/>
            <a:ext cx="5429576" cy="1714213"/>
            <a:chOff x="9598" y="0"/>
            <a:chExt cx="5429576" cy="1714213"/>
          </a:xfrm>
        </p:grpSpPr>
        <p:sp>
          <p:nvSpPr>
            <p:cNvPr id="15" name="object 3">
              <a:extLst>
                <a:ext uri="{FF2B5EF4-FFF2-40B4-BE49-F238E27FC236}">
                  <a16:creationId xmlns:a16="http://schemas.microsoft.com/office/drawing/2014/main" id="{258A354F-439D-CC78-F15A-E66DF49F598A}"/>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A9004BC0-688B-69CA-44FD-96CF099425CA}"/>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2DE52B43-6D2F-A344-63BB-B86ED91F3F67}"/>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4A1850C6-ADDF-F045-2905-F9676CC85BA4}"/>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30AF9AB3-F434-ABE1-FAB9-82D083D41ADB}"/>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C0847F11-D841-A1EE-3139-495A289405E5}"/>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Tree>
    <p:extLst>
      <p:ext uri="{BB962C8B-B14F-4D97-AF65-F5344CB8AC3E}">
        <p14:creationId xmlns:p14="http://schemas.microsoft.com/office/powerpoint/2010/main" val="18111536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DE3BA944-F9C5-F8FF-C543-FACC4428FED5}"/>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grpSp>
        <p:nvGrpSpPr>
          <p:cNvPr id="9" name="object 41">
            <a:extLst>
              <a:ext uri="{FF2B5EF4-FFF2-40B4-BE49-F238E27FC236}">
                <a16:creationId xmlns:a16="http://schemas.microsoft.com/office/drawing/2014/main" id="{00723F50-ED7E-48A5-A4AD-3C2A0D2CBC65}"/>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AED88528-306D-AB8C-B47D-5D84F9F9F709}"/>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15D8CD8C-D204-8152-FF21-E39B75D7A72D}"/>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E3C2D3FB-C194-7441-2D25-1986AD0B0D1A}"/>
                </a:ext>
              </a:extLst>
            </p:cNvPr>
            <p:cNvPicPr/>
            <p:nvPr/>
          </p:nvPicPr>
          <p:blipFill>
            <a:blip r:embed="rId4" cstate="print"/>
            <a:stretch>
              <a:fillRect/>
            </a:stretch>
          </p:blipFill>
          <p:spPr>
            <a:xfrm>
              <a:off x="6871611" y="1669224"/>
              <a:ext cx="175945" cy="178803"/>
            </a:xfrm>
            <a:prstGeom prst="rect">
              <a:avLst/>
            </a:prstGeom>
          </p:spPr>
        </p:pic>
      </p:grpSp>
      <p:grpSp>
        <p:nvGrpSpPr>
          <p:cNvPr id="14" name="Group 13">
            <a:extLst>
              <a:ext uri="{FF2B5EF4-FFF2-40B4-BE49-F238E27FC236}">
                <a16:creationId xmlns:a16="http://schemas.microsoft.com/office/drawing/2014/main" id="{66F9EB8E-E3AE-73F4-E3EA-7691A80DE187}"/>
              </a:ext>
            </a:extLst>
          </p:cNvPr>
          <p:cNvGrpSpPr/>
          <p:nvPr userDrawn="1"/>
        </p:nvGrpSpPr>
        <p:grpSpPr>
          <a:xfrm>
            <a:off x="6109850" y="-1"/>
            <a:ext cx="6097260" cy="1857721"/>
            <a:chOff x="6613002" y="0"/>
            <a:chExt cx="5573326" cy="1698088"/>
          </a:xfrm>
        </p:grpSpPr>
        <p:sp>
          <p:nvSpPr>
            <p:cNvPr id="15" name="object 3">
              <a:extLst>
                <a:ext uri="{FF2B5EF4-FFF2-40B4-BE49-F238E27FC236}">
                  <a16:creationId xmlns:a16="http://schemas.microsoft.com/office/drawing/2014/main" id="{21F77885-23D4-DEA6-5F0E-1E87C7F84125}"/>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D536BF6-357B-36C4-E7A4-F3CF94760A09}"/>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2D4BF3DC-6119-58B6-A250-4FCB8F898BA3}"/>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F7FA981D-2FB6-CDA5-0250-22B2DC69089E}"/>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7" name="object 7">
              <a:extLst>
                <a:ext uri="{FF2B5EF4-FFF2-40B4-BE49-F238E27FC236}">
                  <a16:creationId xmlns:a16="http://schemas.microsoft.com/office/drawing/2014/main" id="{11D67DA7-01C2-98B1-74B5-FBA1B1F38084}"/>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8" name="object 8">
              <a:extLst>
                <a:ext uri="{FF2B5EF4-FFF2-40B4-BE49-F238E27FC236}">
                  <a16:creationId xmlns:a16="http://schemas.microsoft.com/office/drawing/2014/main" id="{99A7FCA9-0681-4F56-9CC2-76AF7C05E12B}"/>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Tree>
    <p:extLst>
      <p:ext uri="{BB962C8B-B14F-4D97-AF65-F5344CB8AC3E}">
        <p14:creationId xmlns:p14="http://schemas.microsoft.com/office/powerpoint/2010/main" val="33486106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B5493A52-58AC-7207-66F3-D5C63550283D}"/>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13" name="Footer Placeholder 4">
            <a:extLst>
              <a:ext uri="{FF2B5EF4-FFF2-40B4-BE49-F238E27FC236}">
                <a16:creationId xmlns:a16="http://schemas.microsoft.com/office/drawing/2014/main" id="{9D2C8E44-020C-3702-8CDE-7E7332A5C7DC}"/>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14" name="Group 13">
            <a:extLst>
              <a:ext uri="{FF2B5EF4-FFF2-40B4-BE49-F238E27FC236}">
                <a16:creationId xmlns:a16="http://schemas.microsoft.com/office/drawing/2014/main" id="{B015BC67-B5DB-D274-C87E-07AD98072EC9}"/>
              </a:ext>
            </a:extLst>
          </p:cNvPr>
          <p:cNvGrpSpPr/>
          <p:nvPr userDrawn="1"/>
        </p:nvGrpSpPr>
        <p:grpSpPr>
          <a:xfrm>
            <a:off x="-121920" y="-389572"/>
            <a:ext cx="5429576" cy="1714213"/>
            <a:chOff x="9598" y="0"/>
            <a:chExt cx="5429576" cy="1714213"/>
          </a:xfrm>
        </p:grpSpPr>
        <p:sp>
          <p:nvSpPr>
            <p:cNvPr id="15" name="object 3">
              <a:extLst>
                <a:ext uri="{FF2B5EF4-FFF2-40B4-BE49-F238E27FC236}">
                  <a16:creationId xmlns:a16="http://schemas.microsoft.com/office/drawing/2014/main" id="{28818F83-4CA3-D27C-895B-C36D83632037}"/>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447DF4E1-01E2-F431-D425-62B292707142}"/>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A509FA1B-116F-3C09-0C38-22B670166EA2}"/>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08B9C00C-90FC-68DB-AFC4-E5E111F3BA72}"/>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B37DA499-6E3A-B759-CE0B-B118F1D67263}"/>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C5B31D1C-8EA9-2DB9-C4BE-A73729B407A8}"/>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Tree>
    <p:extLst>
      <p:ext uri="{BB962C8B-B14F-4D97-AF65-F5344CB8AC3E}">
        <p14:creationId xmlns:p14="http://schemas.microsoft.com/office/powerpoint/2010/main" val="24448875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1B26AD31-BE5E-D3B9-B8D3-10371D93D2C9}"/>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grpSp>
        <p:nvGrpSpPr>
          <p:cNvPr id="9" name="object 41">
            <a:extLst>
              <a:ext uri="{FF2B5EF4-FFF2-40B4-BE49-F238E27FC236}">
                <a16:creationId xmlns:a16="http://schemas.microsoft.com/office/drawing/2014/main" id="{5C5FE61A-CF29-6ED2-77A1-3C7FFBBA9C66}"/>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19FA918A-725F-ED34-2C77-67481D1F9291}"/>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329DEA3F-8AFB-B18A-879E-90834A4CB18A}"/>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0D7029F9-127C-2C4F-FE33-F09563C2416F}"/>
                </a:ext>
              </a:extLst>
            </p:cNvPr>
            <p:cNvPicPr/>
            <p:nvPr/>
          </p:nvPicPr>
          <p:blipFill>
            <a:blip r:embed="rId4" cstate="print"/>
            <a:stretch>
              <a:fillRect/>
            </a:stretch>
          </p:blipFill>
          <p:spPr>
            <a:xfrm>
              <a:off x="6871611" y="1669224"/>
              <a:ext cx="175945" cy="178803"/>
            </a:xfrm>
            <a:prstGeom prst="rect">
              <a:avLst/>
            </a:prstGeom>
          </p:spPr>
        </p:pic>
      </p:grpSp>
      <p:grpSp>
        <p:nvGrpSpPr>
          <p:cNvPr id="14" name="Group 13">
            <a:extLst>
              <a:ext uri="{FF2B5EF4-FFF2-40B4-BE49-F238E27FC236}">
                <a16:creationId xmlns:a16="http://schemas.microsoft.com/office/drawing/2014/main" id="{824DCAC0-21EE-4AF0-150E-F06DF95C54E0}"/>
              </a:ext>
            </a:extLst>
          </p:cNvPr>
          <p:cNvGrpSpPr/>
          <p:nvPr userDrawn="1"/>
        </p:nvGrpSpPr>
        <p:grpSpPr>
          <a:xfrm>
            <a:off x="6109850" y="-1"/>
            <a:ext cx="6097260" cy="1857721"/>
            <a:chOff x="6613002" y="0"/>
            <a:chExt cx="5573326" cy="1698088"/>
          </a:xfrm>
        </p:grpSpPr>
        <p:sp>
          <p:nvSpPr>
            <p:cNvPr id="15" name="object 3">
              <a:extLst>
                <a:ext uri="{FF2B5EF4-FFF2-40B4-BE49-F238E27FC236}">
                  <a16:creationId xmlns:a16="http://schemas.microsoft.com/office/drawing/2014/main" id="{BD672BDD-3F64-348A-BC54-EF29537DE8B3}"/>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4F013810-7C14-2B27-39BF-FC4FB7919429}"/>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17" name="object 5">
              <a:extLst>
                <a:ext uri="{FF2B5EF4-FFF2-40B4-BE49-F238E27FC236}">
                  <a16:creationId xmlns:a16="http://schemas.microsoft.com/office/drawing/2014/main" id="{7C7B17B9-1BBB-119E-77BF-F810C5C497E5}"/>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19" name="object 6">
              <a:extLst>
                <a:ext uri="{FF2B5EF4-FFF2-40B4-BE49-F238E27FC236}">
                  <a16:creationId xmlns:a16="http://schemas.microsoft.com/office/drawing/2014/main" id="{89550D92-5837-BDD9-48BA-E7C439265A88}"/>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7" name="object 7">
              <a:extLst>
                <a:ext uri="{FF2B5EF4-FFF2-40B4-BE49-F238E27FC236}">
                  <a16:creationId xmlns:a16="http://schemas.microsoft.com/office/drawing/2014/main" id="{E83C50C6-3A19-A6D2-FD1B-FC11F33979A9}"/>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8" name="object 8">
              <a:extLst>
                <a:ext uri="{FF2B5EF4-FFF2-40B4-BE49-F238E27FC236}">
                  <a16:creationId xmlns:a16="http://schemas.microsoft.com/office/drawing/2014/main" id="{6A3C6C2B-7E60-EAC7-2D05-A105FC056FB9}"/>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Tree>
    <p:extLst>
      <p:ext uri="{BB962C8B-B14F-4D97-AF65-F5344CB8AC3E}">
        <p14:creationId xmlns:p14="http://schemas.microsoft.com/office/powerpoint/2010/main" val="39150302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grpSp>
        <p:nvGrpSpPr>
          <p:cNvPr id="2" name="object 41">
            <a:extLst>
              <a:ext uri="{FF2B5EF4-FFF2-40B4-BE49-F238E27FC236}">
                <a16:creationId xmlns:a16="http://schemas.microsoft.com/office/drawing/2014/main" id="{B629446C-4AD4-1C41-6B3A-72BF2496BDD2}"/>
              </a:ext>
            </a:extLst>
          </p:cNvPr>
          <p:cNvGrpSpPr/>
          <p:nvPr userDrawn="1"/>
        </p:nvGrpSpPr>
        <p:grpSpPr>
          <a:xfrm>
            <a:off x="10681097" y="5820975"/>
            <a:ext cx="651156" cy="708550"/>
            <a:chOff x="5598848" y="1620229"/>
            <a:chExt cx="2190115" cy="2383155"/>
          </a:xfrm>
        </p:grpSpPr>
        <p:pic>
          <p:nvPicPr>
            <p:cNvPr id="8" name="object 42">
              <a:extLst>
                <a:ext uri="{FF2B5EF4-FFF2-40B4-BE49-F238E27FC236}">
                  <a16:creationId xmlns:a16="http://schemas.microsoft.com/office/drawing/2014/main" id="{36E20262-2297-BDC2-6F54-4A99D8BDBAE3}"/>
                </a:ext>
              </a:extLst>
            </p:cNvPr>
            <p:cNvPicPr/>
            <p:nvPr/>
          </p:nvPicPr>
          <p:blipFill>
            <a:blip r:embed="rId2" cstate="print"/>
            <a:stretch>
              <a:fillRect/>
            </a:stretch>
          </p:blipFill>
          <p:spPr>
            <a:xfrm>
              <a:off x="7161630" y="1899091"/>
              <a:ext cx="113817" cy="115671"/>
            </a:xfrm>
            <a:prstGeom prst="rect">
              <a:avLst/>
            </a:prstGeom>
          </p:spPr>
        </p:pic>
        <p:pic>
          <p:nvPicPr>
            <p:cNvPr id="10" name="object 43">
              <a:extLst>
                <a:ext uri="{FF2B5EF4-FFF2-40B4-BE49-F238E27FC236}">
                  <a16:creationId xmlns:a16="http://schemas.microsoft.com/office/drawing/2014/main" id="{EEC0BFD8-C281-0CD1-7144-2A5A5D210C39}"/>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4DF99CF7-2947-E248-0DC5-18F8DE8BA9A5}"/>
                </a:ext>
              </a:extLst>
            </p:cNvPr>
            <p:cNvPicPr/>
            <p:nvPr/>
          </p:nvPicPr>
          <p:blipFill>
            <a:blip r:embed="rId4" cstate="print"/>
            <a:stretch>
              <a:fillRect/>
            </a:stretch>
          </p:blipFill>
          <p:spPr>
            <a:xfrm>
              <a:off x="6871611" y="1669224"/>
              <a:ext cx="175945" cy="178803"/>
            </a:xfrm>
            <a:prstGeom prst="rect">
              <a:avLst/>
            </a:prstGeom>
          </p:spPr>
        </p:pic>
      </p:grpSp>
      <p:sp>
        <p:nvSpPr>
          <p:cNvPr id="15" name="Text Placeholder 2">
            <a:extLst>
              <a:ext uri="{FF2B5EF4-FFF2-40B4-BE49-F238E27FC236}">
                <a16:creationId xmlns:a16="http://schemas.microsoft.com/office/drawing/2014/main" id="{D26D0AA3-2C73-0171-CBE9-AA2F499990CE}"/>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5363707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grpSp>
        <p:nvGrpSpPr>
          <p:cNvPr id="9" name="object 41">
            <a:extLst>
              <a:ext uri="{FF2B5EF4-FFF2-40B4-BE49-F238E27FC236}">
                <a16:creationId xmlns:a16="http://schemas.microsoft.com/office/drawing/2014/main" id="{B9E61A09-302B-5945-F245-88C5BD39E90D}"/>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3DFE1D78-E6E0-1051-DF4F-067BAC04ACB5}"/>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2949D7EB-BDE2-7B02-5D17-20146E4728E6}"/>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8A7712EB-7EC4-A57F-FF81-9A6CC0EBFCE8}"/>
                </a:ext>
              </a:extLst>
            </p:cNvPr>
            <p:cNvPicPr/>
            <p:nvPr/>
          </p:nvPicPr>
          <p:blipFill>
            <a:blip r:embed="rId4" cstate="print"/>
            <a:stretch>
              <a:fillRect/>
            </a:stretch>
          </p:blipFill>
          <p:spPr>
            <a:xfrm>
              <a:off x="6871611" y="1669224"/>
              <a:ext cx="175945" cy="178803"/>
            </a:xfrm>
            <a:prstGeom prst="rect">
              <a:avLst/>
            </a:prstGeom>
          </p:spPr>
        </p:pic>
      </p:grpSp>
      <p:sp>
        <p:nvSpPr>
          <p:cNvPr id="14" name="object 7">
            <a:extLst>
              <a:ext uri="{FF2B5EF4-FFF2-40B4-BE49-F238E27FC236}">
                <a16:creationId xmlns:a16="http://schemas.microsoft.com/office/drawing/2014/main" id="{FB955A70-46E0-1ACC-35A6-B0A0E07F1557}"/>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15" name="object 8">
            <a:extLst>
              <a:ext uri="{FF2B5EF4-FFF2-40B4-BE49-F238E27FC236}">
                <a16:creationId xmlns:a16="http://schemas.microsoft.com/office/drawing/2014/main" id="{1AEC2B7A-EC87-2F27-2925-C572C05499E7}"/>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16" name="object 9">
            <a:extLst>
              <a:ext uri="{FF2B5EF4-FFF2-40B4-BE49-F238E27FC236}">
                <a16:creationId xmlns:a16="http://schemas.microsoft.com/office/drawing/2014/main" id="{3EA624FA-E472-8393-BC79-9A601FB88848}"/>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18" name="object 10">
            <a:extLst>
              <a:ext uri="{FF2B5EF4-FFF2-40B4-BE49-F238E27FC236}">
                <a16:creationId xmlns:a16="http://schemas.microsoft.com/office/drawing/2014/main" id="{71FD9D76-4FB4-EBB4-83F1-AF376719FBE8}"/>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19" name="object 11">
            <a:extLst>
              <a:ext uri="{FF2B5EF4-FFF2-40B4-BE49-F238E27FC236}">
                <a16:creationId xmlns:a16="http://schemas.microsoft.com/office/drawing/2014/main" id="{147E0249-93E3-44D9-0472-44BE64639382}"/>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0" name="object 12">
            <a:extLst>
              <a:ext uri="{FF2B5EF4-FFF2-40B4-BE49-F238E27FC236}">
                <a16:creationId xmlns:a16="http://schemas.microsoft.com/office/drawing/2014/main" id="{45B6CC9B-3FFB-8616-18FB-033D43634AA5}"/>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30" name="object 13">
            <a:extLst>
              <a:ext uri="{FF2B5EF4-FFF2-40B4-BE49-F238E27FC236}">
                <a16:creationId xmlns:a16="http://schemas.microsoft.com/office/drawing/2014/main" id="{828BF873-4EDB-6C5A-BF40-1922133C0432}"/>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5" name="object 14">
            <a:extLst>
              <a:ext uri="{FF2B5EF4-FFF2-40B4-BE49-F238E27FC236}">
                <a16:creationId xmlns:a16="http://schemas.microsoft.com/office/drawing/2014/main" id="{11F0D1BA-B221-95AC-5FA9-4126D354BE1A}"/>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6" name="object 15">
            <a:extLst>
              <a:ext uri="{FF2B5EF4-FFF2-40B4-BE49-F238E27FC236}">
                <a16:creationId xmlns:a16="http://schemas.microsoft.com/office/drawing/2014/main" id="{079CF50E-186E-7141-F0CD-FEDB2D843D03}"/>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7" name="object 14">
            <a:extLst>
              <a:ext uri="{FF2B5EF4-FFF2-40B4-BE49-F238E27FC236}">
                <a16:creationId xmlns:a16="http://schemas.microsoft.com/office/drawing/2014/main" id="{CBBF8878-DFBE-4BFF-F9D8-34ACFB34B410}"/>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8" name="object 14">
            <a:extLst>
              <a:ext uri="{FF2B5EF4-FFF2-40B4-BE49-F238E27FC236}">
                <a16:creationId xmlns:a16="http://schemas.microsoft.com/office/drawing/2014/main" id="{2AF21E0E-DA6A-496F-BCC6-EBDE77A11918}"/>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9" name="object 14">
            <a:extLst>
              <a:ext uri="{FF2B5EF4-FFF2-40B4-BE49-F238E27FC236}">
                <a16:creationId xmlns:a16="http://schemas.microsoft.com/office/drawing/2014/main" id="{8BCC2D2D-FB39-CA41-F798-DC2D3ABED7E8}"/>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Tree>
    <p:extLst>
      <p:ext uri="{BB962C8B-B14F-4D97-AF65-F5344CB8AC3E}">
        <p14:creationId xmlns:p14="http://schemas.microsoft.com/office/powerpoint/2010/main" val="3215143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
        <p:nvSpPr>
          <p:cNvPr id="5" name="Rectangle 4">
            <a:extLst>
              <a:ext uri="{FF2B5EF4-FFF2-40B4-BE49-F238E27FC236}">
                <a16:creationId xmlns:a16="http://schemas.microsoft.com/office/drawing/2014/main" id="{CB238DE2-8786-0904-4423-852C50857417}"/>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Icon&#10;&#10;Description automatically generated">
            <a:extLst>
              <a:ext uri="{FF2B5EF4-FFF2-40B4-BE49-F238E27FC236}">
                <a16:creationId xmlns:a16="http://schemas.microsoft.com/office/drawing/2014/main" id="{CE094D62-CF58-B783-0BF9-644F866FF1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7" name="Rectangle 6">
            <a:extLst>
              <a:ext uri="{FF2B5EF4-FFF2-40B4-BE49-F238E27FC236}">
                <a16:creationId xmlns:a16="http://schemas.microsoft.com/office/drawing/2014/main" id="{7ACA8DF8-C3E2-63DD-DA49-913E8DB1DCD1}"/>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086018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20095468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1403319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13393326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6658595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6432770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7129328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816497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1161115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3869446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2948759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8667514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1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4211930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2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6742782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0856320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2832295547"/>
      </p:ext>
    </p:extLst>
  </p:cSld>
  <p:clrMapOvr>
    <a:masterClrMapping/>
  </p:clrMapOvr>
  <p:hf sldNum="0" hd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2936917379"/>
      </p:ext>
    </p:extLst>
  </p:cSld>
  <p:clrMapOvr>
    <a:masterClrMapping/>
  </p:clrMapOvr>
  <p:hf sldNum="0" hd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779885286"/>
      </p:ext>
    </p:extLst>
  </p:cSld>
  <p:clrMapOvr>
    <a:masterClrMapping/>
  </p:clrMapOvr>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815247094"/>
      </p:ext>
    </p:extLst>
  </p:cSld>
  <p:clrMapOvr>
    <a:masterClrMapping/>
  </p:clrMapOvr>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A9399DDC-98E6-A3D6-4D01-BA7694865557}"/>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23" name="object 41">
            <a:extLst>
              <a:ext uri="{FF2B5EF4-FFF2-40B4-BE49-F238E27FC236}">
                <a16:creationId xmlns:a16="http://schemas.microsoft.com/office/drawing/2014/main" id="{6AA11776-4A4A-4612-07B4-E38574E6368E}"/>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5BCB67BD-510E-89EA-A282-3BCC6EB0A475}"/>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D8353267-2A66-FC2F-DF58-31C873E32DAD}"/>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7CCA44A2-FAA0-82AF-9215-F20C1DAD9931}"/>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6CA8B2EF-CB7C-CDBA-861D-F413A831965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8" name="Group 27">
            <a:extLst>
              <a:ext uri="{FF2B5EF4-FFF2-40B4-BE49-F238E27FC236}">
                <a16:creationId xmlns:a16="http://schemas.microsoft.com/office/drawing/2014/main" id="{3B2ED303-249D-C4FD-0BA2-C58DB0107B83}"/>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8EE2C714-2224-D24B-6E90-D5BD71CAA29D}"/>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30" name="bg object 24">
              <a:extLst>
                <a:ext uri="{FF2B5EF4-FFF2-40B4-BE49-F238E27FC236}">
                  <a16:creationId xmlns:a16="http://schemas.microsoft.com/office/drawing/2014/main" id="{81DA4AB8-1C59-7CAF-61D2-FCB818778531}"/>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31" name="bg object 25">
              <a:extLst>
                <a:ext uri="{FF2B5EF4-FFF2-40B4-BE49-F238E27FC236}">
                  <a16:creationId xmlns:a16="http://schemas.microsoft.com/office/drawing/2014/main" id="{2056EDF6-066E-0C5E-5AAC-2DCB8199FA5B}"/>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2" name="bg object 26">
              <a:extLst>
                <a:ext uri="{FF2B5EF4-FFF2-40B4-BE49-F238E27FC236}">
                  <a16:creationId xmlns:a16="http://schemas.microsoft.com/office/drawing/2014/main" id="{D6002399-F273-8FFD-EB9C-E614751A0FFC}"/>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3" name="bg object 27">
              <a:extLst>
                <a:ext uri="{FF2B5EF4-FFF2-40B4-BE49-F238E27FC236}">
                  <a16:creationId xmlns:a16="http://schemas.microsoft.com/office/drawing/2014/main" id="{13A8B69D-3F55-CDA0-D30D-F1845CD8B80B}"/>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4" name="bg object 28">
              <a:extLst>
                <a:ext uri="{FF2B5EF4-FFF2-40B4-BE49-F238E27FC236}">
                  <a16:creationId xmlns:a16="http://schemas.microsoft.com/office/drawing/2014/main" id="{E9DA251A-2227-F4B3-8111-51D08A43E349}"/>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5" name="bg object 29">
              <a:extLst>
                <a:ext uri="{FF2B5EF4-FFF2-40B4-BE49-F238E27FC236}">
                  <a16:creationId xmlns:a16="http://schemas.microsoft.com/office/drawing/2014/main" id="{30993D62-7AB8-B165-BAB9-A82A5E328190}"/>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6" name="bg object 30">
              <a:extLst>
                <a:ext uri="{FF2B5EF4-FFF2-40B4-BE49-F238E27FC236}">
                  <a16:creationId xmlns:a16="http://schemas.microsoft.com/office/drawing/2014/main" id="{42A1C098-6840-72D2-0FD3-7736D6793BC1}"/>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7" name="bg object 31">
              <a:extLst>
                <a:ext uri="{FF2B5EF4-FFF2-40B4-BE49-F238E27FC236}">
                  <a16:creationId xmlns:a16="http://schemas.microsoft.com/office/drawing/2014/main" id="{684BB9A4-11F2-860F-DFE5-A49CD068F3E2}"/>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pic>
        <p:nvPicPr>
          <p:cNvPr id="38" name="Picture 37" descr="A picture containing text&#10;&#10;Description automatically generated">
            <a:extLst>
              <a:ext uri="{FF2B5EF4-FFF2-40B4-BE49-F238E27FC236}">
                <a16:creationId xmlns:a16="http://schemas.microsoft.com/office/drawing/2014/main" id="{ABDC3C44-B106-73D4-9A0E-0D04C317096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813446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043829207"/>
      </p:ext>
    </p:extLst>
  </p:cSld>
  <p:clrMapOvr>
    <a:masterClrMapping/>
  </p:clrMapOvr>
  <p:hf sldNum="0" hd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67098836"/>
      </p:ext>
    </p:extLst>
  </p:cSld>
  <p:clrMapOvr>
    <a:masterClrMapping/>
  </p:clrMapOvr>
  <p:hf sldNum="0" hd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577654042"/>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Tree>
    <p:extLst>
      <p:ext uri="{BB962C8B-B14F-4D97-AF65-F5344CB8AC3E}">
        <p14:creationId xmlns:p14="http://schemas.microsoft.com/office/powerpoint/2010/main" val="2016339957"/>
      </p:ext>
    </p:extLst>
  </p:cSld>
  <p:clrMapOvr>
    <a:masterClrMapping/>
  </p:clrMapOvr>
  <p:hf sldNum="0" hdr="0" dt="0"/>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253930520"/>
      </p:ext>
    </p:extLst>
  </p:cSld>
  <p:clrMapOvr>
    <a:masterClrMapping/>
  </p:clrMapOvr>
  <p:hf sldNum="0" hd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Tree>
    <p:extLst>
      <p:ext uri="{BB962C8B-B14F-4D97-AF65-F5344CB8AC3E}">
        <p14:creationId xmlns:p14="http://schemas.microsoft.com/office/powerpoint/2010/main" val="519049049"/>
      </p:ext>
    </p:extLst>
  </p:cSld>
  <p:clrMapOvr>
    <a:masterClrMapping/>
  </p:clrMapOvr>
  <p:hf sldNum="0" hdr="0" dt="0"/>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903222451"/>
      </p:ext>
    </p:extLst>
  </p:cSld>
  <p:clrMapOvr>
    <a:masterClrMapping/>
  </p:clrMapOvr>
  <p:hf sldNum="0" hd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359902908"/>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86512500"/>
      </p:ext>
    </p:extLst>
  </p:cSld>
  <p:clrMapOvr>
    <a:masterClrMapping/>
  </p:clrMapOvr>
  <p:hf sldNum="0" hd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216690961"/>
      </p:ext>
    </p:extLst>
  </p:cSld>
  <p:clrMapOvr>
    <a:masterClrMapping/>
  </p:clrMapOvr>
  <p:hf sldNum="0" hd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06784152"/>
      </p:ext>
    </p:extLst>
  </p:cSld>
  <p:clrMapOvr>
    <a:masterClrMapping/>
  </p:clrMapOvr>
  <p:hf sldNum="0" hd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347359352"/>
      </p:ext>
    </p:extLst>
  </p:cSld>
  <p:clrMapOvr>
    <a:masterClrMapping/>
  </p:clrMapOvr>
  <p:hf sldNum="0" hd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644913334"/>
      </p:ext>
    </p:extLst>
  </p:cSld>
  <p:clrMapOvr>
    <a:masterClrMapping/>
  </p:clrMapOvr>
  <p:hf sldNum="0" hd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785817801"/>
      </p:ext>
    </p:extLst>
  </p:cSld>
  <p:clrMapOvr>
    <a:masterClrMapping/>
  </p:clrMapOvr>
  <p:hf sldNum="0" hd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246574513"/>
      </p:ext>
    </p:extLst>
  </p:cSld>
  <p:clrMapOvr>
    <a:masterClrMapping/>
  </p:clrMapOvr>
  <p:hf sldNum="0" hd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3631315997"/>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45811445"/>
      </p:ext>
    </p:extLst>
  </p:cSld>
  <p:clrMapOvr>
    <a:masterClrMapping/>
  </p:clrMapOvr>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3862739912"/>
      </p:ext>
    </p:extLst>
  </p:cSld>
  <p:clrMapOvr>
    <a:masterClrMapping/>
  </p:clrMapOvr>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559416730"/>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3453725996"/>
      </p:ext>
    </p:extLst>
  </p:cSld>
  <p:clrMapOvr>
    <a:masterClrMapping/>
  </p:clrMapOvr>
  <p:hf sldNum="0" hd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895528620"/>
      </p:ext>
    </p:extLst>
  </p:cSld>
  <p:clrMapOvr>
    <a:masterClrMapping/>
  </p:clrMapOvr>
  <p:hf sldNum="0" hdr="0" dt="0"/>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176120208"/>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Section Header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056910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883572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7230121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164339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0366135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93018660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540197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13862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nd Content - Ne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dirty="0"/>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buClr>
                <a:schemeClr val="tx2"/>
              </a:buClr>
              <a:defRPr>
                <a:latin typeface="Quicksand" pitchFamily="2" charset="0"/>
              </a:defRPr>
            </a:lvl1pPr>
            <a:lvl2pPr marL="182563" indent="-182563">
              <a:buClr>
                <a:schemeClr val="tx2"/>
              </a:buClr>
              <a:buFont typeface="Arial" panose="020B0604020202020204" pitchFamily="34" charset="0"/>
              <a:buChar char="•"/>
              <a:defRPr>
                <a:latin typeface="Quicksand" pitchFamily="2" charset="0"/>
              </a:defRPr>
            </a:lvl2pPr>
            <a:lvl3pPr marL="684000" indent="-182563">
              <a:buClr>
                <a:schemeClr val="tx2"/>
              </a:buClr>
              <a:buFont typeface="System Font Regular"/>
              <a:buChar char="-"/>
              <a:defRPr>
                <a:latin typeface="Quicksand" pitchFamily="2" charset="0"/>
              </a:defRPr>
            </a:lvl3pPr>
            <a:lvl4pPr marL="1368000" indent="-182563">
              <a:buClr>
                <a:schemeClr val="tx2"/>
              </a:buClr>
              <a:buFont typeface="Arial" panose="020B0604020202020204" pitchFamily="34" charset="0"/>
              <a:buChar char="•"/>
              <a:defRPr>
                <a:latin typeface="Quicksand" pitchFamily="2" charset="0"/>
              </a:defRPr>
            </a:lvl4pPr>
            <a:lvl5pPr marL="2052000" indent="-182563">
              <a:buClr>
                <a:schemeClr val="tx2"/>
              </a:buClr>
              <a:buFont typeface="System Font Regular"/>
              <a:buChar cha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1146159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3331875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8639490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Dat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3773899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4938698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93445554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420436208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74962021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56424476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85477901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on Divider - White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41630137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llage Slid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12475326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llage Slid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876881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9" Type="http://schemas.openxmlformats.org/officeDocument/2006/relationships/slideLayout" Target="../slideLayouts/slideLayout68.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42" Type="http://schemas.openxmlformats.org/officeDocument/2006/relationships/image" Target="../media/image9.png"/><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41" Type="http://schemas.openxmlformats.org/officeDocument/2006/relationships/theme" Target="../theme/theme2.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8" Type="http://schemas.openxmlformats.org/officeDocument/2006/relationships/slideLayout" Target="../slideLayouts/slideLayout37.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slideLayout" Target="../slideLayouts/slideLayout95.xml"/><Relationship Id="rId39" Type="http://schemas.openxmlformats.org/officeDocument/2006/relationships/slideLayout" Target="../slideLayouts/slideLayout108.xml"/><Relationship Id="rId21" Type="http://schemas.openxmlformats.org/officeDocument/2006/relationships/slideLayout" Target="../slideLayouts/slideLayout90.xml"/><Relationship Id="rId34" Type="http://schemas.openxmlformats.org/officeDocument/2006/relationships/slideLayout" Target="../slideLayouts/slideLayout103.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50" Type="http://schemas.openxmlformats.org/officeDocument/2006/relationships/image" Target="../media/image9.png"/><Relationship Id="rId7" Type="http://schemas.openxmlformats.org/officeDocument/2006/relationships/slideLayout" Target="../slideLayouts/slideLayout7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9" Type="http://schemas.openxmlformats.org/officeDocument/2006/relationships/slideLayout" Target="../slideLayouts/slideLayout98.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slideLayout" Target="../slideLayouts/slideLayout105.xml"/><Relationship Id="rId49" Type="http://schemas.openxmlformats.org/officeDocument/2006/relationships/theme" Target="../theme/theme3.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31" Type="http://schemas.openxmlformats.org/officeDocument/2006/relationships/slideLayout" Target="../slideLayouts/slideLayout100.xml"/><Relationship Id="rId44" Type="http://schemas.openxmlformats.org/officeDocument/2006/relationships/slideLayout" Target="../slideLayouts/slideLayout113.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8" Type="http://schemas.openxmlformats.org/officeDocument/2006/relationships/slideLayout" Target="../slideLayouts/slideLayout77.xml"/><Relationship Id="rId3" Type="http://schemas.openxmlformats.org/officeDocument/2006/relationships/slideLayout" Target="../slideLayouts/slideLayout7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46" Type="http://schemas.openxmlformats.org/officeDocument/2006/relationships/slideLayout" Target="../slideLayouts/slideLayout115.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1" Type="http://schemas.openxmlformats.org/officeDocument/2006/relationships/slideLayout" Target="../slideLayouts/slideLayout70.xml"/><Relationship Id="rId6"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2"/>
              </a:buClr>
              <a:buSzPts val="4400"/>
              <a:buFont typeface="Quicksand"/>
              <a:buNone/>
              <a:defRPr sz="4400" b="0" i="0" u="none" strike="noStrike" cap="none">
                <a:solidFill>
                  <a:schemeClr val="lt2"/>
                </a:solidFill>
                <a:latin typeface="Quicksand"/>
                <a:ea typeface="Quicksand"/>
                <a:cs typeface="Quicksand"/>
                <a:sym typeface="Quicksa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200"/>
              <a:buFont typeface="Quicksand Medium"/>
              <a:buNone/>
              <a:defRPr sz="2200" b="0" i="0" u="none" strike="noStrike" cap="none">
                <a:solidFill>
                  <a:schemeClr val="dk1"/>
                </a:solidFill>
                <a:latin typeface="Quicksand Medium"/>
                <a:ea typeface="Quicksand Medium"/>
                <a:cs typeface="Quicksand Medium"/>
                <a:sym typeface="Quicksand Medium"/>
              </a:defRPr>
            </a:lvl1pPr>
            <a:lvl2pPr marL="914400" marR="0" lvl="1"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icksand"/>
                <a:ea typeface="Quicksand"/>
                <a:cs typeface="Quicksand"/>
                <a:sym typeface="Quicksand"/>
              </a:defRPr>
            </a:lvl2pPr>
            <a:lvl3pPr marL="1371600" marR="0" lvl="2" indent="-342900" algn="l" rtl="0">
              <a:lnSpc>
                <a:spcPct val="90000"/>
              </a:lnSpc>
              <a:spcBef>
                <a:spcPts val="500"/>
              </a:spcBef>
              <a:spcAft>
                <a:spcPts val="0"/>
              </a:spcAft>
              <a:buClr>
                <a:schemeClr val="dk1"/>
              </a:buClr>
              <a:buSzPts val="1800"/>
              <a:buFont typeface="NTR"/>
              <a:buChar char="-"/>
              <a:defRPr sz="1800" b="0" i="0" u="none" strike="noStrike" cap="none">
                <a:solidFill>
                  <a:schemeClr val="dk1"/>
                </a:solidFill>
                <a:latin typeface="Quicksand"/>
                <a:ea typeface="Quicksand"/>
                <a:cs typeface="Quicksand"/>
                <a:sym typeface="Quicksand"/>
              </a:defRPr>
            </a:lvl3pPr>
            <a:lvl4pPr marL="1828800" marR="0" lvl="3"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Quicksand"/>
                <a:ea typeface="Quicksand"/>
                <a:cs typeface="Quicksand"/>
                <a:sym typeface="Quicksand"/>
              </a:defRPr>
            </a:lvl4pPr>
            <a:lvl5pPr marL="2286000" marR="0" lvl="4" indent="-317500" algn="l" rtl="0">
              <a:lnSpc>
                <a:spcPct val="90000"/>
              </a:lnSpc>
              <a:spcBef>
                <a:spcPts val="500"/>
              </a:spcBef>
              <a:spcAft>
                <a:spcPts val="0"/>
              </a:spcAft>
              <a:buClr>
                <a:schemeClr val="dk1"/>
              </a:buClr>
              <a:buSzPts val="1400"/>
              <a:buFont typeface="NTR"/>
              <a:buChar char="-"/>
              <a:defRPr sz="1400" b="0" i="0" u="none" strike="noStrike" cap="none">
                <a:solidFill>
                  <a:schemeClr val="dk1"/>
                </a:solidFill>
                <a:latin typeface="Quicksand"/>
                <a:ea typeface="Quicksand"/>
                <a:cs typeface="Quicksand"/>
                <a:sym typeface="Quicksa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accent1"/>
                </a:solidFill>
                <a:latin typeface="Quicksand"/>
                <a:ea typeface="Quicksand"/>
                <a:cs typeface="Quicksand"/>
                <a:sym typeface="Quicksand"/>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13" name="Google Shape;13;p1" descr="Icon&#10;&#10;Description automatically generated"/>
          <p:cNvPicPr preferRelativeResize="0"/>
          <p:nvPr/>
        </p:nvPicPr>
        <p:blipFill rotWithShape="1">
          <a:blip r:embed="rId31">
            <a:alphaModFix/>
          </a:blip>
          <a:srcRect/>
          <a:stretch/>
        </p:blipFill>
        <p:spPr>
          <a:xfrm>
            <a:off x="10664840" y="5816863"/>
            <a:ext cx="667048" cy="72300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80" r:id="rId27"/>
    <p:sldLayoutId id="2147483681" r:id="rId28"/>
    <p:sldLayoutId id="2147483682"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D21F3295-9823-AB10-6499-81005DFE9D66}"/>
              </a:ext>
            </a:extLst>
          </p:cNvPr>
          <p:cNvPicPr>
            <a:picLocks noChangeAspect="1"/>
          </p:cNvPicPr>
          <p:nvPr userDrawn="1"/>
        </p:nvPicPr>
        <p:blipFill>
          <a:blip r:embed="rId4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34423559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 id="2147483724" r:id="rId38"/>
    <p:sldLayoutId id="2147483725" r:id="rId39"/>
    <p:sldLayoutId id="2147483726" r:id="rId4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749E4840-C0D1-C89F-DB0E-04041738BD8D}"/>
              </a:ext>
            </a:extLst>
          </p:cNvPr>
          <p:cNvPicPr>
            <a:picLocks noChangeAspect="1"/>
          </p:cNvPicPr>
          <p:nvPr userDrawn="1"/>
        </p:nvPicPr>
        <p:blipFill>
          <a:blip r:embed="rId50">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150472620"/>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 id="2147483762" r:id="rId35"/>
    <p:sldLayoutId id="2147483763" r:id="rId36"/>
    <p:sldLayoutId id="2147483764" r:id="rId37"/>
    <p:sldLayoutId id="2147483765" r:id="rId38"/>
    <p:sldLayoutId id="2147483766" r:id="rId39"/>
    <p:sldLayoutId id="2147483767" r:id="rId40"/>
    <p:sldLayoutId id="2147483768" r:id="rId41"/>
    <p:sldLayoutId id="2147483769" r:id="rId42"/>
    <p:sldLayoutId id="2147483770" r:id="rId43"/>
    <p:sldLayoutId id="2147483771" r:id="rId44"/>
    <p:sldLayoutId id="2147483772" r:id="rId45"/>
    <p:sldLayoutId id="2147483773" r:id="rId46"/>
    <p:sldLayoutId id="2147483774" r:id="rId47"/>
    <p:sldLayoutId id="2147483775" r:id="rId48"/>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p15:clr>
            <a:srgbClr val="F26B43"/>
          </p15:clr>
        </p15:guide>
        <p15:guide id="8" pos="3840">
          <p15:clr>
            <a:srgbClr val="F26B43"/>
          </p15:clr>
        </p15:guide>
        <p15:guide id="9" pos="529">
          <p15:clr>
            <a:srgbClr val="F26B43"/>
          </p15:clr>
        </p15:guide>
        <p15:guide id="10" orient="horz" pos="754">
          <p15:clr>
            <a:srgbClr val="F26B43"/>
          </p15:clr>
        </p15:guide>
        <p15:guide id="11" orient="horz" pos="1321">
          <p15:clr>
            <a:srgbClr val="F26B43"/>
          </p15:clr>
        </p15:guide>
        <p15:guide id="12" orient="horz" pos="39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56.xml"/><Relationship Id="rId4" Type="http://schemas.openxmlformats.org/officeDocument/2006/relationships/image" Target="../media/image16.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FMKofmBdSo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jpg"/><Relationship Id="rId4" Type="http://schemas.openxmlformats.org/officeDocument/2006/relationships/image" Target="../media/image44.png"/><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hyperlink" Target="https://www.right2grow.org/" TargetMode="External"/><Relationship Id="rId3" Type="http://schemas.openxmlformats.org/officeDocument/2006/relationships/hyperlink" Target="mailto:ame007@un-ihe.org" TargetMode="External"/><Relationship Id="rId7" Type="http://schemas.openxmlformats.org/officeDocument/2006/relationships/hyperlink" Target="mailto:sumiya.mim@savethechildren.or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mailto:lukas.bouman@eawag.ch" TargetMode="External"/><Relationship Id="rId5" Type="http://schemas.openxmlformats.org/officeDocument/2006/relationships/hyperlink" Target="mailto:Laurence.Caron@savethechildren.nl" TargetMode="External"/><Relationship Id="rId4" Type="http://schemas.openxmlformats.org/officeDocument/2006/relationships/hyperlink" Target="mailto:cnab@leeds.ac.uk" TargetMode="External"/><Relationship Id="rId9" Type="http://schemas.openxmlformats.org/officeDocument/2006/relationships/hyperlink" Target="http://www.sandec.ch/wfd"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Amplifying voices</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US" dirty="0"/>
              <a:t>Locally led approaches to improve water management</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4"/>
          <p:cNvSpPr txBox="1">
            <a:spLocks noGrp="1"/>
          </p:cNvSpPr>
          <p:nvPr>
            <p:ph type="title"/>
          </p:nvPr>
        </p:nvSpPr>
        <p:spPr>
          <a:xfrm>
            <a:off x="740792" y="-65723"/>
            <a:ext cx="8547587"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2"/>
              </a:buClr>
              <a:buSzPts val="4400"/>
              <a:buFont typeface="Quicksand"/>
              <a:buNone/>
            </a:pPr>
            <a:r>
              <a:rPr lang="en-GB" dirty="0">
                <a:solidFill>
                  <a:schemeClr val="lt2"/>
                </a:solidFill>
              </a:rPr>
              <a:t>Content</a:t>
            </a:r>
            <a:endParaRPr dirty="0"/>
          </a:p>
        </p:txBody>
      </p:sp>
      <p:sp>
        <p:nvSpPr>
          <p:cNvPr id="362" name="Google Shape;362;p34"/>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lt2"/>
              </a:buClr>
              <a:buSzPts val="2400"/>
              <a:buFont typeface="Arial"/>
              <a:buChar char="•"/>
            </a:pPr>
            <a:r>
              <a:rPr lang="en-GB" sz="2400" b="1" dirty="0"/>
              <a:t>Welcome and warm-up</a:t>
            </a:r>
            <a:endParaRPr dirty="0"/>
          </a:p>
          <a:p>
            <a:pPr marL="342900" lvl="0" indent="-342900" algn="l" rtl="0">
              <a:lnSpc>
                <a:spcPct val="90000"/>
              </a:lnSpc>
              <a:spcBef>
                <a:spcPts val="1000"/>
              </a:spcBef>
              <a:spcAft>
                <a:spcPts val="0"/>
              </a:spcAft>
              <a:buClr>
                <a:schemeClr val="lt2"/>
              </a:buClr>
              <a:buSzPts val="2400"/>
              <a:buFont typeface="Arial"/>
              <a:buChar char="•"/>
            </a:pPr>
            <a:r>
              <a:rPr lang="en-GB" sz="2400" b="1" dirty="0"/>
              <a:t>Approaches to amplify local voices</a:t>
            </a:r>
            <a:endParaRPr sz="2400" b="1" dirty="0"/>
          </a:p>
          <a:p>
            <a:pPr marL="684000" lvl="2" indent="-182563" algn="l" rtl="0">
              <a:lnSpc>
                <a:spcPct val="90000"/>
              </a:lnSpc>
              <a:spcBef>
                <a:spcPts val="500"/>
              </a:spcBef>
              <a:spcAft>
                <a:spcPts val="0"/>
              </a:spcAft>
              <a:buClr>
                <a:schemeClr val="lt2"/>
              </a:buClr>
              <a:buSzPts val="2200"/>
              <a:buFont typeface="Quicksand"/>
              <a:buChar char="-"/>
            </a:pPr>
            <a:r>
              <a:rPr lang="en-GB" sz="2200" dirty="0"/>
              <a:t>Right2Grow</a:t>
            </a:r>
            <a:endParaRPr dirty="0"/>
          </a:p>
          <a:p>
            <a:pPr marL="684000" lvl="2" indent="-182563" algn="l" rtl="0">
              <a:lnSpc>
                <a:spcPct val="90000"/>
              </a:lnSpc>
              <a:spcBef>
                <a:spcPts val="500"/>
              </a:spcBef>
              <a:spcAft>
                <a:spcPts val="0"/>
              </a:spcAft>
              <a:buClr>
                <a:schemeClr val="lt2"/>
              </a:buClr>
              <a:buSzPts val="2200"/>
              <a:buFont typeface="Quicksand"/>
              <a:buChar char="-"/>
            </a:pPr>
            <a:r>
              <a:rPr lang="en-GB" sz="2200" dirty="0"/>
              <a:t>Water Flow Diagram</a:t>
            </a:r>
            <a:endParaRPr sz="2200" dirty="0"/>
          </a:p>
          <a:p>
            <a:pPr marL="684000" lvl="2" indent="-182563" algn="l" rtl="0">
              <a:lnSpc>
                <a:spcPct val="90000"/>
              </a:lnSpc>
              <a:spcBef>
                <a:spcPts val="500"/>
              </a:spcBef>
              <a:spcAft>
                <a:spcPts val="0"/>
              </a:spcAft>
              <a:buClr>
                <a:schemeClr val="lt2"/>
              </a:buClr>
              <a:buSzPts val="2200"/>
              <a:buFont typeface="Quicksand"/>
              <a:buChar char="-"/>
            </a:pPr>
            <a:r>
              <a:rPr lang="en-GB" sz="2200" dirty="0"/>
              <a:t>MUISKA</a:t>
            </a:r>
            <a:endParaRPr sz="2200" dirty="0"/>
          </a:p>
          <a:p>
            <a:pPr marL="342900" lvl="0" indent="-342900" algn="l" rtl="0">
              <a:lnSpc>
                <a:spcPct val="90000"/>
              </a:lnSpc>
              <a:spcBef>
                <a:spcPts val="1000"/>
              </a:spcBef>
              <a:spcAft>
                <a:spcPts val="0"/>
              </a:spcAft>
              <a:buClr>
                <a:schemeClr val="lt2"/>
              </a:buClr>
              <a:buSzPts val="2400"/>
              <a:buFont typeface="Arial"/>
              <a:buChar char="•"/>
            </a:pPr>
            <a:r>
              <a:rPr lang="en-GB" sz="2400" b="1" dirty="0"/>
              <a:t>Campfire discussion</a:t>
            </a:r>
          </a:p>
          <a:p>
            <a:pPr marL="800100" lvl="1" indent="-342900">
              <a:spcBef>
                <a:spcPts val="1000"/>
              </a:spcBef>
              <a:buClr>
                <a:schemeClr val="lt2"/>
              </a:buClr>
              <a:buSzPts val="2400"/>
            </a:pPr>
            <a:r>
              <a:rPr lang="en-GB" dirty="0"/>
              <a:t>How can we better listen to the local voices?</a:t>
            </a:r>
            <a:endParaRPr dirty="0"/>
          </a:p>
          <a:p>
            <a:pPr marL="342900" lvl="0" indent="-342900" algn="l" rtl="0">
              <a:lnSpc>
                <a:spcPct val="90000"/>
              </a:lnSpc>
              <a:spcBef>
                <a:spcPts val="1000"/>
              </a:spcBef>
              <a:spcAft>
                <a:spcPts val="0"/>
              </a:spcAft>
              <a:buClr>
                <a:schemeClr val="lt2"/>
              </a:buClr>
              <a:buSzPts val="2400"/>
              <a:buFont typeface="Arial"/>
              <a:buChar char="•"/>
            </a:pPr>
            <a:r>
              <a:rPr lang="en-GB" sz="2400" b="1" dirty="0"/>
              <a:t>Wrap-up</a:t>
            </a:r>
            <a:endParaRPr sz="2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5"/>
          <p:cNvSpPr txBox="1">
            <a:spLocks noGrp="1"/>
          </p:cNvSpPr>
          <p:nvPr>
            <p:ph type="body" idx="1"/>
          </p:nvPr>
        </p:nvSpPr>
        <p:spPr>
          <a:xfrm>
            <a:off x="803275" y="675284"/>
            <a:ext cx="4351200" cy="3364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Quicksand"/>
              <a:buNone/>
            </a:pPr>
            <a:r>
              <a:rPr lang="en-GB" sz="4400" dirty="0"/>
              <a:t>Warm-up</a:t>
            </a:r>
            <a:endParaRPr sz="4400" dirty="0"/>
          </a:p>
        </p:txBody>
      </p:sp>
      <p:pic>
        <p:nvPicPr>
          <p:cNvPr id="368" name="Google Shape;368;p35"/>
          <p:cNvPicPr preferRelativeResize="0"/>
          <p:nvPr/>
        </p:nvPicPr>
        <p:blipFill>
          <a:blip r:embed="rId3">
            <a:alphaModFix/>
          </a:blip>
          <a:stretch>
            <a:fillRect/>
          </a:stretch>
        </p:blipFill>
        <p:spPr>
          <a:xfrm>
            <a:off x="3639125" y="1604899"/>
            <a:ext cx="8110099" cy="4561925"/>
          </a:xfrm>
          <a:prstGeom prst="rect">
            <a:avLst/>
          </a:prstGeom>
          <a:noFill/>
          <a:ln>
            <a:noFill/>
          </a:ln>
        </p:spPr>
      </p:pic>
      <p:sp>
        <p:nvSpPr>
          <p:cNvPr id="369" name="Google Shape;369;p35"/>
          <p:cNvSpPr txBox="1"/>
          <p:nvPr/>
        </p:nvSpPr>
        <p:spPr>
          <a:xfrm>
            <a:off x="4266545" y="530518"/>
            <a:ext cx="7776772" cy="86174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4400" dirty="0">
                <a:solidFill>
                  <a:schemeClr val="lt1"/>
                </a:solidFill>
                <a:latin typeface="Quicksand Medium"/>
                <a:ea typeface="Quicksand Medium"/>
                <a:cs typeface="Quicksand Medium"/>
                <a:sym typeface="Quicksand Medium"/>
              </a:rPr>
              <a:t>Water Flow Diagram puzzle</a:t>
            </a:r>
            <a:endParaRPr sz="4400" dirty="0">
              <a:solidFill>
                <a:schemeClr val="lt1"/>
              </a:solidFill>
              <a:latin typeface="Quicksand Medium"/>
              <a:ea typeface="Quicksand Medium"/>
              <a:cs typeface="Quicksand Medium"/>
              <a:sym typeface="Quicksand Medium"/>
            </a:endParaRPr>
          </a:p>
        </p:txBody>
      </p:sp>
      <p:sp>
        <p:nvSpPr>
          <p:cNvPr id="370" name="Google Shape;370;p35"/>
          <p:cNvSpPr txBox="1"/>
          <p:nvPr/>
        </p:nvSpPr>
        <p:spPr>
          <a:xfrm>
            <a:off x="712475" y="2548789"/>
            <a:ext cx="2733251" cy="2554515"/>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Font typeface="Quicksand Medium"/>
              <a:buChar char="-"/>
            </a:pPr>
            <a:r>
              <a:rPr lang="en-GB" sz="2200" dirty="0">
                <a:solidFill>
                  <a:schemeClr val="lt1"/>
                </a:solidFill>
                <a:latin typeface="Quicksand Medium"/>
                <a:ea typeface="Quicksand Medium"/>
                <a:cs typeface="Quicksand Medium"/>
                <a:sym typeface="Quicksand Medium"/>
              </a:rPr>
              <a:t>Water sources to the left, water discharges to the right</a:t>
            </a:r>
            <a:endParaRPr sz="2200" dirty="0">
              <a:solidFill>
                <a:schemeClr val="lt1"/>
              </a:solidFill>
              <a:latin typeface="Quicksand Medium"/>
              <a:ea typeface="Quicksand Medium"/>
              <a:cs typeface="Quicksand Medium"/>
              <a:sym typeface="Quicksand Medium"/>
            </a:endParaRPr>
          </a:p>
          <a:p>
            <a:pPr marL="457200" lvl="0" indent="-317500" algn="l" rtl="0">
              <a:spcBef>
                <a:spcPts val="0"/>
              </a:spcBef>
              <a:spcAft>
                <a:spcPts val="0"/>
              </a:spcAft>
              <a:buClr>
                <a:schemeClr val="lt1"/>
              </a:buClr>
              <a:buSzPts val="1400"/>
              <a:buFont typeface="Quicksand Medium"/>
              <a:buChar char="-"/>
            </a:pPr>
            <a:r>
              <a:rPr lang="en-GB" sz="2200" dirty="0">
                <a:solidFill>
                  <a:schemeClr val="lt1"/>
                </a:solidFill>
                <a:latin typeface="Quicksand Medium"/>
                <a:ea typeface="Quicksand Medium"/>
                <a:cs typeface="Quicksand Medium"/>
                <a:sym typeface="Quicksand Medium"/>
              </a:rPr>
              <a:t>Overlaps are possible</a:t>
            </a:r>
            <a:endParaRPr sz="2200" dirty="0">
              <a:solidFill>
                <a:schemeClr val="lt1"/>
              </a:solidFill>
              <a:latin typeface="Quicksand Medium"/>
              <a:ea typeface="Quicksand Medium"/>
              <a:cs typeface="Quicksand Medium"/>
              <a:sym typeface="Quicksand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6"/>
          <p:cNvSpPr txBox="1">
            <a:spLocks noGrp="1"/>
          </p:cNvSpPr>
          <p:nvPr>
            <p:ph type="title"/>
          </p:nvPr>
        </p:nvSpPr>
        <p:spPr>
          <a:xfrm>
            <a:off x="657896" y="-28745"/>
            <a:ext cx="10703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Quicksand"/>
              <a:buNone/>
            </a:pPr>
            <a:r>
              <a:rPr lang="en-GB"/>
              <a:t>Simplified WFD of Taltali</a:t>
            </a:r>
            <a:endParaRPr/>
          </a:p>
        </p:txBody>
      </p:sp>
      <p:pic>
        <p:nvPicPr>
          <p:cNvPr id="376" name="Google Shape;376;p36"/>
          <p:cNvPicPr preferRelativeResize="0"/>
          <p:nvPr/>
        </p:nvPicPr>
        <p:blipFill>
          <a:blip r:embed="rId3">
            <a:alphaModFix/>
          </a:blip>
          <a:stretch>
            <a:fillRect/>
          </a:stretch>
        </p:blipFill>
        <p:spPr>
          <a:xfrm>
            <a:off x="152400" y="993675"/>
            <a:ext cx="10831099" cy="6052350"/>
          </a:xfrm>
          <a:prstGeom prst="rect">
            <a:avLst/>
          </a:prstGeom>
          <a:noFill/>
          <a:ln>
            <a:noFill/>
          </a:ln>
        </p:spPr>
      </p:pic>
      <p:pic>
        <p:nvPicPr>
          <p:cNvPr id="377" name="Google Shape;377;p36"/>
          <p:cNvPicPr preferRelativeResize="0"/>
          <p:nvPr/>
        </p:nvPicPr>
        <p:blipFill>
          <a:blip r:embed="rId4">
            <a:alphaModFix/>
          </a:blip>
          <a:stretch>
            <a:fillRect/>
          </a:stretch>
        </p:blipFill>
        <p:spPr>
          <a:xfrm>
            <a:off x="10570250" y="5694480"/>
            <a:ext cx="895350" cy="933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37"/>
          <p:cNvPicPr preferRelativeResize="0"/>
          <p:nvPr/>
        </p:nvPicPr>
        <p:blipFill>
          <a:blip r:embed="rId3">
            <a:alphaModFix/>
          </a:blip>
          <a:stretch>
            <a:fillRect/>
          </a:stretch>
        </p:blipFill>
        <p:spPr>
          <a:xfrm>
            <a:off x="372225" y="448400"/>
            <a:ext cx="11329300" cy="6372700"/>
          </a:xfrm>
          <a:prstGeom prst="rect">
            <a:avLst/>
          </a:prstGeom>
          <a:noFill/>
          <a:ln>
            <a:noFill/>
          </a:ln>
        </p:spPr>
      </p:pic>
      <p:sp>
        <p:nvSpPr>
          <p:cNvPr id="383" name="Google Shape;383;p37"/>
          <p:cNvSpPr txBox="1">
            <a:spLocks noGrp="1"/>
          </p:cNvSpPr>
          <p:nvPr>
            <p:ph type="title"/>
          </p:nvPr>
        </p:nvSpPr>
        <p:spPr>
          <a:xfrm>
            <a:off x="657896" y="-28745"/>
            <a:ext cx="10703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Quicksand"/>
              <a:buNone/>
            </a:pPr>
            <a:r>
              <a:rPr lang="en-GB"/>
              <a:t>Complete WFD of Taltali</a:t>
            </a:r>
            <a:endParaRPr/>
          </a:p>
        </p:txBody>
      </p:sp>
      <p:pic>
        <p:nvPicPr>
          <p:cNvPr id="384" name="Google Shape;384;p37"/>
          <p:cNvPicPr preferRelativeResize="0"/>
          <p:nvPr/>
        </p:nvPicPr>
        <p:blipFill>
          <a:blip r:embed="rId4">
            <a:alphaModFix/>
          </a:blip>
          <a:stretch>
            <a:fillRect/>
          </a:stretch>
        </p:blipFill>
        <p:spPr>
          <a:xfrm>
            <a:off x="10570250" y="5694480"/>
            <a:ext cx="895350" cy="9334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8"/>
          <p:cNvSpPr txBox="1">
            <a:spLocks noGrp="1"/>
          </p:cNvSpPr>
          <p:nvPr>
            <p:ph type="title"/>
          </p:nvPr>
        </p:nvSpPr>
        <p:spPr>
          <a:xfrm>
            <a:off x="1161745" y="2309540"/>
            <a:ext cx="1070315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2"/>
              </a:buClr>
              <a:buSzPct val="100000"/>
              <a:buFont typeface="Quicksand"/>
              <a:buNone/>
            </a:pPr>
            <a:r>
              <a:rPr lang="en-GB" sz="7200"/>
              <a:t>Strengtening Civil Society: Power of Voices </a:t>
            </a:r>
            <a:endParaRPr/>
          </a:p>
        </p:txBody>
      </p:sp>
      <p:pic>
        <p:nvPicPr>
          <p:cNvPr id="390" name="Google Shape;390;p38" descr="Graphical user interface, text, application&#10;&#10;Description automatically generated"/>
          <p:cNvPicPr preferRelativeResize="0">
            <a:picLocks noGrp="1"/>
          </p:cNvPicPr>
          <p:nvPr>
            <p:ph type="body" idx="1"/>
          </p:nvPr>
        </p:nvPicPr>
        <p:blipFill rotWithShape="1">
          <a:blip r:embed="rId3">
            <a:alphaModFix/>
          </a:blip>
          <a:srcRect/>
          <a:stretch/>
        </p:blipFill>
        <p:spPr>
          <a:xfrm>
            <a:off x="179168" y="5238203"/>
            <a:ext cx="5207000" cy="1485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Google Shape;396;p39"/>
          <p:cNvPicPr preferRelativeResize="0"/>
          <p:nvPr/>
        </p:nvPicPr>
        <p:blipFill rotWithShape="1">
          <a:blip r:embed="rId3">
            <a:alphaModFix/>
          </a:blip>
          <a:srcRect/>
          <a:stretch/>
        </p:blipFill>
        <p:spPr>
          <a:xfrm>
            <a:off x="11909477" y="5138748"/>
            <a:ext cx="4800271" cy="4783127"/>
          </a:xfrm>
          <a:prstGeom prst="rect">
            <a:avLst/>
          </a:prstGeom>
          <a:noFill/>
          <a:ln>
            <a:noFill/>
          </a:ln>
        </p:spPr>
      </p:pic>
      <p:pic>
        <p:nvPicPr>
          <p:cNvPr id="397" name="Google Shape;397;p39" descr="A picture containing logo&#10;&#10;Description automatically generated"/>
          <p:cNvPicPr preferRelativeResize="0"/>
          <p:nvPr/>
        </p:nvPicPr>
        <p:blipFill rotWithShape="1">
          <a:blip r:embed="rId4">
            <a:alphaModFix/>
          </a:blip>
          <a:srcRect/>
          <a:stretch/>
        </p:blipFill>
        <p:spPr>
          <a:xfrm>
            <a:off x="1313792" y="1397877"/>
            <a:ext cx="9740661" cy="3430886"/>
          </a:xfrm>
          <a:prstGeom prst="rect">
            <a:avLst/>
          </a:prstGeom>
          <a:noFill/>
          <a:ln>
            <a:noFill/>
          </a:ln>
        </p:spPr>
      </p:pic>
    </p:spTree>
    <p:extLst>
      <p:ext uri="{BB962C8B-B14F-4D97-AF65-F5344CB8AC3E}">
        <p14:creationId xmlns:p14="http://schemas.microsoft.com/office/powerpoint/2010/main" val="1859339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0"/>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endParaRPr/>
          </a:p>
        </p:txBody>
      </p:sp>
      <p:sp>
        <p:nvSpPr>
          <p:cNvPr id="403" name="Google Shape;403;p4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40"/>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Font typeface="Quicksand"/>
              <a:buNone/>
            </a:pPr>
            <a:endParaRPr/>
          </a:p>
        </p:txBody>
      </p:sp>
      <p:pic>
        <p:nvPicPr>
          <p:cNvPr id="405" name="Google Shape;405;p40" descr="We are happy to share with you our first animated video, explaining the Right2Grow approach in a nutshell. We invite you to join the Right2Grow movement. Learn how on our website. &#10;&#10;#PowerOfVoices #Right2GrowMovement #CommunityEmpowerment #GettingToZero" title="Right2Grow">
            <a:hlinkClick r:id="rId3"/>
          </p:cNvPr>
          <p:cNvPicPr preferRelativeResize="0"/>
          <p:nvPr/>
        </p:nvPicPr>
        <p:blipFill>
          <a:blip r:embed="rId4">
            <a:alphaModFix/>
          </a:blip>
          <a:stretch>
            <a:fillRect/>
          </a:stretch>
        </p:blipFill>
        <p:spPr>
          <a:xfrm>
            <a:off x="1216863" y="499788"/>
            <a:ext cx="9773125" cy="5497362"/>
          </a:xfrm>
          <a:prstGeom prst="rect">
            <a:avLst/>
          </a:prstGeom>
          <a:noFill/>
          <a:ln>
            <a:noFill/>
          </a:ln>
        </p:spPr>
      </p:pic>
    </p:spTree>
    <p:extLst>
      <p:ext uri="{BB962C8B-B14F-4D97-AF65-F5344CB8AC3E}">
        <p14:creationId xmlns:p14="http://schemas.microsoft.com/office/powerpoint/2010/main" val="41055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5"/>
                                        </p:tgtEl>
                                        <p:attrNameLst>
                                          <p:attrName>style.visibility</p:attrName>
                                        </p:attrNameLst>
                                      </p:cBhvr>
                                      <p:to>
                                        <p:strVal val="visible"/>
                                      </p:to>
                                    </p:set>
                                    <p:animEffect transition="in" filter="fade">
                                      <p:cBhvr>
                                        <p:cTn id="7" dur="1000"/>
                                        <p:tgtEl>
                                          <p:spTgt spid="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41"/>
          <p:cNvPicPr preferRelativeResize="0"/>
          <p:nvPr/>
        </p:nvPicPr>
        <p:blipFill rotWithShape="1">
          <a:blip r:embed="rId3">
            <a:alphaModFix/>
          </a:blip>
          <a:srcRect/>
          <a:stretch/>
        </p:blipFill>
        <p:spPr>
          <a:xfrm>
            <a:off x="11909477" y="5138748"/>
            <a:ext cx="4800271" cy="4783127"/>
          </a:xfrm>
          <a:prstGeom prst="rect">
            <a:avLst/>
          </a:prstGeom>
          <a:noFill/>
          <a:ln>
            <a:noFill/>
          </a:ln>
        </p:spPr>
      </p:pic>
      <p:pic>
        <p:nvPicPr>
          <p:cNvPr id="411" name="Google Shape;411;p41"/>
          <p:cNvPicPr preferRelativeResize="0"/>
          <p:nvPr/>
        </p:nvPicPr>
        <p:blipFill>
          <a:blip r:embed="rId4">
            <a:alphaModFix/>
          </a:blip>
          <a:stretch>
            <a:fillRect/>
          </a:stretch>
        </p:blipFill>
        <p:spPr>
          <a:xfrm>
            <a:off x="3810000" y="152400"/>
            <a:ext cx="4823826" cy="6553197"/>
          </a:xfrm>
          <a:prstGeom prst="rect">
            <a:avLst/>
          </a:prstGeom>
          <a:noFill/>
          <a:ln>
            <a:noFill/>
          </a:ln>
        </p:spPr>
      </p:pic>
      <p:cxnSp>
        <p:nvCxnSpPr>
          <p:cNvPr id="412" name="Google Shape;412;p41"/>
          <p:cNvCxnSpPr/>
          <p:nvPr/>
        </p:nvCxnSpPr>
        <p:spPr>
          <a:xfrm rot="10800000" flipH="1">
            <a:off x="2753150" y="5122550"/>
            <a:ext cx="3703500" cy="1209000"/>
          </a:xfrm>
          <a:prstGeom prst="straightConnector1">
            <a:avLst/>
          </a:prstGeom>
          <a:noFill/>
          <a:ln w="76200" cap="flat" cmpd="sng">
            <a:solidFill>
              <a:schemeClr val="dk1"/>
            </a:solidFill>
            <a:prstDash val="solid"/>
            <a:round/>
            <a:headEnd type="none" w="med" len="med"/>
            <a:tailEnd type="triangle" w="med" len="med"/>
          </a:ln>
        </p:spPr>
      </p:cxnSp>
      <p:sp>
        <p:nvSpPr>
          <p:cNvPr id="413" name="Google Shape;413;p41"/>
          <p:cNvSpPr/>
          <p:nvPr/>
        </p:nvSpPr>
        <p:spPr>
          <a:xfrm>
            <a:off x="9257950" y="1232025"/>
            <a:ext cx="2756100" cy="1452900"/>
          </a:xfrm>
          <a:prstGeom prst="rect">
            <a:avLst/>
          </a:prstGeom>
          <a:solidFill>
            <a:srgbClr val="F4FD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6000">
                <a:solidFill>
                  <a:srgbClr val="FF0000"/>
                </a:solidFill>
                <a:latin typeface="Quicksand Medium"/>
                <a:ea typeface="Quicksand Medium"/>
                <a:cs typeface="Quicksand Medium"/>
                <a:sym typeface="Quicksand Medium"/>
              </a:rPr>
              <a:t>Taltali</a:t>
            </a:r>
            <a:endParaRPr sz="6000">
              <a:solidFill>
                <a:srgbClr val="FF0000"/>
              </a:solidFill>
              <a:latin typeface="Quicksand Medium"/>
              <a:ea typeface="Quicksand Medium"/>
              <a:cs typeface="Quicksand Medium"/>
              <a:sym typeface="Quicksand Medium"/>
            </a:endParaRPr>
          </a:p>
        </p:txBody>
      </p:sp>
    </p:spTree>
    <p:extLst>
      <p:ext uri="{BB962C8B-B14F-4D97-AF65-F5344CB8AC3E}">
        <p14:creationId xmlns:p14="http://schemas.microsoft.com/office/powerpoint/2010/main" val="2077070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2"/>
          <p:cNvSpPr txBox="1">
            <a:spLocks noGrp="1"/>
          </p:cNvSpPr>
          <p:nvPr>
            <p:ph type="ftr" idx="11"/>
          </p:nvPr>
        </p:nvSpPr>
        <p:spPr>
          <a:xfrm>
            <a:off x="735724" y="6114954"/>
            <a:ext cx="4929300" cy="365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GB">
                <a:solidFill>
                  <a:srgbClr val="00B0E1"/>
                </a:solidFill>
              </a:rPr>
              <a:t>Union Nutrition Coordination Committee, Taltali, Barguna</a:t>
            </a:r>
            <a:endParaRPr>
              <a:solidFill>
                <a:srgbClr val="00B0E1"/>
              </a:solidFill>
            </a:endParaRPr>
          </a:p>
          <a:p>
            <a:pPr marL="0" lvl="0" indent="0" algn="l" rtl="0">
              <a:spcBef>
                <a:spcPts val="0"/>
              </a:spcBef>
              <a:spcAft>
                <a:spcPts val="0"/>
              </a:spcAft>
              <a:buNone/>
            </a:pPr>
            <a:endParaRPr/>
          </a:p>
        </p:txBody>
      </p:sp>
      <p:sp>
        <p:nvSpPr>
          <p:cNvPr id="420" name="Google Shape;420;p42"/>
          <p:cNvSpPr txBox="1">
            <a:spLocks noGrp="1"/>
          </p:cNvSpPr>
          <p:nvPr>
            <p:ph type="body" idx="1"/>
          </p:nvPr>
        </p:nvSpPr>
        <p:spPr>
          <a:xfrm>
            <a:off x="395025" y="1625450"/>
            <a:ext cx="5148600" cy="41964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GB">
                <a:solidFill>
                  <a:srgbClr val="0C0C0C"/>
                </a:solidFill>
                <a:latin typeface="Arial"/>
                <a:ea typeface="Arial"/>
                <a:cs typeface="Arial"/>
                <a:sym typeface="Arial"/>
              </a:rPr>
              <a:t>•</a:t>
            </a:r>
            <a:r>
              <a:rPr lang="en-GB" sz="2400">
                <a:solidFill>
                  <a:srgbClr val="000000"/>
                </a:solidFill>
                <a:highlight>
                  <a:srgbClr val="FFFFFF"/>
                </a:highlight>
              </a:rPr>
              <a:t>Upazila level = municipality level</a:t>
            </a:r>
            <a:endParaRPr sz="2400">
              <a:solidFill>
                <a:srgbClr val="000000"/>
              </a:solidFill>
              <a:highlight>
                <a:srgbClr val="FFFFFF"/>
              </a:highlight>
            </a:endParaRPr>
          </a:p>
          <a:p>
            <a:pPr marL="0" lvl="0" indent="0" algn="l" rtl="0">
              <a:spcBef>
                <a:spcPts val="0"/>
              </a:spcBef>
              <a:spcAft>
                <a:spcPts val="0"/>
              </a:spcAft>
              <a:buNone/>
            </a:pPr>
            <a:endParaRPr>
              <a:solidFill>
                <a:srgbClr val="0C0C0C"/>
              </a:solidFill>
              <a:latin typeface="Arial"/>
              <a:ea typeface="Arial"/>
              <a:cs typeface="Arial"/>
              <a:sym typeface="Arial"/>
            </a:endParaRPr>
          </a:p>
          <a:p>
            <a:pPr marL="0" lvl="0" indent="0" algn="ctr" rtl="0">
              <a:spcBef>
                <a:spcPts val="0"/>
              </a:spcBef>
              <a:spcAft>
                <a:spcPts val="0"/>
              </a:spcAft>
              <a:buNone/>
            </a:pPr>
            <a:r>
              <a:rPr lang="en-GB">
                <a:solidFill>
                  <a:srgbClr val="0C0C0C"/>
                </a:solidFill>
                <a:latin typeface="Arial"/>
                <a:ea typeface="Arial"/>
                <a:cs typeface="Arial"/>
                <a:sym typeface="Arial"/>
              </a:rPr>
              <a:t>•</a:t>
            </a:r>
            <a:r>
              <a:rPr lang="en-GB" sz="2400">
                <a:solidFill>
                  <a:srgbClr val="000000"/>
                </a:solidFill>
                <a:highlight>
                  <a:srgbClr val="FFFFFF"/>
                </a:highlight>
              </a:rPr>
              <a:t>Nutrition Coordination Committee: Government, Civil society, and NGOs.</a:t>
            </a:r>
            <a:endParaRPr sz="2400">
              <a:solidFill>
                <a:srgbClr val="000000"/>
              </a:solidFill>
              <a:highlight>
                <a:srgbClr val="FFFFFF"/>
              </a:highlight>
            </a:endParaRPr>
          </a:p>
          <a:p>
            <a:pPr marL="0" lvl="0" indent="0" algn="l" rtl="0">
              <a:spcBef>
                <a:spcPts val="0"/>
              </a:spcBef>
              <a:spcAft>
                <a:spcPts val="0"/>
              </a:spcAft>
              <a:buNone/>
            </a:pPr>
            <a:endParaRPr>
              <a:solidFill>
                <a:srgbClr val="0C0C0C"/>
              </a:solidFill>
              <a:latin typeface="Arial"/>
              <a:ea typeface="Arial"/>
              <a:cs typeface="Arial"/>
              <a:sym typeface="Arial"/>
            </a:endParaRPr>
          </a:p>
          <a:p>
            <a:pPr marL="0" lvl="0" indent="0" algn="ctr" rtl="0">
              <a:spcBef>
                <a:spcPts val="0"/>
              </a:spcBef>
              <a:spcAft>
                <a:spcPts val="0"/>
              </a:spcAft>
              <a:buNone/>
            </a:pPr>
            <a:r>
              <a:rPr lang="en-GB">
                <a:solidFill>
                  <a:srgbClr val="0C0C0C"/>
                </a:solidFill>
                <a:latin typeface="Arial"/>
                <a:ea typeface="Arial"/>
                <a:cs typeface="Arial"/>
                <a:sym typeface="Arial"/>
              </a:rPr>
              <a:t>•</a:t>
            </a:r>
            <a:r>
              <a:rPr lang="en-GB" sz="2400">
                <a:solidFill>
                  <a:srgbClr val="000000"/>
                </a:solidFill>
                <a:highlight>
                  <a:srgbClr val="FFFFFF"/>
                </a:highlight>
              </a:rPr>
              <a:t>Taltali Upazila: Right2Grow and CSOs active</a:t>
            </a:r>
            <a:endParaRPr sz="2400">
              <a:solidFill>
                <a:srgbClr val="000000"/>
              </a:solidFill>
              <a:highlight>
                <a:srgbClr val="FFFFFF"/>
              </a:highlight>
            </a:endParaRPr>
          </a:p>
          <a:p>
            <a:pPr marL="0" lvl="0" indent="0" algn="ctr" rtl="0">
              <a:lnSpc>
                <a:spcPct val="90000"/>
              </a:lnSpc>
              <a:spcBef>
                <a:spcPts val="0"/>
              </a:spcBef>
              <a:spcAft>
                <a:spcPts val="0"/>
              </a:spcAft>
              <a:buClr>
                <a:schemeClr val="dk1"/>
              </a:buClr>
              <a:buSzPts val="3200"/>
              <a:buFont typeface="Quicksand"/>
              <a:buNone/>
            </a:pPr>
            <a:r>
              <a:rPr lang="en-GB" sz="1900">
                <a:solidFill>
                  <a:srgbClr val="000000"/>
                </a:solidFill>
                <a:highlight>
                  <a:srgbClr val="FFFFFF"/>
                </a:highlight>
              </a:rPr>
              <a:t> </a:t>
            </a:r>
            <a:endParaRPr sz="4000"/>
          </a:p>
        </p:txBody>
      </p:sp>
      <p:pic>
        <p:nvPicPr>
          <p:cNvPr id="421" name="Google Shape;421;p42"/>
          <p:cNvPicPr preferRelativeResize="0">
            <a:picLocks noGrp="1"/>
          </p:cNvPicPr>
          <p:nvPr>
            <p:ph type="pic" idx="2"/>
          </p:nvPr>
        </p:nvPicPr>
        <p:blipFill rotWithShape="1">
          <a:blip r:embed="rId3">
            <a:alphaModFix/>
          </a:blip>
          <a:srcRect l="11987" r="11995"/>
          <a:stretch/>
        </p:blipFill>
        <p:spPr>
          <a:xfrm>
            <a:off x="6284881" y="-715900"/>
            <a:ext cx="7293900" cy="7196100"/>
          </a:xfrm>
          <a:prstGeom prst="ellipse">
            <a:avLst/>
          </a:prstGeom>
          <a:noFill/>
          <a:ln>
            <a:noFill/>
          </a:ln>
        </p:spPr>
      </p:pic>
    </p:spTree>
    <p:extLst>
      <p:ext uri="{BB962C8B-B14F-4D97-AF65-F5344CB8AC3E}">
        <p14:creationId xmlns:p14="http://schemas.microsoft.com/office/powerpoint/2010/main" val="4210083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p43"/>
          <p:cNvPicPr preferRelativeResize="0"/>
          <p:nvPr/>
        </p:nvPicPr>
        <p:blipFill>
          <a:blip r:embed="rId3">
            <a:alphaModFix/>
          </a:blip>
          <a:stretch>
            <a:fillRect/>
          </a:stretch>
        </p:blipFill>
        <p:spPr>
          <a:xfrm>
            <a:off x="0" y="-87425"/>
            <a:ext cx="12192000" cy="7032850"/>
          </a:xfrm>
          <a:prstGeom prst="rect">
            <a:avLst/>
          </a:prstGeom>
          <a:noFill/>
          <a:ln>
            <a:noFill/>
          </a:ln>
        </p:spPr>
      </p:pic>
      <p:sp>
        <p:nvSpPr>
          <p:cNvPr id="428" name="Google Shape;428;p43"/>
          <p:cNvSpPr/>
          <p:nvPr/>
        </p:nvSpPr>
        <p:spPr>
          <a:xfrm>
            <a:off x="242125" y="3240275"/>
            <a:ext cx="3546600" cy="12390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700" b="1">
                <a:latin typeface="Quicksand"/>
                <a:ea typeface="Quicksand"/>
                <a:cs typeface="Quicksand"/>
                <a:sym typeface="Quicksand"/>
              </a:rPr>
              <a:t>Amplifying Voices from Taltali</a:t>
            </a:r>
            <a:endParaRPr sz="1700" b="1">
              <a:latin typeface="Quicksand"/>
              <a:ea typeface="Quicksand"/>
              <a:cs typeface="Quicksand"/>
              <a:sym typeface="Quicksand"/>
            </a:endParaRPr>
          </a:p>
        </p:txBody>
      </p:sp>
    </p:spTree>
    <p:extLst>
      <p:ext uri="{BB962C8B-B14F-4D97-AF65-F5344CB8AC3E}">
        <p14:creationId xmlns:p14="http://schemas.microsoft.com/office/powerpoint/2010/main" val="2026853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44"/>
          <p:cNvSpPr txBox="1">
            <a:spLocks noGrp="1"/>
          </p:cNvSpPr>
          <p:nvPr>
            <p:ph type="body" idx="1"/>
          </p:nvPr>
        </p:nvSpPr>
        <p:spPr>
          <a:xfrm>
            <a:off x="7225350" y="420175"/>
            <a:ext cx="4798800" cy="4657500"/>
          </a:xfrm>
          <a:prstGeom prst="rect">
            <a:avLst/>
          </a:prstGeom>
        </p:spPr>
        <p:txBody>
          <a:bodyPr spcFirstLastPara="1" wrap="square" lIns="91425" tIns="45700" rIns="91425" bIns="45700" anchor="t" anchorCtr="0">
            <a:normAutofit lnSpcReduction="10000"/>
          </a:bodyPr>
          <a:lstStyle/>
          <a:p>
            <a:pPr marL="0" lvl="0" indent="0" algn="ctr" rtl="0">
              <a:spcBef>
                <a:spcPts val="1000"/>
              </a:spcBef>
              <a:spcAft>
                <a:spcPts val="0"/>
              </a:spcAft>
              <a:buNone/>
            </a:pPr>
            <a:r>
              <a:rPr lang="en-GB"/>
              <a:t>" We live in river erosion-affected areas, most people are very poor and can't afford good food and sanitation. That's why children suffer from malnutrition and people suffer from lack of safe drinking water and improved sanitation." </a:t>
            </a:r>
            <a:endParaRPr/>
          </a:p>
        </p:txBody>
      </p:sp>
      <p:pic>
        <p:nvPicPr>
          <p:cNvPr id="435" name="Google Shape;435;p44"/>
          <p:cNvPicPr preferRelativeResize="0">
            <a:picLocks noGrp="1"/>
          </p:cNvPicPr>
          <p:nvPr>
            <p:ph type="pic" idx="2"/>
          </p:nvPr>
        </p:nvPicPr>
        <p:blipFill rotWithShape="1">
          <a:blip r:embed="rId3">
            <a:alphaModFix/>
          </a:blip>
          <a:srcRect l="21494" r="21489"/>
          <a:stretch/>
        </p:blipFill>
        <p:spPr>
          <a:xfrm>
            <a:off x="93275" y="152256"/>
            <a:ext cx="6642600" cy="6553500"/>
          </a:xfrm>
          <a:prstGeom prst="ellipse">
            <a:avLst/>
          </a:prstGeom>
        </p:spPr>
      </p:pic>
      <p:sp>
        <p:nvSpPr>
          <p:cNvPr id="436" name="Google Shape;436;p44"/>
          <p:cNvSpPr/>
          <p:nvPr/>
        </p:nvSpPr>
        <p:spPr>
          <a:xfrm>
            <a:off x="6642525" y="5180750"/>
            <a:ext cx="4798800" cy="854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b="1">
                <a:solidFill>
                  <a:schemeClr val="lt1"/>
                </a:solidFill>
                <a:latin typeface="Quicksand"/>
                <a:ea typeface="Quicksand"/>
                <a:cs typeface="Quicksand"/>
                <a:sym typeface="Quicksand"/>
              </a:rPr>
              <a:t>Kamruzzaman Bacchu, Chairman, NishanBaria Union Parishad, Taltali</a:t>
            </a:r>
            <a:endParaRPr b="1">
              <a:solidFill>
                <a:schemeClr val="lt1"/>
              </a:solidFill>
              <a:latin typeface="Quicksand"/>
              <a:ea typeface="Quicksand"/>
              <a:cs typeface="Quicksand"/>
              <a:sym typeface="Quicksand"/>
            </a:endParaRPr>
          </a:p>
        </p:txBody>
      </p:sp>
    </p:spTree>
    <p:extLst>
      <p:ext uri="{BB962C8B-B14F-4D97-AF65-F5344CB8AC3E}">
        <p14:creationId xmlns:p14="http://schemas.microsoft.com/office/powerpoint/2010/main" val="2129200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5"/>
          <p:cNvSpPr txBox="1">
            <a:spLocks noGrp="1"/>
          </p:cNvSpPr>
          <p:nvPr>
            <p:ph type="body" idx="1"/>
          </p:nvPr>
        </p:nvSpPr>
        <p:spPr>
          <a:xfrm>
            <a:off x="7057400" y="498650"/>
            <a:ext cx="4966800" cy="5220000"/>
          </a:xfrm>
          <a:prstGeom prst="rect">
            <a:avLst/>
          </a:prstGeom>
        </p:spPr>
        <p:txBody>
          <a:bodyPr spcFirstLastPara="1" wrap="square" lIns="91425" tIns="45700" rIns="91425" bIns="45700" anchor="t" anchorCtr="0">
            <a:normAutofit lnSpcReduction="10000"/>
          </a:bodyPr>
          <a:lstStyle/>
          <a:p>
            <a:pPr marL="0" lvl="0" indent="0" algn="ctr" rtl="0">
              <a:spcBef>
                <a:spcPts val="1000"/>
              </a:spcBef>
              <a:spcAft>
                <a:spcPts val="0"/>
              </a:spcAft>
              <a:buNone/>
            </a:pPr>
            <a:r>
              <a:rPr lang="en-GB"/>
              <a:t>" </a:t>
            </a:r>
            <a:endParaRPr/>
          </a:p>
          <a:p>
            <a:pPr marL="0" lvl="0" indent="0" algn="ctr" rtl="0">
              <a:spcBef>
                <a:spcPts val="1000"/>
              </a:spcBef>
              <a:spcAft>
                <a:spcPts val="0"/>
              </a:spcAft>
              <a:buNone/>
            </a:pPr>
            <a:r>
              <a:rPr lang="en-GB"/>
              <a:t>Most of the people in Taltali make a living by farming and fishing. Natural calamities are more common. And for disaster damages, no permanent measures have been taken by the government </a:t>
            </a:r>
            <a:endParaRPr/>
          </a:p>
          <a:p>
            <a:pPr marL="0" lvl="0" indent="0" algn="ctr" rtl="0">
              <a:spcBef>
                <a:spcPts val="1000"/>
              </a:spcBef>
              <a:spcAft>
                <a:spcPts val="0"/>
              </a:spcAft>
              <a:buNone/>
            </a:pPr>
            <a:r>
              <a:rPr lang="en-GB"/>
              <a:t>" </a:t>
            </a:r>
            <a:endParaRPr/>
          </a:p>
        </p:txBody>
      </p:sp>
      <p:pic>
        <p:nvPicPr>
          <p:cNvPr id="443" name="Google Shape;443;p45"/>
          <p:cNvPicPr preferRelativeResize="0">
            <a:picLocks noGrp="1"/>
          </p:cNvPicPr>
          <p:nvPr>
            <p:ph type="pic" idx="2"/>
          </p:nvPr>
        </p:nvPicPr>
        <p:blipFill rotWithShape="1">
          <a:blip r:embed="rId3">
            <a:alphaModFix/>
          </a:blip>
          <a:srcRect t="13000" b="13007"/>
          <a:stretch/>
        </p:blipFill>
        <p:spPr>
          <a:xfrm>
            <a:off x="93275" y="152256"/>
            <a:ext cx="6642600" cy="6553500"/>
          </a:xfrm>
          <a:prstGeom prst="ellipse">
            <a:avLst/>
          </a:prstGeom>
        </p:spPr>
      </p:pic>
      <p:sp>
        <p:nvSpPr>
          <p:cNvPr id="444" name="Google Shape;444;p45"/>
          <p:cNvSpPr/>
          <p:nvPr/>
        </p:nvSpPr>
        <p:spPr>
          <a:xfrm>
            <a:off x="5671125" y="5954400"/>
            <a:ext cx="4798800" cy="854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chemeClr val="lt1"/>
                </a:solidFill>
                <a:latin typeface="Quicksand"/>
                <a:ea typeface="Quicksand"/>
                <a:cs typeface="Quicksand"/>
                <a:sym typeface="Quicksand"/>
              </a:rPr>
              <a:t>Moanidra CSO Commitee, Taltali</a:t>
            </a:r>
            <a:endParaRPr sz="1800" b="1">
              <a:solidFill>
                <a:schemeClr val="lt1"/>
              </a:solidFill>
              <a:latin typeface="Quicksand"/>
              <a:ea typeface="Quicksand"/>
              <a:cs typeface="Quicksand"/>
              <a:sym typeface="Quicksand"/>
            </a:endParaRPr>
          </a:p>
        </p:txBody>
      </p:sp>
    </p:spTree>
    <p:extLst>
      <p:ext uri="{BB962C8B-B14F-4D97-AF65-F5344CB8AC3E}">
        <p14:creationId xmlns:p14="http://schemas.microsoft.com/office/powerpoint/2010/main" val="2081863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46"/>
          <p:cNvSpPr txBox="1">
            <a:spLocks noGrp="1"/>
          </p:cNvSpPr>
          <p:nvPr>
            <p:ph type="ftr" idx="11"/>
          </p:nvPr>
        </p:nvSpPr>
        <p:spPr>
          <a:xfrm>
            <a:off x="1597325" y="5943100"/>
            <a:ext cx="5329800" cy="804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GB" sz="1900">
                <a:solidFill>
                  <a:srgbClr val="0C0C0C"/>
                </a:solidFill>
                <a:latin typeface="Quicksand Medium"/>
                <a:ea typeface="Quicksand Medium"/>
                <a:cs typeface="Quicksand Medium"/>
                <a:sym typeface="Quicksand Medium"/>
              </a:rPr>
              <a:t>Nazrul Islam Litu, President, Upazila Civil Society Forum , Taltali</a:t>
            </a:r>
            <a:endParaRPr sz="1900">
              <a:solidFill>
                <a:srgbClr val="0C0C0C"/>
              </a:solidFill>
              <a:latin typeface="Quicksand Medium"/>
              <a:ea typeface="Quicksand Medium"/>
              <a:cs typeface="Quicksand Medium"/>
              <a:sym typeface="Quicksand Medium"/>
            </a:endParaRPr>
          </a:p>
          <a:p>
            <a:pPr marL="0" lvl="0" indent="0" algn="l" rtl="0">
              <a:spcBef>
                <a:spcPts val="0"/>
              </a:spcBef>
              <a:spcAft>
                <a:spcPts val="0"/>
              </a:spcAft>
              <a:buNone/>
            </a:pPr>
            <a:r>
              <a:rPr lang="en-GB" sz="1900">
                <a:solidFill>
                  <a:srgbClr val="0C0C0C"/>
                </a:solidFill>
                <a:latin typeface="Quicksand Medium"/>
                <a:ea typeface="Quicksand Medium"/>
                <a:cs typeface="Quicksand Medium"/>
                <a:sym typeface="Quicksand Medium"/>
              </a:rPr>
              <a:t> </a:t>
            </a:r>
            <a:endParaRPr>
              <a:latin typeface="Quicksand Medium"/>
              <a:ea typeface="Quicksand Medium"/>
              <a:cs typeface="Quicksand Medium"/>
              <a:sym typeface="Quicksand Medium"/>
            </a:endParaRPr>
          </a:p>
        </p:txBody>
      </p:sp>
      <p:sp>
        <p:nvSpPr>
          <p:cNvPr id="451" name="Google Shape;451;p46"/>
          <p:cNvSpPr txBox="1">
            <a:spLocks noGrp="1"/>
          </p:cNvSpPr>
          <p:nvPr>
            <p:ph type="body" idx="1"/>
          </p:nvPr>
        </p:nvSpPr>
        <p:spPr>
          <a:xfrm>
            <a:off x="958425" y="1196975"/>
            <a:ext cx="4818000" cy="42363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3200"/>
              <a:buFont typeface="Quicksand"/>
              <a:buNone/>
            </a:pPr>
            <a:r>
              <a:rPr lang="en-GB"/>
              <a:t>"</a:t>
            </a:r>
            <a:r>
              <a:rPr lang="en-GB" sz="2700">
                <a:solidFill>
                  <a:srgbClr val="0C0C0C"/>
                </a:solidFill>
              </a:rPr>
              <a:t>F</a:t>
            </a:r>
            <a:r>
              <a:rPr lang="en-GB" sz="2700"/>
              <a:t>or the Water and health problems solution, We think the government should install more deep tube wells, dig more ponds &amp; canals, and, construct culverts, switch gates, make some more shelters, and sub-health centers.</a:t>
            </a:r>
            <a:r>
              <a:rPr lang="en-GB" sz="4000"/>
              <a:t>"</a:t>
            </a:r>
            <a:endParaRPr sz="4000"/>
          </a:p>
        </p:txBody>
      </p:sp>
      <p:pic>
        <p:nvPicPr>
          <p:cNvPr id="452" name="Google Shape;452;p46"/>
          <p:cNvPicPr preferRelativeResize="0">
            <a:picLocks noGrp="1"/>
          </p:cNvPicPr>
          <p:nvPr>
            <p:ph type="pic" idx="2"/>
          </p:nvPr>
        </p:nvPicPr>
        <p:blipFill rotWithShape="1">
          <a:blip r:embed="rId3">
            <a:alphaModFix/>
          </a:blip>
          <a:srcRect t="59" b="69"/>
          <a:stretch/>
        </p:blipFill>
        <p:spPr>
          <a:xfrm>
            <a:off x="6172276" y="368200"/>
            <a:ext cx="5588400" cy="5513400"/>
          </a:xfrm>
          <a:prstGeom prst="ellipse">
            <a:avLst/>
          </a:prstGeom>
          <a:noFill/>
          <a:ln>
            <a:noFill/>
          </a:ln>
        </p:spPr>
      </p:pic>
    </p:spTree>
    <p:extLst>
      <p:ext uri="{BB962C8B-B14F-4D97-AF65-F5344CB8AC3E}">
        <p14:creationId xmlns:p14="http://schemas.microsoft.com/office/powerpoint/2010/main" val="1459062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7"/>
          <p:cNvSpPr txBox="1">
            <a:spLocks noGrp="1"/>
          </p:cNvSpPr>
          <p:nvPr>
            <p:ph type="body" idx="1"/>
          </p:nvPr>
        </p:nvSpPr>
        <p:spPr>
          <a:xfrm>
            <a:off x="5800875" y="1806750"/>
            <a:ext cx="5707200" cy="3244500"/>
          </a:xfrm>
          <a:prstGeom prst="rect">
            <a:avLst/>
          </a:prstGeom>
          <a:noFill/>
          <a:ln>
            <a:noFill/>
          </a:ln>
        </p:spPr>
        <p:txBody>
          <a:bodyPr spcFirstLastPara="1" wrap="square" lIns="91425" tIns="45700" rIns="91425" bIns="45700" anchor="t" anchorCtr="0">
            <a:normAutofit/>
          </a:bodyPr>
          <a:lstStyle/>
          <a:p>
            <a:pPr marL="457200" lvl="0" indent="0" algn="ctr" rtl="0">
              <a:spcBef>
                <a:spcPts val="0"/>
              </a:spcBef>
              <a:spcAft>
                <a:spcPts val="0"/>
              </a:spcAft>
              <a:buNone/>
            </a:pPr>
            <a:r>
              <a:rPr lang="en-GB" sz="3100">
                <a:solidFill>
                  <a:srgbClr val="0C0C0C"/>
                </a:solidFill>
              </a:rPr>
              <a:t>R2G in the community:</a:t>
            </a:r>
            <a:endParaRPr sz="3100">
              <a:solidFill>
                <a:srgbClr val="0C0C0C"/>
              </a:solidFill>
            </a:endParaRPr>
          </a:p>
          <a:p>
            <a:pPr marL="457200" lvl="0" indent="0" algn="ctr" rtl="0">
              <a:spcBef>
                <a:spcPts val="0"/>
              </a:spcBef>
              <a:spcAft>
                <a:spcPts val="0"/>
              </a:spcAft>
              <a:buNone/>
            </a:pPr>
            <a:endParaRPr sz="3100">
              <a:solidFill>
                <a:srgbClr val="0C0C0C"/>
              </a:solidFill>
            </a:endParaRPr>
          </a:p>
          <a:p>
            <a:pPr marL="457200" lvl="0" indent="0" algn="ctr" rtl="0">
              <a:spcBef>
                <a:spcPts val="0"/>
              </a:spcBef>
              <a:spcAft>
                <a:spcPts val="0"/>
              </a:spcAft>
              <a:buNone/>
            </a:pPr>
            <a:r>
              <a:rPr lang="en-GB" sz="2300">
                <a:solidFill>
                  <a:srgbClr val="888888"/>
                </a:solidFill>
                <a:latin typeface="Arial"/>
                <a:ea typeface="Arial"/>
                <a:cs typeface="Arial"/>
                <a:sym typeface="Arial"/>
              </a:rPr>
              <a:t>●</a:t>
            </a:r>
            <a:r>
              <a:rPr lang="en-GB" sz="3100">
                <a:solidFill>
                  <a:srgbClr val="0C0C0C"/>
                </a:solidFill>
              </a:rPr>
              <a:t>Training</a:t>
            </a:r>
            <a:endParaRPr sz="3100">
              <a:solidFill>
                <a:srgbClr val="0C0C0C"/>
              </a:solidFill>
            </a:endParaRPr>
          </a:p>
          <a:p>
            <a:pPr marL="457200" lvl="0" indent="0" algn="ctr" rtl="0">
              <a:spcBef>
                <a:spcPts val="0"/>
              </a:spcBef>
              <a:spcAft>
                <a:spcPts val="0"/>
              </a:spcAft>
              <a:buNone/>
            </a:pPr>
            <a:endParaRPr sz="3100">
              <a:solidFill>
                <a:srgbClr val="0C0C0C"/>
              </a:solidFill>
            </a:endParaRPr>
          </a:p>
          <a:p>
            <a:pPr marL="457200" lvl="0" indent="0" algn="ctr" rtl="0">
              <a:spcBef>
                <a:spcPts val="0"/>
              </a:spcBef>
              <a:spcAft>
                <a:spcPts val="0"/>
              </a:spcAft>
              <a:buNone/>
            </a:pPr>
            <a:r>
              <a:rPr lang="en-GB" sz="2300">
                <a:solidFill>
                  <a:srgbClr val="888888"/>
                </a:solidFill>
                <a:latin typeface="Arial"/>
                <a:ea typeface="Arial"/>
                <a:cs typeface="Arial"/>
                <a:sym typeface="Arial"/>
              </a:rPr>
              <a:t>●</a:t>
            </a:r>
            <a:r>
              <a:rPr lang="en-GB" sz="3100">
                <a:solidFill>
                  <a:srgbClr val="0C0C0C"/>
                </a:solidFill>
              </a:rPr>
              <a:t>Negotiation at local level</a:t>
            </a:r>
            <a:endParaRPr sz="3100">
              <a:solidFill>
                <a:srgbClr val="0C0C0C"/>
              </a:solidFill>
            </a:endParaRPr>
          </a:p>
          <a:p>
            <a:pPr marL="457200" lvl="0" indent="0" algn="ctr" rtl="0">
              <a:spcBef>
                <a:spcPts val="0"/>
              </a:spcBef>
              <a:spcAft>
                <a:spcPts val="0"/>
              </a:spcAft>
              <a:buNone/>
            </a:pPr>
            <a:endParaRPr sz="3100">
              <a:solidFill>
                <a:srgbClr val="0C0C0C"/>
              </a:solidFill>
            </a:endParaRPr>
          </a:p>
          <a:p>
            <a:pPr marL="457200" lvl="0" indent="0" algn="ctr" rtl="0">
              <a:spcBef>
                <a:spcPts val="0"/>
              </a:spcBef>
              <a:spcAft>
                <a:spcPts val="0"/>
              </a:spcAft>
              <a:buNone/>
            </a:pPr>
            <a:r>
              <a:rPr lang="en-GB" sz="2300">
                <a:solidFill>
                  <a:srgbClr val="888888"/>
                </a:solidFill>
                <a:latin typeface="Arial"/>
                <a:ea typeface="Arial"/>
                <a:cs typeface="Arial"/>
                <a:sym typeface="Arial"/>
              </a:rPr>
              <a:t>●</a:t>
            </a:r>
            <a:r>
              <a:rPr lang="en-GB" sz="3100">
                <a:solidFill>
                  <a:srgbClr val="0C0C0C"/>
                </a:solidFill>
              </a:rPr>
              <a:t>Evidence-based advocacy</a:t>
            </a:r>
            <a:endParaRPr sz="3100">
              <a:solidFill>
                <a:srgbClr val="0C0C0C"/>
              </a:solidFill>
            </a:endParaRPr>
          </a:p>
          <a:p>
            <a:pPr marL="457200" lvl="0" indent="0" algn="l" rtl="0">
              <a:lnSpc>
                <a:spcPct val="90000"/>
              </a:lnSpc>
              <a:spcBef>
                <a:spcPts val="0"/>
              </a:spcBef>
              <a:spcAft>
                <a:spcPts val="0"/>
              </a:spcAft>
              <a:buNone/>
            </a:pPr>
            <a:endParaRPr sz="2000"/>
          </a:p>
          <a:p>
            <a:pPr marL="0" lvl="0" indent="0" algn="ctr" rtl="0">
              <a:lnSpc>
                <a:spcPct val="90000"/>
              </a:lnSpc>
              <a:spcBef>
                <a:spcPts val="0"/>
              </a:spcBef>
              <a:spcAft>
                <a:spcPts val="0"/>
              </a:spcAft>
              <a:buClr>
                <a:schemeClr val="dk1"/>
              </a:buClr>
              <a:buSzPts val="3200"/>
              <a:buFont typeface="Quicksand"/>
              <a:buNone/>
            </a:pPr>
            <a:endParaRPr sz="2000"/>
          </a:p>
        </p:txBody>
      </p:sp>
      <p:pic>
        <p:nvPicPr>
          <p:cNvPr id="458" name="Google Shape;458;p47"/>
          <p:cNvPicPr preferRelativeResize="0">
            <a:picLocks noGrp="1"/>
          </p:cNvPicPr>
          <p:nvPr>
            <p:ph type="pic" idx="2"/>
          </p:nvPr>
        </p:nvPicPr>
        <p:blipFill rotWithShape="1">
          <a:blip r:embed="rId3">
            <a:alphaModFix/>
          </a:blip>
          <a:srcRect l="11987" r="11995"/>
          <a:stretch/>
        </p:blipFill>
        <p:spPr>
          <a:xfrm>
            <a:off x="-1249137" y="-881221"/>
            <a:ext cx="7293900" cy="7196100"/>
          </a:xfrm>
          <a:prstGeom prst="ellipse">
            <a:avLst/>
          </a:prstGeom>
          <a:noFill/>
          <a:ln>
            <a:noFill/>
          </a:ln>
        </p:spPr>
      </p:pic>
    </p:spTree>
    <p:extLst>
      <p:ext uri="{BB962C8B-B14F-4D97-AF65-F5344CB8AC3E}">
        <p14:creationId xmlns:p14="http://schemas.microsoft.com/office/powerpoint/2010/main" val="3181859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48"/>
          <p:cNvSpPr txBox="1">
            <a:spLocks noGrp="1"/>
          </p:cNvSpPr>
          <p:nvPr>
            <p:ph type="ftr" idx="11"/>
          </p:nvPr>
        </p:nvSpPr>
        <p:spPr>
          <a:xfrm>
            <a:off x="735725" y="6114950"/>
            <a:ext cx="5637900" cy="5364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spcBef>
                <a:spcPts val="0"/>
              </a:spcBef>
              <a:spcAft>
                <a:spcPts val="0"/>
              </a:spcAft>
              <a:buNone/>
            </a:pPr>
            <a:r>
              <a:rPr lang="en-GB" sz="2000">
                <a:solidFill>
                  <a:srgbClr val="0C0C0C"/>
                </a:solidFill>
              </a:rPr>
              <a:t>Upazila Chairman of Barobogi Union Parishad, Mr. Alamgir Miah </a:t>
            </a:r>
            <a:endParaRPr/>
          </a:p>
        </p:txBody>
      </p:sp>
      <p:sp>
        <p:nvSpPr>
          <p:cNvPr id="465" name="Google Shape;465;p48"/>
          <p:cNvSpPr txBox="1">
            <a:spLocks noGrp="1"/>
          </p:cNvSpPr>
          <p:nvPr>
            <p:ph type="body" idx="1"/>
          </p:nvPr>
        </p:nvSpPr>
        <p:spPr>
          <a:xfrm>
            <a:off x="92575" y="1465275"/>
            <a:ext cx="5725800" cy="4165200"/>
          </a:xfrm>
          <a:prstGeom prst="rect">
            <a:avLst/>
          </a:prstGeom>
          <a:noFill/>
          <a:ln>
            <a:noFill/>
          </a:ln>
        </p:spPr>
        <p:txBody>
          <a:bodyPr spcFirstLastPara="1" wrap="square" lIns="91425" tIns="45700" rIns="91425" bIns="45700" anchor="t" anchorCtr="0">
            <a:spAutoFit/>
          </a:bodyPr>
          <a:lstStyle/>
          <a:p>
            <a:pPr marL="0" lvl="0" indent="0" algn="ctr" rtl="0">
              <a:lnSpc>
                <a:spcPct val="90000"/>
              </a:lnSpc>
              <a:spcBef>
                <a:spcPts val="0"/>
              </a:spcBef>
              <a:spcAft>
                <a:spcPts val="0"/>
              </a:spcAft>
              <a:buClr>
                <a:schemeClr val="dk1"/>
              </a:buClr>
              <a:buSzPts val="3200"/>
              <a:buFont typeface="Quicksand"/>
              <a:buNone/>
            </a:pPr>
            <a:r>
              <a:rPr lang="en-GB" sz="3900"/>
              <a:t>"</a:t>
            </a:r>
            <a:r>
              <a:rPr lang="en-GB" sz="2700">
                <a:solidFill>
                  <a:srgbClr val="0C0C0C"/>
                </a:solidFill>
              </a:rPr>
              <a:t>In my Union, WATSAN (Water and Sanitation) committee we- with the facilitation of Right2Grow added a representative from the community. And now we are conducting meeting bi-monthly. We arrange it and identify all the problems coming from the community and monitor the solutions. </a:t>
            </a:r>
            <a:r>
              <a:rPr lang="en-GB" sz="3900"/>
              <a:t>"</a:t>
            </a:r>
            <a:endParaRPr sz="3900"/>
          </a:p>
        </p:txBody>
      </p:sp>
      <p:pic>
        <p:nvPicPr>
          <p:cNvPr id="466" name="Google Shape;466;p48"/>
          <p:cNvPicPr preferRelativeResize="0">
            <a:picLocks noGrp="1"/>
          </p:cNvPicPr>
          <p:nvPr>
            <p:ph type="pic" idx="2"/>
          </p:nvPr>
        </p:nvPicPr>
        <p:blipFill rotWithShape="1">
          <a:blip r:embed="rId3">
            <a:alphaModFix/>
          </a:blip>
          <a:srcRect t="59" b="59"/>
          <a:stretch/>
        </p:blipFill>
        <p:spPr>
          <a:xfrm>
            <a:off x="6284881" y="-715900"/>
            <a:ext cx="7293900" cy="7196100"/>
          </a:xfrm>
          <a:prstGeom prst="ellipse">
            <a:avLst/>
          </a:prstGeom>
          <a:noFill/>
          <a:ln>
            <a:noFill/>
          </a:ln>
        </p:spPr>
      </p:pic>
    </p:spTree>
    <p:extLst>
      <p:ext uri="{BB962C8B-B14F-4D97-AF65-F5344CB8AC3E}">
        <p14:creationId xmlns:p14="http://schemas.microsoft.com/office/powerpoint/2010/main" val="1544127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49"/>
          <p:cNvSpPr txBox="1">
            <a:spLocks noGrp="1"/>
          </p:cNvSpPr>
          <p:nvPr>
            <p:ph type="body" idx="1"/>
          </p:nvPr>
        </p:nvSpPr>
        <p:spPr>
          <a:xfrm>
            <a:off x="5886000" y="1405275"/>
            <a:ext cx="6120000" cy="31863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None/>
            </a:pPr>
            <a:r>
              <a:rPr lang="en-GB" sz="2800">
                <a:solidFill>
                  <a:srgbClr val="0C0C0C"/>
                </a:solidFill>
              </a:rPr>
              <a:t>Example of results:</a:t>
            </a:r>
            <a:br>
              <a:rPr lang="en-GB" sz="2800">
                <a:solidFill>
                  <a:srgbClr val="0C0C0C"/>
                </a:solidFill>
              </a:rPr>
            </a:br>
            <a:endParaRPr sz="2800">
              <a:solidFill>
                <a:srgbClr val="0C0C0C"/>
              </a:solidFill>
            </a:endParaRPr>
          </a:p>
          <a:p>
            <a:pPr marL="457200" lvl="0" indent="-406400" algn="ctr" rtl="0">
              <a:spcBef>
                <a:spcPts val="0"/>
              </a:spcBef>
              <a:spcAft>
                <a:spcPts val="0"/>
              </a:spcAft>
              <a:buClr>
                <a:srgbClr val="0C0C0C"/>
              </a:buClr>
              <a:buSzPts val="2800"/>
              <a:buChar char="●"/>
            </a:pPr>
            <a:r>
              <a:rPr lang="en-GB" sz="2800">
                <a:solidFill>
                  <a:srgbClr val="0C0C0C"/>
                </a:solidFill>
              </a:rPr>
              <a:t>Allocated WASH &amp; Nutrition specific budget of 100,000 taka (847EUR).</a:t>
            </a:r>
            <a:endParaRPr sz="2800">
              <a:solidFill>
                <a:srgbClr val="0C0C0C"/>
              </a:solidFill>
            </a:endParaRPr>
          </a:p>
          <a:p>
            <a:pPr marL="457200" lvl="0" indent="0" algn="ctr" rtl="0">
              <a:spcBef>
                <a:spcPts val="0"/>
              </a:spcBef>
              <a:spcAft>
                <a:spcPts val="0"/>
              </a:spcAft>
              <a:buNone/>
            </a:pPr>
            <a:endParaRPr sz="2800">
              <a:solidFill>
                <a:srgbClr val="0C0C0C"/>
              </a:solidFill>
            </a:endParaRPr>
          </a:p>
          <a:p>
            <a:pPr marL="457200" lvl="0" indent="-406400" algn="ctr" rtl="0">
              <a:spcBef>
                <a:spcPts val="0"/>
              </a:spcBef>
              <a:spcAft>
                <a:spcPts val="0"/>
              </a:spcAft>
              <a:buClr>
                <a:srgbClr val="0C0C0C"/>
              </a:buClr>
              <a:buSzPts val="2800"/>
              <a:buChar char="●"/>
            </a:pPr>
            <a:r>
              <a:rPr lang="en-GB" sz="2800">
                <a:solidFill>
                  <a:srgbClr val="0C0C0C"/>
                </a:solidFill>
              </a:rPr>
              <a:t>Spent 30,000 taka (254 Euro) on hygiene corner.</a:t>
            </a:r>
            <a:endParaRPr sz="2100"/>
          </a:p>
        </p:txBody>
      </p:sp>
      <p:pic>
        <p:nvPicPr>
          <p:cNvPr id="472" name="Google Shape;472;p49"/>
          <p:cNvPicPr preferRelativeResize="0">
            <a:picLocks noGrp="1"/>
          </p:cNvPicPr>
          <p:nvPr>
            <p:ph type="pic" idx="2"/>
          </p:nvPr>
        </p:nvPicPr>
        <p:blipFill rotWithShape="1">
          <a:blip r:embed="rId3">
            <a:alphaModFix/>
          </a:blip>
          <a:srcRect t="13000" b="13007"/>
          <a:stretch/>
        </p:blipFill>
        <p:spPr>
          <a:xfrm>
            <a:off x="-1249137" y="-881221"/>
            <a:ext cx="7293900" cy="7196100"/>
          </a:xfrm>
          <a:prstGeom prst="ellipse">
            <a:avLst/>
          </a:prstGeom>
          <a:noFill/>
          <a:ln>
            <a:noFill/>
          </a:ln>
        </p:spPr>
      </p:pic>
      <p:sp>
        <p:nvSpPr>
          <p:cNvPr id="473" name="Google Shape;473;p49"/>
          <p:cNvSpPr/>
          <p:nvPr/>
        </p:nvSpPr>
        <p:spPr>
          <a:xfrm>
            <a:off x="6631350" y="5815375"/>
            <a:ext cx="3885600" cy="5664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2000">
                <a:solidFill>
                  <a:srgbClr val="0C0C0C"/>
                </a:solidFill>
                <a:latin typeface="Quicksand"/>
                <a:ea typeface="Quicksand"/>
                <a:cs typeface="Quicksand"/>
                <a:sym typeface="Quicksand"/>
              </a:rPr>
              <a:t>Union of Barabagi</a:t>
            </a:r>
            <a:endParaRPr sz="2000">
              <a:solidFill>
                <a:srgbClr val="0C0C0C"/>
              </a:solidFill>
              <a:latin typeface="Quicksand"/>
              <a:ea typeface="Quicksand"/>
              <a:cs typeface="Quicksand"/>
              <a:sym typeface="Quicksand"/>
            </a:endParaRPr>
          </a:p>
        </p:txBody>
      </p:sp>
    </p:spTree>
    <p:extLst>
      <p:ext uri="{BB962C8B-B14F-4D97-AF65-F5344CB8AC3E}">
        <p14:creationId xmlns:p14="http://schemas.microsoft.com/office/powerpoint/2010/main" val="4014997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59"/>
          <p:cNvSpPr txBox="1">
            <a:spLocks noGrp="1"/>
          </p:cNvSpPr>
          <p:nvPr>
            <p:ph type="body" idx="1"/>
          </p:nvPr>
        </p:nvSpPr>
        <p:spPr>
          <a:xfrm>
            <a:off x="735724" y="809298"/>
            <a:ext cx="4351283" cy="336438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Quicksand"/>
              <a:buNone/>
            </a:pPr>
            <a:r>
              <a:rPr lang="en-GB"/>
              <a:t>Water Flow Diagram</a:t>
            </a:r>
            <a:endParaRPr/>
          </a:p>
        </p:txBody>
      </p:sp>
      <p:pic>
        <p:nvPicPr>
          <p:cNvPr id="545" name="Google Shape;545;p59"/>
          <p:cNvPicPr preferRelativeResize="0"/>
          <p:nvPr/>
        </p:nvPicPr>
        <p:blipFill rotWithShape="1">
          <a:blip r:embed="rId3">
            <a:alphaModFix/>
          </a:blip>
          <a:srcRect l="5890" t="-93" r="8833" b="92"/>
          <a:stretch/>
        </p:blipFill>
        <p:spPr>
          <a:xfrm>
            <a:off x="5960483" y="671955"/>
            <a:ext cx="6696000" cy="6696000"/>
          </a:xfrm>
          <a:prstGeom prst="ellipse">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pic>
        <p:nvPicPr>
          <p:cNvPr id="550" name="Google Shape;550;p60"/>
          <p:cNvPicPr preferRelativeResize="0"/>
          <p:nvPr/>
        </p:nvPicPr>
        <p:blipFill rotWithShape="1">
          <a:blip r:embed="rId3">
            <a:alphaModFix/>
          </a:blip>
          <a:srcRect/>
          <a:stretch/>
        </p:blipFill>
        <p:spPr>
          <a:xfrm rot="-2006418">
            <a:off x="8604575" y="4215441"/>
            <a:ext cx="3810135" cy="1730500"/>
          </a:xfrm>
          <a:prstGeom prst="rect">
            <a:avLst/>
          </a:prstGeom>
          <a:noFill/>
          <a:ln>
            <a:noFill/>
          </a:ln>
        </p:spPr>
      </p:pic>
      <p:sp>
        <p:nvSpPr>
          <p:cNvPr id="551" name="Google Shape;551;p60"/>
          <p:cNvSpPr txBox="1">
            <a:spLocks noGrp="1"/>
          </p:cNvSpPr>
          <p:nvPr>
            <p:ph type="title"/>
          </p:nvPr>
        </p:nvSpPr>
        <p:spPr>
          <a:xfrm>
            <a:off x="751841" y="108342"/>
            <a:ext cx="1070315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Quicksand"/>
              <a:buNone/>
            </a:pPr>
            <a:r>
              <a:rPr lang="en-GB"/>
              <a:t>Experiences from the Philippines</a:t>
            </a:r>
            <a:endParaRPr/>
          </a:p>
        </p:txBody>
      </p:sp>
      <p:pic>
        <p:nvPicPr>
          <p:cNvPr id="552" name="Google Shape;552;p60"/>
          <p:cNvPicPr preferRelativeResize="0">
            <a:picLocks noGrp="1"/>
          </p:cNvPicPr>
          <p:nvPr>
            <p:ph type="body" idx="1"/>
          </p:nvPr>
        </p:nvPicPr>
        <p:blipFill rotWithShape="1">
          <a:blip r:embed="rId4">
            <a:alphaModFix/>
          </a:blip>
          <a:srcRect/>
          <a:stretch/>
        </p:blipFill>
        <p:spPr>
          <a:xfrm rot="-2023788">
            <a:off x="3856212" y="3882433"/>
            <a:ext cx="3337933" cy="1515221"/>
          </a:xfrm>
          <a:prstGeom prst="rect">
            <a:avLst/>
          </a:prstGeom>
          <a:noFill/>
          <a:ln>
            <a:noFill/>
          </a:ln>
        </p:spPr>
      </p:pic>
      <p:sp>
        <p:nvSpPr>
          <p:cNvPr id="553" name="Google Shape;553;p6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pic>
        <p:nvPicPr>
          <p:cNvPr id="554" name="Google Shape;554;p60"/>
          <p:cNvPicPr preferRelativeResize="0"/>
          <p:nvPr/>
        </p:nvPicPr>
        <p:blipFill rotWithShape="1">
          <a:blip r:embed="rId5">
            <a:alphaModFix/>
          </a:blip>
          <a:srcRect l="340" t="46574" r="553"/>
          <a:stretch/>
        </p:blipFill>
        <p:spPr>
          <a:xfrm>
            <a:off x="0" y="1490597"/>
            <a:ext cx="12338781" cy="1791222"/>
          </a:xfrm>
          <a:prstGeom prst="rect">
            <a:avLst/>
          </a:prstGeom>
          <a:noFill/>
          <a:ln>
            <a:noFill/>
          </a:ln>
        </p:spPr>
      </p:pic>
      <p:pic>
        <p:nvPicPr>
          <p:cNvPr id="555" name="Google Shape;555;p60"/>
          <p:cNvPicPr preferRelativeResize="0"/>
          <p:nvPr/>
        </p:nvPicPr>
        <p:blipFill rotWithShape="1">
          <a:blip r:embed="rId6">
            <a:alphaModFix/>
          </a:blip>
          <a:srcRect b="30283"/>
          <a:stretch/>
        </p:blipFill>
        <p:spPr>
          <a:xfrm rot="-1830166">
            <a:off x="-107223" y="3757792"/>
            <a:ext cx="2531002" cy="1764504"/>
          </a:xfrm>
          <a:prstGeom prst="rect">
            <a:avLst/>
          </a:prstGeom>
          <a:noFill/>
          <a:ln>
            <a:noFill/>
          </a:ln>
        </p:spPr>
      </p:pic>
      <p:pic>
        <p:nvPicPr>
          <p:cNvPr id="556" name="Google Shape;556;p60"/>
          <p:cNvPicPr preferRelativeResize="0"/>
          <p:nvPr/>
        </p:nvPicPr>
        <p:blipFill rotWithShape="1">
          <a:blip r:embed="rId7">
            <a:alphaModFix/>
          </a:blip>
          <a:srcRect/>
          <a:stretch/>
        </p:blipFill>
        <p:spPr>
          <a:xfrm rot="-1978553">
            <a:off x="5859352" y="4100729"/>
            <a:ext cx="3874698" cy="2374788"/>
          </a:xfrm>
          <a:prstGeom prst="rect">
            <a:avLst/>
          </a:prstGeom>
          <a:noFill/>
          <a:ln>
            <a:noFill/>
          </a:ln>
        </p:spPr>
      </p:pic>
      <p:pic>
        <p:nvPicPr>
          <p:cNvPr id="557" name="Google Shape;557;p60"/>
          <p:cNvPicPr preferRelativeResize="0"/>
          <p:nvPr/>
        </p:nvPicPr>
        <p:blipFill rotWithShape="1">
          <a:blip r:embed="rId8">
            <a:alphaModFix/>
          </a:blip>
          <a:srcRect/>
          <a:stretch/>
        </p:blipFill>
        <p:spPr>
          <a:xfrm rot="-1840697">
            <a:off x="2417184" y="3646039"/>
            <a:ext cx="2031076" cy="250306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2" name="Google Shape;562;p61"/>
          <p:cNvPicPr preferRelativeResize="0"/>
          <p:nvPr/>
        </p:nvPicPr>
        <p:blipFill>
          <a:blip r:embed="rId3">
            <a:alphaModFix/>
          </a:blip>
          <a:stretch>
            <a:fillRect/>
          </a:stretch>
        </p:blipFill>
        <p:spPr>
          <a:xfrm>
            <a:off x="152400" y="250850"/>
            <a:ext cx="11850599" cy="6454750"/>
          </a:xfrm>
          <a:prstGeom prst="rect">
            <a:avLst/>
          </a:prstGeom>
          <a:noFill/>
          <a:ln>
            <a:noFill/>
          </a:ln>
        </p:spPr>
      </p:pic>
      <p:sp>
        <p:nvSpPr>
          <p:cNvPr id="563" name="Google Shape;563;p61"/>
          <p:cNvSpPr txBox="1">
            <a:spLocks noGrp="1"/>
          </p:cNvSpPr>
          <p:nvPr>
            <p:ph type="title"/>
          </p:nvPr>
        </p:nvSpPr>
        <p:spPr>
          <a:xfrm>
            <a:off x="657896" y="-28745"/>
            <a:ext cx="10703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Quicksand"/>
              <a:buNone/>
            </a:pPr>
            <a:r>
              <a:rPr lang="en-GB"/>
              <a:t>Santa Maria, Philippines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62"/>
          <p:cNvSpPr txBox="1">
            <a:spLocks noGrp="1"/>
          </p:cNvSpPr>
          <p:nvPr>
            <p:ph type="ftr" idx="11"/>
          </p:nvPr>
        </p:nvSpPr>
        <p:spPr>
          <a:xfrm>
            <a:off x="735724" y="6114954"/>
            <a:ext cx="4929352"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62"/>
          <p:cNvSpPr txBox="1">
            <a:spLocks noGrp="1"/>
          </p:cNvSpPr>
          <p:nvPr>
            <p:ph type="body" idx="1"/>
          </p:nvPr>
        </p:nvSpPr>
        <p:spPr>
          <a:xfrm>
            <a:off x="735724" y="1521898"/>
            <a:ext cx="4351283" cy="36923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2"/>
              </a:buClr>
              <a:buSzPts val="3200"/>
              <a:buFont typeface="Quicksand"/>
              <a:buNone/>
            </a:pPr>
            <a:r>
              <a:rPr lang="en-GB">
                <a:solidFill>
                  <a:schemeClr val="dk2"/>
                </a:solidFill>
                <a:latin typeface="Quicksand"/>
                <a:ea typeface="Quicksand"/>
                <a:cs typeface="Quicksand"/>
                <a:sym typeface="Quicksand"/>
              </a:rPr>
              <a:t>MU</a:t>
            </a:r>
            <a:r>
              <a:rPr lang="en-GB">
                <a:latin typeface="Quicksand"/>
                <a:ea typeface="Quicksand"/>
                <a:cs typeface="Quicksand"/>
                <a:sym typeface="Quicksand"/>
              </a:rPr>
              <a:t>ltidimensional </a:t>
            </a:r>
            <a:endParaRPr/>
          </a:p>
          <a:p>
            <a:pPr marL="0" lvl="0" indent="0" algn="l" rtl="0">
              <a:lnSpc>
                <a:spcPct val="90000"/>
              </a:lnSpc>
              <a:spcBef>
                <a:spcPts val="1000"/>
              </a:spcBef>
              <a:spcAft>
                <a:spcPts val="0"/>
              </a:spcAft>
              <a:buClr>
                <a:schemeClr val="lt1"/>
              </a:buClr>
              <a:buSzPts val="3200"/>
              <a:buFont typeface="Quicksand"/>
              <a:buNone/>
            </a:pPr>
            <a:r>
              <a:rPr lang="en-GB">
                <a:latin typeface="Quicksand"/>
                <a:ea typeface="Quicksand"/>
                <a:cs typeface="Quicksand"/>
                <a:sym typeface="Quicksand"/>
              </a:rPr>
              <a:t>r</a:t>
            </a:r>
            <a:r>
              <a:rPr lang="en-GB">
                <a:solidFill>
                  <a:schemeClr val="dk2"/>
                </a:solidFill>
                <a:latin typeface="Quicksand"/>
                <a:ea typeface="Quicksand"/>
                <a:cs typeface="Quicksand"/>
                <a:sym typeface="Quicksand"/>
              </a:rPr>
              <a:t>ISK</a:t>
            </a:r>
            <a:r>
              <a:rPr lang="en-GB">
                <a:latin typeface="Quicksand"/>
                <a:ea typeface="Quicksand"/>
                <a:cs typeface="Quicksand"/>
                <a:sym typeface="Quicksand"/>
              </a:rPr>
              <a:t> </a:t>
            </a:r>
            <a:endParaRPr/>
          </a:p>
          <a:p>
            <a:pPr marL="0" lvl="0" indent="0" algn="l" rtl="0">
              <a:lnSpc>
                <a:spcPct val="90000"/>
              </a:lnSpc>
              <a:spcBef>
                <a:spcPts val="1000"/>
              </a:spcBef>
              <a:spcAft>
                <a:spcPts val="0"/>
              </a:spcAft>
              <a:buClr>
                <a:schemeClr val="dk2"/>
              </a:buClr>
              <a:buSzPts val="3200"/>
              <a:buFont typeface="Quicksand"/>
              <a:buNone/>
            </a:pPr>
            <a:r>
              <a:rPr lang="en-GB">
                <a:solidFill>
                  <a:schemeClr val="dk2"/>
                </a:solidFill>
                <a:latin typeface="Quicksand"/>
                <a:ea typeface="Quicksand"/>
                <a:cs typeface="Quicksand"/>
                <a:sym typeface="Quicksand"/>
              </a:rPr>
              <a:t>A</a:t>
            </a:r>
            <a:r>
              <a:rPr lang="en-GB">
                <a:latin typeface="Quicksand"/>
                <a:ea typeface="Quicksand"/>
                <a:cs typeface="Quicksand"/>
                <a:sym typeface="Quicksand"/>
              </a:rPr>
              <a:t>ssessment</a:t>
            </a:r>
            <a:endParaRPr/>
          </a:p>
          <a:p>
            <a:pPr marL="0" lvl="0" indent="0" algn="l" rtl="0">
              <a:lnSpc>
                <a:spcPct val="90000"/>
              </a:lnSpc>
              <a:spcBef>
                <a:spcPts val="1000"/>
              </a:spcBef>
              <a:spcAft>
                <a:spcPts val="0"/>
              </a:spcAft>
              <a:buClr>
                <a:schemeClr val="lt1"/>
              </a:buClr>
              <a:buSzPts val="3200"/>
              <a:buFont typeface="Quicksand"/>
              <a:buNone/>
            </a:pPr>
            <a:endParaRPr/>
          </a:p>
        </p:txBody>
      </p:sp>
      <p:pic>
        <p:nvPicPr>
          <p:cNvPr id="570" name="Google Shape;570;p62"/>
          <p:cNvPicPr preferRelativeResize="0">
            <a:picLocks noGrp="1"/>
          </p:cNvPicPr>
          <p:nvPr>
            <p:ph type="pic" idx="2"/>
          </p:nvPr>
        </p:nvPicPr>
        <p:blipFill rotWithShape="1">
          <a:blip r:embed="rId3">
            <a:alphaModFix/>
          </a:blip>
          <a:srcRect t="664" b="663"/>
          <a:stretch/>
        </p:blipFill>
        <p:spPr>
          <a:xfrm>
            <a:off x="6169931" y="-897413"/>
            <a:ext cx="7293907" cy="7195979"/>
          </a:xfrm>
          <a:prstGeom prst="ellipse">
            <a:avLst/>
          </a:prstGeom>
          <a:solidFill>
            <a:schemeClr val="lt1"/>
          </a:solid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63"/>
          <p:cNvSpPr/>
          <p:nvPr/>
        </p:nvSpPr>
        <p:spPr>
          <a:xfrm>
            <a:off x="8356526" y="34290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6" name="Google Shape;576;p63"/>
          <p:cNvGrpSpPr/>
          <p:nvPr/>
        </p:nvGrpSpPr>
        <p:grpSpPr>
          <a:xfrm>
            <a:off x="8652303" y="5762950"/>
            <a:ext cx="3231619" cy="770397"/>
            <a:chOff x="8652303" y="5762950"/>
            <a:chExt cx="3231619" cy="770397"/>
          </a:xfrm>
        </p:grpSpPr>
        <p:pic>
          <p:nvPicPr>
            <p:cNvPr id="577" name="Google Shape;577;p63"/>
            <p:cNvPicPr preferRelativeResize="0"/>
            <p:nvPr/>
          </p:nvPicPr>
          <p:blipFill rotWithShape="1">
            <a:blip r:embed="rId3">
              <a:alphaModFix/>
            </a:blip>
            <a:srcRect/>
            <a:stretch/>
          </p:blipFill>
          <p:spPr>
            <a:xfrm>
              <a:off x="8652303" y="5762950"/>
              <a:ext cx="1530914" cy="770397"/>
            </a:xfrm>
            <a:prstGeom prst="rect">
              <a:avLst/>
            </a:prstGeom>
            <a:noFill/>
            <a:ln>
              <a:noFill/>
            </a:ln>
          </p:spPr>
        </p:pic>
        <p:sp>
          <p:nvSpPr>
            <p:cNvPr id="578" name="Google Shape;578;p63"/>
            <p:cNvSpPr/>
            <p:nvPr/>
          </p:nvSpPr>
          <p:spPr>
            <a:xfrm>
              <a:off x="10183217" y="5762950"/>
              <a:ext cx="1700705" cy="770397"/>
            </a:xfrm>
            <a:prstGeom prst="rect">
              <a:avLst/>
            </a:prstGeom>
            <a:solidFill>
              <a:schemeClr val="accent1"/>
            </a:solidFill>
            <a:ln w="12700" cap="flat" cmpd="sng">
              <a:solidFill>
                <a:srgbClr val="00797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Calibri"/>
                  <a:ea typeface="Calibri"/>
                  <a:cs typeface="Calibri"/>
                  <a:sym typeface="Calibri"/>
                </a:rPr>
                <a:t>Stakeholder engagement</a:t>
              </a:r>
              <a:endParaRPr/>
            </a:p>
          </p:txBody>
        </p:sp>
      </p:grpSp>
      <p:grpSp>
        <p:nvGrpSpPr>
          <p:cNvPr id="579" name="Google Shape;579;p63"/>
          <p:cNvGrpSpPr/>
          <p:nvPr/>
        </p:nvGrpSpPr>
        <p:grpSpPr>
          <a:xfrm>
            <a:off x="9276907" y="2646508"/>
            <a:ext cx="2604431" cy="2555923"/>
            <a:chOff x="9276907" y="2646508"/>
            <a:chExt cx="2604431" cy="2555923"/>
          </a:xfrm>
        </p:grpSpPr>
        <p:pic>
          <p:nvPicPr>
            <p:cNvPr id="580" name="Google Shape;580;p63"/>
            <p:cNvPicPr preferRelativeResize="0"/>
            <p:nvPr/>
          </p:nvPicPr>
          <p:blipFill rotWithShape="1">
            <a:blip r:embed="rId4">
              <a:alphaModFix/>
            </a:blip>
            <a:srcRect/>
            <a:stretch/>
          </p:blipFill>
          <p:spPr>
            <a:xfrm>
              <a:off x="9276907" y="3501919"/>
              <a:ext cx="611275" cy="619214"/>
            </a:xfrm>
            <a:prstGeom prst="rect">
              <a:avLst/>
            </a:prstGeom>
            <a:noFill/>
            <a:ln>
              <a:noFill/>
            </a:ln>
          </p:spPr>
        </p:pic>
        <p:pic>
          <p:nvPicPr>
            <p:cNvPr id="581" name="Google Shape;581;p63"/>
            <p:cNvPicPr preferRelativeResize="0"/>
            <p:nvPr/>
          </p:nvPicPr>
          <p:blipFill rotWithShape="1">
            <a:blip r:embed="rId5">
              <a:alphaModFix/>
            </a:blip>
            <a:srcRect/>
            <a:stretch/>
          </p:blipFill>
          <p:spPr>
            <a:xfrm>
              <a:off x="9276907" y="2646508"/>
              <a:ext cx="611275" cy="619214"/>
            </a:xfrm>
            <a:prstGeom prst="rect">
              <a:avLst/>
            </a:prstGeom>
            <a:noFill/>
            <a:ln>
              <a:noFill/>
            </a:ln>
          </p:spPr>
        </p:pic>
        <p:pic>
          <p:nvPicPr>
            <p:cNvPr id="582" name="Google Shape;582;p63"/>
            <p:cNvPicPr preferRelativeResize="0"/>
            <p:nvPr/>
          </p:nvPicPr>
          <p:blipFill rotWithShape="1">
            <a:blip r:embed="rId6">
              <a:alphaModFix/>
            </a:blip>
            <a:srcRect/>
            <a:stretch/>
          </p:blipFill>
          <p:spPr>
            <a:xfrm>
              <a:off x="9314018" y="4583217"/>
              <a:ext cx="611275" cy="619214"/>
            </a:xfrm>
            <a:prstGeom prst="rect">
              <a:avLst/>
            </a:prstGeom>
            <a:noFill/>
            <a:ln>
              <a:noFill/>
            </a:ln>
          </p:spPr>
        </p:pic>
        <p:sp>
          <p:nvSpPr>
            <p:cNvPr id="583" name="Google Shape;583;p63"/>
            <p:cNvSpPr/>
            <p:nvPr/>
          </p:nvSpPr>
          <p:spPr>
            <a:xfrm>
              <a:off x="10146106" y="3654983"/>
              <a:ext cx="1735232" cy="333674"/>
            </a:xfrm>
            <a:prstGeom prst="rect">
              <a:avLst/>
            </a:prstGeom>
            <a:solidFill>
              <a:schemeClr val="accent1"/>
            </a:solidFill>
            <a:ln w="12700" cap="flat" cmpd="sng">
              <a:solidFill>
                <a:srgbClr val="00797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700">
                  <a:solidFill>
                    <a:schemeClr val="lt1"/>
                  </a:solidFill>
                  <a:latin typeface="Calibri"/>
                  <a:ea typeface="Calibri"/>
                  <a:cs typeface="Calibri"/>
                  <a:sym typeface="Calibri"/>
                </a:rPr>
                <a:t>Hydrocomplexity</a:t>
              </a:r>
              <a:endParaRPr sz="1700">
                <a:solidFill>
                  <a:schemeClr val="lt1"/>
                </a:solidFill>
                <a:latin typeface="Calibri"/>
                <a:ea typeface="Calibri"/>
                <a:cs typeface="Calibri"/>
                <a:sym typeface="Calibri"/>
              </a:endParaRPr>
            </a:p>
          </p:txBody>
        </p:sp>
        <p:sp>
          <p:nvSpPr>
            <p:cNvPr id="584" name="Google Shape;584;p63"/>
            <p:cNvSpPr/>
            <p:nvPr/>
          </p:nvSpPr>
          <p:spPr>
            <a:xfrm>
              <a:off x="10183217" y="2716942"/>
              <a:ext cx="1698121" cy="450639"/>
            </a:xfrm>
            <a:prstGeom prst="rect">
              <a:avLst/>
            </a:prstGeom>
            <a:solidFill>
              <a:schemeClr val="accent1"/>
            </a:solidFill>
            <a:ln w="12700" cap="flat" cmpd="sng">
              <a:solidFill>
                <a:srgbClr val="00797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Calibri"/>
                  <a:ea typeface="Calibri"/>
                  <a:cs typeface="Calibri"/>
                  <a:sym typeface="Calibri"/>
                </a:rPr>
                <a:t>Water security</a:t>
              </a:r>
              <a:endParaRPr/>
            </a:p>
          </p:txBody>
        </p:sp>
        <p:sp>
          <p:nvSpPr>
            <p:cNvPr id="585" name="Google Shape;585;p63"/>
            <p:cNvSpPr/>
            <p:nvPr/>
          </p:nvSpPr>
          <p:spPr>
            <a:xfrm>
              <a:off x="10183217" y="4740392"/>
              <a:ext cx="1698121" cy="282684"/>
            </a:xfrm>
            <a:prstGeom prst="rect">
              <a:avLst/>
            </a:prstGeom>
            <a:solidFill>
              <a:schemeClr val="accent1"/>
            </a:solidFill>
            <a:ln w="12700" cap="flat" cmpd="sng">
              <a:solidFill>
                <a:srgbClr val="00797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Calibri"/>
                  <a:ea typeface="Calibri"/>
                  <a:cs typeface="Calibri"/>
                  <a:sym typeface="Calibri"/>
                </a:rPr>
                <a:t>Risk science</a:t>
              </a:r>
              <a:endParaRPr/>
            </a:p>
          </p:txBody>
        </p:sp>
      </p:grpSp>
      <p:grpSp>
        <p:nvGrpSpPr>
          <p:cNvPr id="586" name="Google Shape;586;p63"/>
          <p:cNvGrpSpPr/>
          <p:nvPr/>
        </p:nvGrpSpPr>
        <p:grpSpPr>
          <a:xfrm>
            <a:off x="9112122" y="431008"/>
            <a:ext cx="2769216" cy="1539162"/>
            <a:chOff x="9112122" y="431008"/>
            <a:chExt cx="2769216" cy="1539162"/>
          </a:xfrm>
        </p:grpSpPr>
        <p:grpSp>
          <p:nvGrpSpPr>
            <p:cNvPr id="587" name="Google Shape;587;p63"/>
            <p:cNvGrpSpPr/>
            <p:nvPr/>
          </p:nvGrpSpPr>
          <p:grpSpPr>
            <a:xfrm>
              <a:off x="9112122" y="431008"/>
              <a:ext cx="2752668" cy="611276"/>
              <a:chOff x="9112122" y="431008"/>
              <a:chExt cx="2752668" cy="611276"/>
            </a:xfrm>
          </p:grpSpPr>
          <p:pic>
            <p:nvPicPr>
              <p:cNvPr id="588" name="Google Shape;588;p63"/>
              <p:cNvPicPr preferRelativeResize="0"/>
              <p:nvPr/>
            </p:nvPicPr>
            <p:blipFill rotWithShape="1">
              <a:blip r:embed="rId7">
                <a:alphaModFix/>
              </a:blip>
              <a:srcRect/>
              <a:stretch/>
            </p:blipFill>
            <p:spPr>
              <a:xfrm>
                <a:off x="9112122" y="431008"/>
                <a:ext cx="611275" cy="611276"/>
              </a:xfrm>
              <a:prstGeom prst="rect">
                <a:avLst/>
              </a:prstGeom>
              <a:noFill/>
              <a:ln>
                <a:noFill/>
              </a:ln>
            </p:spPr>
          </p:pic>
          <p:sp>
            <p:nvSpPr>
              <p:cNvPr id="589" name="Google Shape;589;p63"/>
              <p:cNvSpPr/>
              <p:nvPr/>
            </p:nvSpPr>
            <p:spPr>
              <a:xfrm>
                <a:off x="10244790" y="552910"/>
                <a:ext cx="1620000" cy="450640"/>
              </a:xfrm>
              <a:prstGeom prst="rect">
                <a:avLst/>
              </a:prstGeom>
              <a:solidFill>
                <a:schemeClr val="accent1"/>
              </a:solidFill>
              <a:ln w="12700" cap="flat" cmpd="sng">
                <a:solidFill>
                  <a:srgbClr val="00797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Calibri"/>
                    <a:ea typeface="Calibri"/>
                    <a:cs typeface="Calibri"/>
                    <a:sym typeface="Calibri"/>
                  </a:rPr>
                  <a:t>Systems perspective</a:t>
                </a:r>
                <a:endParaRPr/>
              </a:p>
            </p:txBody>
          </p:sp>
        </p:grpSp>
        <p:grpSp>
          <p:nvGrpSpPr>
            <p:cNvPr id="590" name="Google Shape;590;p63"/>
            <p:cNvGrpSpPr/>
            <p:nvPr/>
          </p:nvGrpSpPr>
          <p:grpSpPr>
            <a:xfrm>
              <a:off x="9128671" y="1516677"/>
              <a:ext cx="2752667" cy="453493"/>
              <a:chOff x="9112122" y="3555914"/>
              <a:chExt cx="2752667" cy="453493"/>
            </a:xfrm>
          </p:grpSpPr>
          <p:grpSp>
            <p:nvGrpSpPr>
              <p:cNvPr id="591" name="Google Shape;591;p63"/>
              <p:cNvGrpSpPr/>
              <p:nvPr/>
            </p:nvGrpSpPr>
            <p:grpSpPr>
              <a:xfrm>
                <a:off x="9112122" y="3555914"/>
                <a:ext cx="895656" cy="453493"/>
                <a:chOff x="8706818" y="3094795"/>
                <a:chExt cx="895656" cy="453493"/>
              </a:xfrm>
            </p:grpSpPr>
            <p:pic>
              <p:nvPicPr>
                <p:cNvPr id="592" name="Google Shape;592;p63" descr="Priorities with solid fill"/>
                <p:cNvPicPr preferRelativeResize="0"/>
                <p:nvPr/>
              </p:nvPicPr>
              <p:blipFill rotWithShape="1">
                <a:blip r:embed="rId8">
                  <a:alphaModFix/>
                </a:blip>
                <a:srcRect/>
                <a:stretch/>
              </p:blipFill>
              <p:spPr>
                <a:xfrm>
                  <a:off x="8706818" y="3100460"/>
                  <a:ext cx="447828" cy="447828"/>
                </a:xfrm>
                <a:prstGeom prst="rect">
                  <a:avLst/>
                </a:prstGeom>
                <a:noFill/>
                <a:ln>
                  <a:noFill/>
                </a:ln>
              </p:spPr>
            </p:pic>
            <p:pic>
              <p:nvPicPr>
                <p:cNvPr id="593" name="Google Shape;593;p63" descr="Priorities with solid fill"/>
                <p:cNvPicPr preferRelativeResize="0"/>
                <p:nvPr/>
              </p:nvPicPr>
              <p:blipFill rotWithShape="1">
                <a:blip r:embed="rId9">
                  <a:alphaModFix/>
                </a:blip>
                <a:srcRect/>
                <a:stretch/>
              </p:blipFill>
              <p:spPr>
                <a:xfrm>
                  <a:off x="9154646" y="3094795"/>
                  <a:ext cx="447828" cy="447828"/>
                </a:xfrm>
                <a:prstGeom prst="rect">
                  <a:avLst/>
                </a:prstGeom>
                <a:noFill/>
                <a:ln>
                  <a:noFill/>
                </a:ln>
              </p:spPr>
            </p:pic>
          </p:grpSp>
          <p:sp>
            <p:nvSpPr>
              <p:cNvPr id="594" name="Google Shape;594;p63"/>
              <p:cNvSpPr/>
              <p:nvPr/>
            </p:nvSpPr>
            <p:spPr>
              <a:xfrm>
                <a:off x="10183217" y="3577419"/>
                <a:ext cx="1681572" cy="357684"/>
              </a:xfrm>
              <a:prstGeom prst="rect">
                <a:avLst/>
              </a:prstGeom>
              <a:solidFill>
                <a:schemeClr val="accent1"/>
              </a:solidFill>
              <a:ln w="12700" cap="flat" cmpd="sng">
                <a:solidFill>
                  <a:srgbClr val="00797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700">
                    <a:solidFill>
                      <a:schemeClr val="lt1"/>
                    </a:solidFill>
                    <a:latin typeface="Calibri"/>
                    <a:ea typeface="Calibri"/>
                    <a:cs typeface="Calibri"/>
                    <a:sym typeface="Calibri"/>
                  </a:rPr>
                  <a:t>Prioritisation</a:t>
                </a:r>
                <a:endParaRPr/>
              </a:p>
            </p:txBody>
          </p:sp>
        </p:grpSp>
      </p:grpSp>
      <p:pic>
        <p:nvPicPr>
          <p:cNvPr id="595" name="Google Shape;595;p63" descr="Escala de tiempo&#10;&#10;Descripción generada automáticamente"/>
          <p:cNvPicPr preferRelativeResize="0"/>
          <p:nvPr/>
        </p:nvPicPr>
        <p:blipFill rotWithShape="1">
          <a:blip r:embed="rId10">
            <a:alphaModFix/>
          </a:blip>
          <a:srcRect/>
          <a:stretch/>
        </p:blipFill>
        <p:spPr>
          <a:xfrm>
            <a:off x="435395" y="981919"/>
            <a:ext cx="7155674" cy="5040000"/>
          </a:xfrm>
          <a:prstGeom prst="rect">
            <a:avLst/>
          </a:prstGeom>
          <a:noFill/>
          <a:ln>
            <a:noFill/>
          </a:ln>
        </p:spPr>
      </p:pic>
      <p:pic>
        <p:nvPicPr>
          <p:cNvPr id="596" name="Google Shape;596;p63" descr="Logotipo&#10;&#10;Descripción generada automáticamente"/>
          <p:cNvPicPr preferRelativeResize="0"/>
          <p:nvPr/>
        </p:nvPicPr>
        <p:blipFill rotWithShape="1">
          <a:blip r:embed="rId11">
            <a:alphaModFix/>
          </a:blip>
          <a:srcRect/>
          <a:stretch/>
        </p:blipFill>
        <p:spPr>
          <a:xfrm>
            <a:off x="3233156" y="224081"/>
            <a:ext cx="2175999" cy="612000"/>
          </a:xfrm>
          <a:prstGeom prst="rect">
            <a:avLst/>
          </a:prstGeom>
          <a:noFill/>
          <a:ln>
            <a:noFill/>
          </a:ln>
        </p:spPr>
      </p:pic>
      <p:sp>
        <p:nvSpPr>
          <p:cNvPr id="597" name="Google Shape;597;p63"/>
          <p:cNvSpPr txBox="1"/>
          <p:nvPr/>
        </p:nvSpPr>
        <p:spPr>
          <a:xfrm>
            <a:off x="358646" y="6148148"/>
            <a:ext cx="7925021" cy="584775"/>
          </a:xfrm>
          <a:prstGeom prst="rect">
            <a:avLst/>
          </a:prstGeom>
          <a:solidFill>
            <a:srgbClr val="F4FDCC"/>
          </a:solidFill>
          <a:ln w="9525" cap="flat" cmpd="sng">
            <a:solidFill>
              <a:srgbClr val="2C778A"/>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b="0" i="0" u="none" strike="noStrike">
                <a:solidFill>
                  <a:srgbClr val="002060"/>
                </a:solidFill>
                <a:latin typeface="Calibri"/>
                <a:ea typeface="Calibri"/>
                <a:cs typeface="Calibri"/>
                <a:sym typeface="Calibri"/>
              </a:rPr>
              <a:t>Identification of water security risks in terms of hazards, exposed entities, vulnerabilities, uncertainties, and judgements of strength of knowledge (Montoya-Pachongo et al., 2022).</a:t>
            </a:r>
            <a:endParaRPr sz="16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64"/>
          <p:cNvSpPr txBox="1"/>
          <p:nvPr/>
        </p:nvSpPr>
        <p:spPr>
          <a:xfrm>
            <a:off x="4967675" y="0"/>
            <a:ext cx="7224300" cy="175470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1800"/>
              <a:buFont typeface="Calibri"/>
              <a:buAutoNum type="arabicPeriod"/>
            </a:pPr>
            <a:r>
              <a:rPr lang="en-GB" sz="1800">
                <a:solidFill>
                  <a:schemeClr val="dk1"/>
                </a:solidFill>
                <a:latin typeface="Calibri"/>
                <a:ea typeface="Calibri"/>
                <a:cs typeface="Calibri"/>
                <a:sym typeface="Calibri"/>
              </a:rPr>
              <a:t>Define the predominant hazard for your basin: for example </a:t>
            </a:r>
            <a:r>
              <a:rPr lang="en-GB" sz="1800" b="1">
                <a:solidFill>
                  <a:schemeClr val="dk1"/>
                </a:solidFill>
                <a:latin typeface="Calibri"/>
                <a:ea typeface="Calibri"/>
                <a:cs typeface="Calibri"/>
                <a:sym typeface="Calibri"/>
              </a:rPr>
              <a:t>droughts.</a:t>
            </a:r>
            <a:endParaRPr/>
          </a:p>
          <a:p>
            <a:pPr marL="342900" marR="0" lvl="0" indent="-342900" algn="l" rtl="0">
              <a:spcBef>
                <a:spcPts val="0"/>
              </a:spcBef>
              <a:spcAft>
                <a:spcPts val="0"/>
              </a:spcAft>
              <a:buClr>
                <a:schemeClr val="dk1"/>
              </a:buClr>
              <a:buSzPts val="1800"/>
              <a:buFont typeface="Calibri"/>
              <a:buAutoNum type="arabicPeriod"/>
            </a:pPr>
            <a:r>
              <a:rPr lang="en-GB" sz="1800" b="1">
                <a:solidFill>
                  <a:schemeClr val="dk1"/>
                </a:solidFill>
                <a:latin typeface="Calibri"/>
                <a:ea typeface="Calibri"/>
                <a:cs typeface="Calibri"/>
                <a:sym typeface="Calibri"/>
              </a:rPr>
              <a:t>Qualitative description </a:t>
            </a:r>
            <a:r>
              <a:rPr lang="en-GB" sz="1800">
                <a:solidFill>
                  <a:schemeClr val="dk1"/>
                </a:solidFill>
                <a:latin typeface="Calibri"/>
                <a:ea typeface="Calibri"/>
                <a:cs typeface="Calibri"/>
                <a:sym typeface="Calibri"/>
              </a:rPr>
              <a:t>of possible impacts: </a:t>
            </a:r>
            <a:r>
              <a:rPr lang="en-GB" sz="1800"/>
              <a:t>1.</a:t>
            </a:r>
            <a:r>
              <a:rPr lang="en-GB" sz="1800">
                <a:solidFill>
                  <a:srgbClr val="0C0C0C"/>
                </a:solidFill>
                <a:latin typeface="Calibri"/>
                <a:ea typeface="Calibri"/>
                <a:cs typeface="Calibri"/>
                <a:sym typeface="Calibri"/>
              </a:rPr>
              <a:t>In Taltali’s case </a:t>
            </a:r>
            <a:r>
              <a:rPr lang="en-GB" sz="1800" b="1">
                <a:solidFill>
                  <a:srgbClr val="0C0C0C"/>
                </a:solidFill>
                <a:latin typeface="Calibri"/>
                <a:ea typeface="Calibri"/>
                <a:cs typeface="Calibri"/>
                <a:sym typeface="Calibri"/>
              </a:rPr>
              <a:t>floods-&gt;scarcity-&gt;little access to water </a:t>
            </a:r>
            <a:r>
              <a:rPr lang="en-GB" sz="1800" b="1">
                <a:solidFill>
                  <a:srgbClr val="0C0C0C"/>
                </a:solidFill>
              </a:rPr>
              <a:t>-&gt; </a:t>
            </a:r>
            <a:r>
              <a:rPr lang="en-GB" sz="1800" b="1">
                <a:solidFill>
                  <a:srgbClr val="0C0C0C"/>
                </a:solidFill>
                <a:latin typeface="Calibri"/>
                <a:ea typeface="Calibri"/>
                <a:cs typeface="Calibri"/>
                <a:sym typeface="Calibri"/>
              </a:rPr>
              <a:t>deteriorated WQ -&gt; adoption of unsafe health&amp;hygiene practices</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03" name="Google Shape;603;p64"/>
          <p:cNvSpPr txBox="1"/>
          <p:nvPr/>
        </p:nvSpPr>
        <p:spPr>
          <a:xfrm>
            <a:off x="5099050" y="4071952"/>
            <a:ext cx="67557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3. </a:t>
            </a:r>
            <a:r>
              <a:rPr lang="en-GB" sz="1800" b="1">
                <a:solidFill>
                  <a:schemeClr val="dk1"/>
                </a:solidFill>
                <a:latin typeface="Calibri"/>
                <a:ea typeface="Calibri"/>
                <a:cs typeface="Calibri"/>
                <a:sym typeface="Calibri"/>
              </a:rPr>
              <a:t>Consult to define priority impacts</a:t>
            </a:r>
            <a:r>
              <a:rPr lang="en-GB" sz="1800">
                <a:solidFill>
                  <a:schemeClr val="dk1"/>
                </a:solidFill>
                <a:latin typeface="Calibri"/>
                <a:ea typeface="Calibri"/>
                <a:cs typeface="Calibri"/>
                <a:sym typeface="Calibri"/>
              </a:rPr>
              <a:t>:  </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604" name="Google Shape;604;p64"/>
          <p:cNvSpPr txBox="1"/>
          <p:nvPr/>
        </p:nvSpPr>
        <p:spPr>
          <a:xfrm>
            <a:off x="278210" y="4606551"/>
            <a:ext cx="48735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4. </a:t>
            </a:r>
            <a:r>
              <a:rPr lang="en-GB" sz="1800" b="1">
                <a:solidFill>
                  <a:schemeClr val="dk1"/>
                </a:solidFill>
                <a:latin typeface="Calibri"/>
                <a:ea typeface="Calibri"/>
                <a:cs typeface="Calibri"/>
                <a:sym typeface="Calibri"/>
              </a:rPr>
              <a:t>Full risk assessment</a:t>
            </a:r>
            <a:r>
              <a:rPr lang="en-GB" sz="1800">
                <a:solidFill>
                  <a:schemeClr val="dk1"/>
                </a:solidFill>
                <a:latin typeface="Calibri"/>
                <a:ea typeface="Calibri"/>
                <a:cs typeface="Calibri"/>
                <a:sym typeface="Calibri"/>
              </a:rPr>
              <a:t>: loss of DALY’s/year</a:t>
            </a:r>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5</a:t>
            </a:r>
            <a:r>
              <a:rPr lang="en-GB" sz="1800" b="1">
                <a:solidFill>
                  <a:schemeClr val="dk1"/>
                </a:solidFill>
                <a:latin typeface="Calibri"/>
                <a:ea typeface="Calibri"/>
                <a:cs typeface="Calibri"/>
                <a:sym typeface="Calibri"/>
              </a:rPr>
              <a:t>. Visualisation</a:t>
            </a:r>
            <a:endParaRPr/>
          </a:p>
          <a:p>
            <a:pPr marL="0" marR="0" lvl="0" indent="0" algn="l" rtl="0">
              <a:spcBef>
                <a:spcPts val="0"/>
              </a:spcBef>
              <a:spcAft>
                <a:spcPts val="0"/>
              </a:spcAft>
              <a:buNone/>
            </a:pPr>
            <a:r>
              <a:rPr lang="en-GB" sz="1800" b="1">
                <a:solidFill>
                  <a:schemeClr val="dk1"/>
                </a:solidFill>
                <a:latin typeface="Calibri"/>
                <a:ea typeface="Calibri"/>
                <a:cs typeface="Calibri"/>
                <a:sym typeface="Calibri"/>
              </a:rPr>
              <a:t>6. Risk Management Plan   </a:t>
            </a:r>
            <a:endParaRPr/>
          </a:p>
          <a:p>
            <a:pPr marL="342900" marR="0" lvl="0" indent="-22860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pic>
        <p:nvPicPr>
          <p:cNvPr id="605" name="Google Shape;605;p64"/>
          <p:cNvPicPr preferRelativeResize="0"/>
          <p:nvPr/>
        </p:nvPicPr>
        <p:blipFill rotWithShape="1">
          <a:blip r:embed="rId3">
            <a:alphaModFix/>
          </a:blip>
          <a:srcRect/>
          <a:stretch/>
        </p:blipFill>
        <p:spPr>
          <a:xfrm>
            <a:off x="278210" y="1143089"/>
            <a:ext cx="4741464" cy="3240000"/>
          </a:xfrm>
          <a:prstGeom prst="rect">
            <a:avLst/>
          </a:prstGeom>
          <a:noFill/>
          <a:ln>
            <a:noFill/>
          </a:ln>
        </p:spPr>
      </p:pic>
      <p:pic>
        <p:nvPicPr>
          <p:cNvPr id="606" name="Google Shape;606;p64" descr="Diagrama&#10;&#10;Descripción generada automáticamente"/>
          <p:cNvPicPr preferRelativeResize="0"/>
          <p:nvPr/>
        </p:nvPicPr>
        <p:blipFill rotWithShape="1">
          <a:blip r:embed="rId4">
            <a:alphaModFix/>
          </a:blip>
          <a:srcRect/>
          <a:stretch/>
        </p:blipFill>
        <p:spPr>
          <a:xfrm>
            <a:off x="3295911" y="4970697"/>
            <a:ext cx="1990464" cy="1735937"/>
          </a:xfrm>
          <a:prstGeom prst="rect">
            <a:avLst/>
          </a:prstGeom>
          <a:noFill/>
          <a:ln>
            <a:noFill/>
          </a:ln>
        </p:spPr>
      </p:pic>
      <p:pic>
        <p:nvPicPr>
          <p:cNvPr id="607" name="Google Shape;607;p64"/>
          <p:cNvPicPr preferRelativeResize="0"/>
          <p:nvPr/>
        </p:nvPicPr>
        <p:blipFill rotWithShape="1">
          <a:blip r:embed="rId5">
            <a:alphaModFix/>
          </a:blip>
          <a:srcRect/>
          <a:stretch/>
        </p:blipFill>
        <p:spPr>
          <a:xfrm>
            <a:off x="6391275" y="4606551"/>
            <a:ext cx="5335143" cy="2160000"/>
          </a:xfrm>
          <a:prstGeom prst="rect">
            <a:avLst/>
          </a:prstGeom>
          <a:solidFill>
            <a:schemeClr val="lt1"/>
          </a:solidFill>
          <a:ln>
            <a:noFill/>
          </a:ln>
        </p:spPr>
      </p:pic>
      <p:pic>
        <p:nvPicPr>
          <p:cNvPr id="608" name="Google Shape;608;p64" descr="Logotipo&#10;&#10;Descripción generada automáticamente"/>
          <p:cNvPicPr preferRelativeResize="0"/>
          <p:nvPr/>
        </p:nvPicPr>
        <p:blipFill rotWithShape="1">
          <a:blip r:embed="rId6">
            <a:alphaModFix/>
          </a:blip>
          <a:srcRect/>
          <a:stretch/>
        </p:blipFill>
        <p:spPr>
          <a:xfrm>
            <a:off x="278210" y="221366"/>
            <a:ext cx="2175999" cy="612000"/>
          </a:xfrm>
          <a:prstGeom prst="rect">
            <a:avLst/>
          </a:prstGeom>
          <a:noFill/>
          <a:ln>
            <a:noFill/>
          </a:ln>
        </p:spPr>
      </p:pic>
      <p:pic>
        <p:nvPicPr>
          <p:cNvPr id="609" name="Google Shape;609;p64"/>
          <p:cNvPicPr preferRelativeResize="0"/>
          <p:nvPr/>
        </p:nvPicPr>
        <p:blipFill>
          <a:blip r:embed="rId7">
            <a:alphaModFix/>
          </a:blip>
          <a:stretch>
            <a:fillRect/>
          </a:stretch>
        </p:blipFill>
        <p:spPr>
          <a:xfrm>
            <a:off x="5205850" y="1196975"/>
            <a:ext cx="6219975" cy="2955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0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7407" r="15672"/>
          <a:stretch/>
        </p:blipFill>
        <p:spPr>
          <a:xfrm>
            <a:off x="5937249" y="-623888"/>
            <a:ext cx="8598785" cy="8566151"/>
          </a:xfrm>
          <a:prstGeom prst="ellipse">
            <a:avLst/>
          </a:prstGeom>
        </p:spPr>
      </p:pic>
      <p:sp>
        <p:nvSpPr>
          <p:cNvPr id="614" name="Google Shape;614;p65"/>
          <p:cNvSpPr txBox="1">
            <a:spLocks noGrp="1"/>
          </p:cNvSpPr>
          <p:nvPr>
            <p:ph type="body" idx="1"/>
          </p:nvPr>
        </p:nvSpPr>
        <p:spPr>
          <a:xfrm>
            <a:off x="839788" y="597425"/>
            <a:ext cx="5966159" cy="336438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2"/>
              </a:buClr>
              <a:buSzPts val="3200"/>
              <a:buFont typeface="Quicksand"/>
              <a:buNone/>
            </a:pPr>
            <a:r>
              <a:rPr lang="en-GB" sz="4400" dirty="0">
                <a:solidFill>
                  <a:schemeClr val="lt2"/>
                </a:solidFill>
              </a:rPr>
              <a:t>Campfire discussion</a:t>
            </a:r>
            <a:endParaRPr sz="4400" dirty="0">
              <a:solidFill>
                <a:schemeClr val="lt2"/>
              </a:solidFill>
            </a:endParaRPr>
          </a:p>
        </p:txBody>
      </p:sp>
      <p:sp>
        <p:nvSpPr>
          <p:cNvPr id="5" name="Google Shape;628;p67"/>
          <p:cNvSpPr txBox="1">
            <a:spLocks/>
          </p:cNvSpPr>
          <p:nvPr/>
        </p:nvSpPr>
        <p:spPr>
          <a:xfrm>
            <a:off x="711200" y="2786742"/>
            <a:ext cx="5226049" cy="255180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lt1"/>
              </a:buClr>
              <a:buSzPts val="3200"/>
              <a:buFont typeface="Quicksand"/>
              <a:buNone/>
              <a:defRPr sz="3200" b="0" i="0" u="none" strike="noStrike" cap="none">
                <a:solidFill>
                  <a:schemeClr val="lt1"/>
                </a:solidFill>
                <a:latin typeface="Quicksand"/>
                <a:ea typeface="Quicksand"/>
                <a:cs typeface="Quicksand"/>
                <a:sym typeface="Quicksand"/>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Quicksand"/>
                <a:ea typeface="Quicksand"/>
                <a:cs typeface="Quicksand"/>
                <a:sym typeface="Quicksand"/>
              </a:defRPr>
            </a:lvl2pPr>
            <a:lvl3pPr marL="1371600" marR="0" lvl="2" indent="-228600" algn="l" rtl="0">
              <a:lnSpc>
                <a:spcPct val="90000"/>
              </a:lnSpc>
              <a:spcBef>
                <a:spcPts val="500"/>
              </a:spcBef>
              <a:spcAft>
                <a:spcPts val="0"/>
              </a:spcAft>
              <a:buClr>
                <a:srgbClr val="888888"/>
              </a:buClr>
              <a:buSzPts val="1800"/>
              <a:buFont typeface="NTR"/>
              <a:buNone/>
              <a:defRPr sz="1800" b="0" i="0" u="none" strike="noStrike" cap="none">
                <a:solidFill>
                  <a:srgbClr val="888888"/>
                </a:solidFill>
                <a:latin typeface="Quicksand"/>
                <a:ea typeface="Quicksand"/>
                <a:cs typeface="Quicksand"/>
                <a:sym typeface="Quicksand"/>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Quicksand"/>
                <a:ea typeface="Quicksand"/>
                <a:cs typeface="Quicksand"/>
                <a:sym typeface="Quicksand"/>
              </a:defRPr>
            </a:lvl4pPr>
            <a:lvl5pPr marL="2286000" marR="0" lvl="4" indent="-228600" algn="l" rtl="0">
              <a:lnSpc>
                <a:spcPct val="90000"/>
              </a:lnSpc>
              <a:spcBef>
                <a:spcPts val="500"/>
              </a:spcBef>
              <a:spcAft>
                <a:spcPts val="0"/>
              </a:spcAft>
              <a:buClr>
                <a:srgbClr val="888888"/>
              </a:buClr>
              <a:buSzPts val="1600"/>
              <a:buFont typeface="NTR"/>
              <a:buNone/>
              <a:defRPr sz="1600" b="0" i="0" u="none" strike="noStrike" cap="none">
                <a:solidFill>
                  <a:srgbClr val="888888"/>
                </a:solidFill>
                <a:latin typeface="Quicksand"/>
                <a:ea typeface="Quicksand"/>
                <a:cs typeface="Quicksand"/>
                <a:sym typeface="Quicksand"/>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r>
              <a:rPr lang="en-GB" dirty="0"/>
              <a:t>How can we better listen to the local voices?</a:t>
            </a:r>
            <a:endParaRPr lang="en-GB" sz="2400" dirty="0">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66"/>
          <p:cNvSpPr txBox="1">
            <a:spLocks noGrp="1"/>
          </p:cNvSpPr>
          <p:nvPr>
            <p:ph type="body" idx="1"/>
          </p:nvPr>
        </p:nvSpPr>
        <p:spPr>
          <a:xfrm>
            <a:off x="803275" y="624086"/>
            <a:ext cx="4351283" cy="336438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2"/>
              </a:buClr>
              <a:buSzPts val="3200"/>
              <a:buFont typeface="Quicksand"/>
              <a:buNone/>
            </a:pPr>
            <a:r>
              <a:rPr lang="en-GB" sz="4400" dirty="0">
                <a:solidFill>
                  <a:schemeClr val="bg1"/>
                </a:solidFill>
              </a:rPr>
              <a:t>Wrap up</a:t>
            </a:r>
            <a:endParaRPr sz="4400" dirty="0">
              <a:solidFill>
                <a:schemeClr val="bg1"/>
              </a:solidFill>
            </a:endParaRPr>
          </a:p>
        </p:txBody>
      </p:sp>
      <p:pic>
        <p:nvPicPr>
          <p:cNvPr id="3" name="Picture Placeholder 2"/>
          <p:cNvPicPr>
            <a:picLocks noGrp="1" noChangeAspect="1"/>
          </p:cNvPicPr>
          <p:nvPr>
            <p:ph type="pic" idx="2"/>
          </p:nvPr>
        </p:nvPicPr>
        <p:blipFill rotWithShape="1">
          <a:blip r:embed="rId3">
            <a:extLst>
              <a:ext uri="{28A0092B-C50C-407E-A947-70E740481C1C}">
                <a14:useLocalDpi xmlns:a14="http://schemas.microsoft.com/office/drawing/2010/main" val="0"/>
              </a:ext>
            </a:extLst>
          </a:blip>
          <a:srcRect t="14719" b="14719"/>
          <a:stretch/>
        </p:blipFill>
        <p:spPr>
          <a:prstGeom prst="ellipse">
            <a:avLst/>
          </a:prstGeom>
          <a:solidFill>
            <a:schemeClr val="tx2"/>
          </a:solidFill>
          <a:ln>
            <a:noFill/>
          </a:ln>
        </p:spPr>
      </p:pic>
      <p:sp>
        <p:nvSpPr>
          <p:cNvPr id="6" name="Oval 5"/>
          <p:cNvSpPr/>
          <p:nvPr/>
        </p:nvSpPr>
        <p:spPr>
          <a:xfrm>
            <a:off x="5937249" y="-623889"/>
            <a:ext cx="8584293" cy="858429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6584" y="969301"/>
            <a:ext cx="4211129" cy="588869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9" name="Google Shape;629;p6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GB" dirty="0"/>
              <a:t>Contacts and links</a:t>
            </a:r>
            <a:endParaRPr dirty="0"/>
          </a:p>
        </p:txBody>
      </p:sp>
      <p:sp>
        <p:nvSpPr>
          <p:cNvPr id="628" name="Google Shape;628;p67"/>
          <p:cNvSpPr txBox="1">
            <a:spLocks noGrp="1"/>
          </p:cNvSpPr>
          <p:nvPr>
            <p:ph type="body" idx="1"/>
          </p:nvPr>
        </p:nvSpPr>
        <p:spPr>
          <a:xfrm>
            <a:off x="751840" y="1825625"/>
            <a:ext cx="7555819" cy="3772535"/>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80000"/>
              </a:lnSpc>
              <a:spcBef>
                <a:spcPts val="0"/>
              </a:spcBef>
              <a:spcAft>
                <a:spcPts val="0"/>
              </a:spcAft>
              <a:buNone/>
            </a:pPr>
            <a:r>
              <a:rPr lang="en-GB" sz="2200" dirty="0"/>
              <a:t>Amancio Melad III, TU Delft / </a:t>
            </a:r>
            <a:r>
              <a:rPr lang="en-GB" sz="2200" dirty="0" err="1"/>
              <a:t>Eawag</a:t>
            </a:r>
            <a:r>
              <a:rPr lang="en-GB" sz="2200" dirty="0"/>
              <a:t> </a:t>
            </a:r>
          </a:p>
          <a:p>
            <a:pPr marL="0" lvl="0" indent="0" algn="l" rtl="0">
              <a:lnSpc>
                <a:spcPct val="80000"/>
              </a:lnSpc>
              <a:spcBef>
                <a:spcPts val="0"/>
              </a:spcBef>
              <a:spcAft>
                <a:spcPts val="0"/>
              </a:spcAft>
              <a:buNone/>
            </a:pPr>
            <a:r>
              <a:rPr lang="en-GB" sz="2200" u="sng" dirty="0">
                <a:solidFill>
                  <a:schemeClr val="hlink"/>
                </a:solidFill>
                <a:hlinkClick r:id="rId3"/>
              </a:rPr>
              <a:t>ame007@un-ihe.org</a:t>
            </a:r>
            <a:r>
              <a:rPr lang="en-GB" sz="2200" dirty="0"/>
              <a:t> </a:t>
            </a:r>
            <a:endParaRPr sz="2200" dirty="0"/>
          </a:p>
          <a:p>
            <a:pPr marL="0" lvl="0" indent="0" algn="l" rtl="0">
              <a:lnSpc>
                <a:spcPct val="80000"/>
              </a:lnSpc>
              <a:spcBef>
                <a:spcPts val="0"/>
              </a:spcBef>
              <a:spcAft>
                <a:spcPts val="0"/>
              </a:spcAft>
              <a:buNone/>
            </a:pPr>
            <a:endParaRPr sz="2200" dirty="0"/>
          </a:p>
          <a:p>
            <a:pPr marL="0" lvl="0" indent="0" algn="l" rtl="0">
              <a:lnSpc>
                <a:spcPct val="80000"/>
              </a:lnSpc>
              <a:spcBef>
                <a:spcPts val="0"/>
              </a:spcBef>
              <a:spcAft>
                <a:spcPts val="0"/>
              </a:spcAft>
              <a:buNone/>
            </a:pPr>
            <a:r>
              <a:rPr lang="en-GB" sz="2200" dirty="0"/>
              <a:t>Angela Bayona-Valderrama, University of Leeds </a:t>
            </a:r>
            <a:r>
              <a:rPr lang="en-GB" sz="2200" u="sng" dirty="0">
                <a:solidFill>
                  <a:schemeClr val="hlink"/>
                </a:solidFill>
                <a:hlinkClick r:id="rId4"/>
              </a:rPr>
              <a:t>cnab@leeds.ac.uk</a:t>
            </a:r>
            <a:r>
              <a:rPr lang="en-GB" sz="2200" dirty="0"/>
              <a:t> </a:t>
            </a:r>
            <a:endParaRPr sz="2200" dirty="0"/>
          </a:p>
          <a:p>
            <a:pPr marL="0" lvl="0" indent="0" algn="l" rtl="0">
              <a:lnSpc>
                <a:spcPct val="80000"/>
              </a:lnSpc>
              <a:spcBef>
                <a:spcPts val="0"/>
              </a:spcBef>
              <a:spcAft>
                <a:spcPts val="0"/>
              </a:spcAft>
              <a:buClr>
                <a:schemeClr val="lt1"/>
              </a:buClr>
              <a:buSzPts val="2400"/>
              <a:buFont typeface="Quicksand Medium"/>
              <a:buNone/>
            </a:pPr>
            <a:endParaRPr sz="2200" dirty="0"/>
          </a:p>
          <a:p>
            <a:pPr marL="0" lvl="0" indent="0" algn="l" rtl="0">
              <a:lnSpc>
                <a:spcPct val="80000"/>
              </a:lnSpc>
              <a:spcBef>
                <a:spcPts val="0"/>
              </a:spcBef>
              <a:spcAft>
                <a:spcPts val="0"/>
              </a:spcAft>
              <a:buClr>
                <a:schemeClr val="lt1"/>
              </a:buClr>
              <a:buSzPts val="2400"/>
              <a:buFont typeface="Quicksand Medium"/>
              <a:buNone/>
            </a:pPr>
            <a:r>
              <a:rPr lang="en-GB" sz="2200" dirty="0"/>
              <a:t>Laurence Caron, Right2Grow</a:t>
            </a:r>
            <a:endParaRPr sz="2200" dirty="0"/>
          </a:p>
          <a:p>
            <a:pPr marL="0" lvl="0" indent="0" algn="l" rtl="0">
              <a:lnSpc>
                <a:spcPct val="80000"/>
              </a:lnSpc>
              <a:spcBef>
                <a:spcPts val="0"/>
              </a:spcBef>
              <a:spcAft>
                <a:spcPts val="0"/>
              </a:spcAft>
              <a:buNone/>
            </a:pPr>
            <a:r>
              <a:rPr lang="en-GB" sz="2200" u="sng" dirty="0">
                <a:solidFill>
                  <a:schemeClr val="hlink"/>
                </a:solidFill>
                <a:hlinkClick r:id="rId5"/>
              </a:rPr>
              <a:t>Laurence.Caron@savethechildren.nl</a:t>
            </a:r>
            <a:r>
              <a:rPr lang="en-GB" sz="2200" dirty="0"/>
              <a:t> </a:t>
            </a:r>
            <a:endParaRPr sz="2200" dirty="0"/>
          </a:p>
          <a:p>
            <a:pPr marL="0" lvl="0" indent="0" algn="l" rtl="0">
              <a:lnSpc>
                <a:spcPct val="80000"/>
              </a:lnSpc>
              <a:spcBef>
                <a:spcPts val="0"/>
              </a:spcBef>
              <a:spcAft>
                <a:spcPts val="0"/>
              </a:spcAft>
              <a:buClr>
                <a:schemeClr val="lt1"/>
              </a:buClr>
              <a:buSzPts val="2400"/>
              <a:buFont typeface="Quicksand Medium"/>
              <a:buNone/>
            </a:pPr>
            <a:endParaRPr sz="2200" dirty="0"/>
          </a:p>
          <a:p>
            <a:pPr marL="0" lvl="0" indent="0" algn="l" rtl="0">
              <a:lnSpc>
                <a:spcPct val="80000"/>
              </a:lnSpc>
              <a:spcBef>
                <a:spcPts val="0"/>
              </a:spcBef>
              <a:spcAft>
                <a:spcPts val="0"/>
              </a:spcAft>
              <a:buClr>
                <a:schemeClr val="lt1"/>
              </a:buClr>
              <a:buSzPts val="2400"/>
              <a:buFont typeface="Quicksand Medium"/>
              <a:buNone/>
            </a:pPr>
            <a:r>
              <a:rPr lang="en-GB" sz="2200" dirty="0"/>
              <a:t>Lukas Bouman, Eawag</a:t>
            </a:r>
            <a:endParaRPr sz="2200" dirty="0"/>
          </a:p>
          <a:p>
            <a:pPr marL="0" lvl="0" indent="0" algn="l" rtl="0">
              <a:lnSpc>
                <a:spcPct val="80000"/>
              </a:lnSpc>
              <a:spcBef>
                <a:spcPts val="0"/>
              </a:spcBef>
              <a:spcAft>
                <a:spcPts val="0"/>
              </a:spcAft>
              <a:buClr>
                <a:schemeClr val="lt1"/>
              </a:buClr>
              <a:buSzPts val="2400"/>
              <a:buFont typeface="Quicksand Medium"/>
              <a:buNone/>
            </a:pPr>
            <a:r>
              <a:rPr lang="en-GB" sz="2200" u="sng" dirty="0">
                <a:solidFill>
                  <a:schemeClr val="hlink"/>
                </a:solidFill>
                <a:hlinkClick r:id="rId6"/>
              </a:rPr>
              <a:t>lukas.bouman@eawag.ch</a:t>
            </a:r>
            <a:endParaRPr sz="2200" dirty="0"/>
          </a:p>
          <a:p>
            <a:pPr marL="0" lvl="0" indent="0" algn="l" rtl="0">
              <a:lnSpc>
                <a:spcPct val="80000"/>
              </a:lnSpc>
              <a:spcBef>
                <a:spcPts val="0"/>
              </a:spcBef>
              <a:spcAft>
                <a:spcPts val="0"/>
              </a:spcAft>
              <a:buClr>
                <a:schemeClr val="lt1"/>
              </a:buClr>
              <a:buSzPts val="2400"/>
              <a:buFont typeface="Quicksand Medium"/>
              <a:buNone/>
            </a:pPr>
            <a:endParaRPr sz="2200" dirty="0"/>
          </a:p>
          <a:p>
            <a:pPr marL="0" lvl="0" indent="0" algn="l" rtl="0">
              <a:lnSpc>
                <a:spcPct val="80000"/>
              </a:lnSpc>
              <a:spcBef>
                <a:spcPts val="0"/>
              </a:spcBef>
              <a:spcAft>
                <a:spcPts val="0"/>
              </a:spcAft>
              <a:buClr>
                <a:schemeClr val="lt1"/>
              </a:buClr>
              <a:buSzPts val="2400"/>
              <a:buFont typeface="Quicksand Medium"/>
              <a:buNone/>
            </a:pPr>
            <a:r>
              <a:rPr lang="en-GB" sz="2200" dirty="0" err="1"/>
              <a:t>Sumiya</a:t>
            </a:r>
            <a:r>
              <a:rPr lang="en-GB" sz="2200" dirty="0"/>
              <a:t> </a:t>
            </a:r>
            <a:r>
              <a:rPr lang="en-GB" sz="2200" dirty="0" err="1"/>
              <a:t>Mim</a:t>
            </a:r>
            <a:r>
              <a:rPr lang="en-GB" sz="2200" dirty="0"/>
              <a:t>, Right2Grow </a:t>
            </a:r>
            <a:r>
              <a:rPr lang="en-GB" sz="2200" u="sng" dirty="0">
                <a:solidFill>
                  <a:schemeClr val="hlink"/>
                </a:solidFill>
                <a:hlinkClick r:id="rId7"/>
              </a:rPr>
              <a:t>sumiya.mim@savethechildren.org</a:t>
            </a:r>
            <a:r>
              <a:rPr lang="en-GB" sz="2200" dirty="0"/>
              <a:t> </a:t>
            </a:r>
            <a:endParaRPr sz="2200" dirty="0"/>
          </a:p>
        </p:txBody>
      </p:sp>
      <p:sp>
        <p:nvSpPr>
          <p:cNvPr id="631" name="Google Shape;631;p67"/>
          <p:cNvSpPr txBox="1">
            <a:spLocks noGrp="1"/>
          </p:cNvSpPr>
          <p:nvPr>
            <p:ph type="body" idx="4294967295"/>
          </p:nvPr>
        </p:nvSpPr>
        <p:spPr>
          <a:xfrm>
            <a:off x="7927566" y="1690688"/>
            <a:ext cx="3527425" cy="373221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Font typeface="Quicksand Medium"/>
              <a:buNone/>
            </a:pPr>
            <a:r>
              <a:rPr lang="en-GB" dirty="0"/>
              <a:t>Right2Grow: </a:t>
            </a:r>
            <a:endParaRPr dirty="0"/>
          </a:p>
          <a:p>
            <a:pPr marL="0" lvl="0" indent="0" algn="l" rtl="0">
              <a:lnSpc>
                <a:spcPct val="90000"/>
              </a:lnSpc>
              <a:spcBef>
                <a:spcPts val="0"/>
              </a:spcBef>
              <a:spcAft>
                <a:spcPts val="0"/>
              </a:spcAft>
              <a:buClr>
                <a:schemeClr val="lt1"/>
              </a:buClr>
              <a:buSzPts val="2400"/>
              <a:buFont typeface="Quicksand Medium"/>
              <a:buNone/>
            </a:pPr>
            <a:r>
              <a:rPr lang="en-GB" u="sng" dirty="0">
                <a:solidFill>
                  <a:schemeClr val="hlink"/>
                </a:solidFill>
                <a:hlinkClick r:id="rId8"/>
              </a:rPr>
              <a:t>www.right2grow.org/</a:t>
            </a:r>
            <a:r>
              <a:rPr lang="en-GB" dirty="0"/>
              <a:t> </a:t>
            </a:r>
            <a:endParaRPr dirty="0"/>
          </a:p>
          <a:p>
            <a:pPr marL="0" lvl="0" indent="0" algn="l" rtl="0">
              <a:lnSpc>
                <a:spcPct val="90000"/>
              </a:lnSpc>
              <a:spcBef>
                <a:spcPts val="0"/>
              </a:spcBef>
              <a:spcAft>
                <a:spcPts val="0"/>
              </a:spcAft>
              <a:buClr>
                <a:schemeClr val="lt1"/>
              </a:buClr>
              <a:buSzPts val="2400"/>
              <a:buFont typeface="Quicksand Medium"/>
              <a:buNone/>
            </a:pPr>
            <a:endParaRPr dirty="0"/>
          </a:p>
          <a:p>
            <a:pPr marL="0" lvl="0" indent="0" algn="l" rtl="0">
              <a:lnSpc>
                <a:spcPct val="90000"/>
              </a:lnSpc>
              <a:spcBef>
                <a:spcPts val="0"/>
              </a:spcBef>
              <a:spcAft>
                <a:spcPts val="0"/>
              </a:spcAft>
              <a:buClr>
                <a:schemeClr val="lt1"/>
              </a:buClr>
              <a:buSzPts val="2400"/>
              <a:buFont typeface="Quicksand Medium"/>
              <a:buNone/>
            </a:pPr>
            <a:r>
              <a:rPr lang="en-GB" dirty="0"/>
              <a:t>Water Flow Diagram: </a:t>
            </a:r>
            <a:endParaRPr dirty="0"/>
          </a:p>
          <a:p>
            <a:pPr marL="0" lvl="0" indent="0" algn="l" rtl="0">
              <a:lnSpc>
                <a:spcPct val="90000"/>
              </a:lnSpc>
              <a:spcBef>
                <a:spcPts val="0"/>
              </a:spcBef>
              <a:spcAft>
                <a:spcPts val="0"/>
              </a:spcAft>
              <a:buClr>
                <a:schemeClr val="lt1"/>
              </a:buClr>
              <a:buSzPts val="2400"/>
              <a:buFont typeface="Quicksand Medium"/>
              <a:buNone/>
            </a:pPr>
            <a:r>
              <a:rPr lang="en-GB" u="sng" dirty="0">
                <a:solidFill>
                  <a:schemeClr val="hlink"/>
                </a:solidFill>
                <a:hlinkClick r:id="rId9"/>
              </a:rPr>
              <a:t>www.sandec.ch/wfd</a:t>
            </a:r>
            <a:r>
              <a:rPr lang="en-GB" dirty="0"/>
              <a:t> </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38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All Systems Connect">
      <a:dk1>
        <a:srgbClr val="0C0C0C"/>
      </a:dk1>
      <a:lt1>
        <a:srgbClr val="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3.xml><?xml version="1.0" encoding="utf-8"?>
<a:theme xmlns:a="http://schemas.openxmlformats.org/drawingml/2006/main" name="1_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39C0918E-2520-435B-A2CB-57C4987B170D}"/>
</file>

<file path=customXml/itemProps2.xml><?xml version="1.0" encoding="utf-8"?>
<ds:datastoreItem xmlns:ds="http://schemas.openxmlformats.org/officeDocument/2006/customXml" ds:itemID="{83E33CE5-0B53-4900-B177-DA0EE7157AF6}"/>
</file>

<file path=customXml/itemProps3.xml><?xml version="1.0" encoding="utf-8"?>
<ds:datastoreItem xmlns:ds="http://schemas.openxmlformats.org/officeDocument/2006/customXml" ds:itemID="{8577DA83-A3A5-4834-B7DD-ABC5BB235374}"/>
</file>

<file path=docProps/app.xml><?xml version="1.0" encoding="utf-8"?>
<Properties xmlns="http://schemas.openxmlformats.org/officeDocument/2006/extended-properties" xmlns:vt="http://schemas.openxmlformats.org/officeDocument/2006/docPropsVTypes">
  <TotalTime>8</TotalTime>
  <Words>1117</Words>
  <Application>Microsoft Office PowerPoint</Application>
  <PresentationFormat>Widescreen</PresentationFormat>
  <Paragraphs>109</Paragraphs>
  <Slides>28</Slides>
  <Notes>27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Arial</vt:lpstr>
      <vt:lpstr>Calibri</vt:lpstr>
      <vt:lpstr>Quicksand Medium</vt:lpstr>
      <vt:lpstr>NTR</vt:lpstr>
      <vt:lpstr>System Font Regular</vt:lpstr>
      <vt:lpstr>Quicksand</vt:lpstr>
      <vt:lpstr>Office Theme</vt:lpstr>
      <vt:lpstr>Systems Connect v6</vt:lpstr>
      <vt:lpstr>1_Systems Connect v6</vt:lpstr>
      <vt:lpstr>PowerPoint Presentation</vt:lpstr>
      <vt:lpstr>Amplifying voices</vt:lpstr>
      <vt:lpstr>Content</vt:lpstr>
      <vt:lpstr>PowerPoint Presentation</vt:lpstr>
      <vt:lpstr>Simplified WFD of Taltali</vt:lpstr>
      <vt:lpstr>Complete WFD of Taltali</vt:lpstr>
      <vt:lpstr>Strengtening Civil Society: Power of Voices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Experiences from the Philippines</vt:lpstr>
      <vt:lpstr>Santa Maria, Philippines</vt:lpstr>
      <vt:lpstr>PowerPoint Presentation</vt:lpstr>
      <vt:lpstr>PowerPoint Presentation</vt:lpstr>
      <vt:lpstr>PowerPoint Presentation</vt:lpstr>
      <vt:lpstr>PowerPoint Presentation</vt:lpstr>
      <vt:lpstr>PowerPoint Presentation</vt:lpstr>
      <vt:lpstr>Contacts and links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Amplifying voices</dc:title>
  <dc:creator>Bouman, Lukas</dc:creator>
  <cp:lastModifiedBy>Claire Grisaffi</cp:lastModifiedBy>
  <cp:revision>8</cp:revision>
  <dcterms:modified xsi:type="dcterms:W3CDTF">2023-04-28T17:50:13Z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ies>
</file>