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Layouts/slideLayout5.xml" ContentType="application/vnd.openxmlformats-officedocument.presentationml.slideLayout+xml"/>
  <Override PartName="/ppt/theme/theme4.xml" ContentType="application/vnd.openxmlformats-officedocument.theme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ink/ink1.xml" ContentType="application/inkml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6" r:id="rId1"/>
    <p:sldMasterId id="2147483686" r:id="rId2"/>
    <p:sldMasterId id="2147483678" r:id="rId3"/>
    <p:sldMasterId id="2147483669" r:id="rId4"/>
    <p:sldMasterId id="2147483663" r:id="rId5"/>
  </p:sldMasterIdLst>
  <p:notesMasterIdLst>
    <p:notesMasterId r:id="rId60"/>
  </p:notesMasterIdLst>
  <p:handoutMasterIdLst>
    <p:handoutMasterId r:id="rId61"/>
  </p:handoutMasterIdLst>
  <p:sldIdLst>
    <p:sldId id="276" r:id="rId6"/>
    <p:sldId id="277" r:id="rId7"/>
    <p:sldId id="278" r:id="rId8"/>
    <p:sldId id="316" r:id="rId9"/>
    <p:sldId id="280" r:id="rId10"/>
    <p:sldId id="281" r:id="rId11"/>
    <p:sldId id="313" r:id="rId12"/>
    <p:sldId id="284" r:id="rId13"/>
    <p:sldId id="285" r:id="rId14"/>
    <p:sldId id="287" r:id="rId15"/>
    <p:sldId id="288" r:id="rId16"/>
    <p:sldId id="317" r:id="rId17"/>
    <p:sldId id="290" r:id="rId18"/>
    <p:sldId id="324" r:id="rId19"/>
    <p:sldId id="292" r:id="rId20"/>
    <p:sldId id="318" r:id="rId21"/>
    <p:sldId id="328" r:id="rId22"/>
    <p:sldId id="295" r:id="rId23"/>
    <p:sldId id="319" r:id="rId24"/>
    <p:sldId id="297" r:id="rId25"/>
    <p:sldId id="325" r:id="rId26"/>
    <p:sldId id="300" r:id="rId27"/>
    <p:sldId id="301" r:id="rId28"/>
    <p:sldId id="302" r:id="rId29"/>
    <p:sldId id="320" r:id="rId30"/>
    <p:sldId id="321" r:id="rId31"/>
    <p:sldId id="322" r:id="rId32"/>
    <p:sldId id="308" r:id="rId33"/>
    <p:sldId id="310" r:id="rId34"/>
    <p:sldId id="311" r:id="rId35"/>
    <p:sldId id="333" r:id="rId36"/>
    <p:sldId id="256" r:id="rId37"/>
    <p:sldId id="332" r:id="rId38"/>
    <p:sldId id="260" r:id="rId39"/>
    <p:sldId id="263" r:id="rId40"/>
    <p:sldId id="272" r:id="rId41"/>
    <p:sldId id="331" r:id="rId42"/>
    <p:sldId id="257" r:id="rId43"/>
    <p:sldId id="274" r:id="rId44"/>
    <p:sldId id="275" r:id="rId45"/>
    <p:sldId id="323" r:id="rId46"/>
    <p:sldId id="264" r:id="rId47"/>
    <p:sldId id="330" r:id="rId48"/>
    <p:sldId id="327" r:id="rId49"/>
    <p:sldId id="265" r:id="rId50"/>
    <p:sldId id="326" r:id="rId51"/>
    <p:sldId id="268" r:id="rId52"/>
    <p:sldId id="329" r:id="rId53"/>
    <p:sldId id="269" r:id="rId54"/>
    <p:sldId id="273" r:id="rId55"/>
    <p:sldId id="270" r:id="rId56"/>
    <p:sldId id="271" r:id="rId57"/>
    <p:sldId id="309" r:id="rId58"/>
    <p:sldId id="312" r:id="rId59"/>
  </p:sldIdLst>
  <p:sldSz cx="9144000" cy="5143500" type="screen16x9"/>
  <p:notesSz cx="9144000" cy="6858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DAA2B"/>
    <a:srgbClr val="C3CC2D"/>
    <a:srgbClr val="10788B"/>
    <a:srgbClr val="F1E432"/>
    <a:srgbClr val="CBDFE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847"/>
    <p:restoredTop sz="94693"/>
  </p:normalViewPr>
  <p:slideViewPr>
    <p:cSldViewPr snapToGrid="0" snapToObjects="1">
      <p:cViewPr>
        <p:scale>
          <a:sx n="132" d="100"/>
          <a:sy n="132" d="100"/>
        </p:scale>
        <p:origin x="648" y="11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napToObjects="1">
      <p:cViewPr varScale="1">
        <p:scale>
          <a:sx n="92" d="100"/>
          <a:sy n="92" d="100"/>
        </p:scale>
        <p:origin x="968" y="1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1.xml"/><Relationship Id="rId21" Type="http://schemas.openxmlformats.org/officeDocument/2006/relationships/slide" Target="slides/slide16.xml"/><Relationship Id="rId34" Type="http://schemas.openxmlformats.org/officeDocument/2006/relationships/slide" Target="slides/slide29.xml"/><Relationship Id="rId42" Type="http://schemas.openxmlformats.org/officeDocument/2006/relationships/slide" Target="slides/slide37.xml"/><Relationship Id="rId47" Type="http://schemas.openxmlformats.org/officeDocument/2006/relationships/slide" Target="slides/slide42.xml"/><Relationship Id="rId50" Type="http://schemas.openxmlformats.org/officeDocument/2006/relationships/slide" Target="slides/slide45.xml"/><Relationship Id="rId55" Type="http://schemas.openxmlformats.org/officeDocument/2006/relationships/slide" Target="slides/slide50.xml"/><Relationship Id="rId63" Type="http://schemas.openxmlformats.org/officeDocument/2006/relationships/viewProps" Target="viewProps.xml"/><Relationship Id="rId7" Type="http://schemas.openxmlformats.org/officeDocument/2006/relationships/slide" Target="slides/slide2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9" Type="http://schemas.openxmlformats.org/officeDocument/2006/relationships/slide" Target="slides/slide24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slide" Target="slides/slide32.xml"/><Relationship Id="rId40" Type="http://schemas.openxmlformats.org/officeDocument/2006/relationships/slide" Target="slides/slide35.xml"/><Relationship Id="rId45" Type="http://schemas.openxmlformats.org/officeDocument/2006/relationships/slide" Target="slides/slide40.xml"/><Relationship Id="rId53" Type="http://schemas.openxmlformats.org/officeDocument/2006/relationships/slide" Target="slides/slide48.xml"/><Relationship Id="rId58" Type="http://schemas.openxmlformats.org/officeDocument/2006/relationships/slide" Target="slides/slide53.xml"/><Relationship Id="rId5" Type="http://schemas.openxmlformats.org/officeDocument/2006/relationships/slideMaster" Target="slideMasters/slideMaster5.xml"/><Relationship Id="rId61" Type="http://schemas.openxmlformats.org/officeDocument/2006/relationships/handoutMaster" Target="handoutMasters/handoutMaster1.xml"/><Relationship Id="rId19" Type="http://schemas.openxmlformats.org/officeDocument/2006/relationships/slide" Target="slides/slide1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43" Type="http://schemas.openxmlformats.org/officeDocument/2006/relationships/slide" Target="slides/slide38.xml"/><Relationship Id="rId48" Type="http://schemas.openxmlformats.org/officeDocument/2006/relationships/slide" Target="slides/slide43.xml"/><Relationship Id="rId56" Type="http://schemas.openxmlformats.org/officeDocument/2006/relationships/slide" Target="slides/slide51.xml"/><Relationship Id="rId64" Type="http://schemas.openxmlformats.org/officeDocument/2006/relationships/theme" Target="theme/theme1.xml"/><Relationship Id="rId8" Type="http://schemas.openxmlformats.org/officeDocument/2006/relationships/slide" Target="slides/slide3.xml"/><Relationship Id="rId51" Type="http://schemas.openxmlformats.org/officeDocument/2006/relationships/slide" Target="slides/slide46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slide" Target="slides/slide33.xml"/><Relationship Id="rId46" Type="http://schemas.openxmlformats.org/officeDocument/2006/relationships/slide" Target="slides/slide41.xml"/><Relationship Id="rId59" Type="http://schemas.openxmlformats.org/officeDocument/2006/relationships/slide" Target="slides/slide54.xml"/><Relationship Id="rId20" Type="http://schemas.openxmlformats.org/officeDocument/2006/relationships/slide" Target="slides/slide15.xml"/><Relationship Id="rId41" Type="http://schemas.openxmlformats.org/officeDocument/2006/relationships/slide" Target="slides/slide36.xml"/><Relationship Id="rId54" Type="http://schemas.openxmlformats.org/officeDocument/2006/relationships/slide" Target="slides/slide49.xml"/><Relationship Id="rId62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49" Type="http://schemas.openxmlformats.org/officeDocument/2006/relationships/slide" Target="slides/slide44.xml"/><Relationship Id="rId57" Type="http://schemas.openxmlformats.org/officeDocument/2006/relationships/slide" Target="slides/slide52.xml"/><Relationship Id="rId10" Type="http://schemas.openxmlformats.org/officeDocument/2006/relationships/slide" Target="slides/slide5.xml"/><Relationship Id="rId31" Type="http://schemas.openxmlformats.org/officeDocument/2006/relationships/slide" Target="slides/slide26.xml"/><Relationship Id="rId44" Type="http://schemas.openxmlformats.org/officeDocument/2006/relationships/slide" Target="slides/slide39.xml"/><Relationship Id="rId52" Type="http://schemas.openxmlformats.org/officeDocument/2006/relationships/slide" Target="slides/slide47.xml"/><Relationship Id="rId60" Type="http://schemas.openxmlformats.org/officeDocument/2006/relationships/notesMaster" Target="notesMasters/notesMaster1.xml"/><Relationship Id="rId65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39" Type="http://schemas.openxmlformats.org/officeDocument/2006/relationships/slide" Target="slides/slide34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cap="none" spc="0" normalizeH="0" baseline="0">
              <a:solidFill>
                <a:schemeClr val="accent6"/>
              </a:solidFill>
              <a:latin typeface="+mj-lt"/>
              <a:ea typeface="+mj-ea"/>
              <a:cs typeface="+mj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>
              <a:outerShdw blurRad="317500" sx="102000" sy="102000" algn="ctr" rotWithShape="0">
                <a:schemeClr val="bg1">
                  <a:lumMod val="85000"/>
                  <a:alpha val="40000"/>
                </a:schemeClr>
              </a:outerShdw>
            </a:effectLst>
          </c:spPr>
          <c:invertIfNegative val="0"/>
          <c:dLbls>
            <c:delete val="1"/>
          </c:dLbls>
          <c:cat>
            <c:strRef>
              <c:f>Sheet1!$A$2</c:f>
              <c:strCache>
                <c:ptCount val="1"/>
                <c:pt idx="0">
                  <c:v>Category 1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BC7-F746-B817-74EC7E563ED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delete val="1"/>
          </c:dLbls>
          <c:cat>
            <c:strRef>
              <c:f>Sheet1!$A$2</c:f>
              <c:strCache>
                <c:ptCount val="1"/>
                <c:pt idx="0">
                  <c:v>Category 1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BC7-F746-B817-74EC7E563EDD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Series 3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delete val="1"/>
          </c:dLbls>
          <c:cat>
            <c:strRef>
              <c:f>Sheet1!$A$2</c:f>
              <c:strCache>
                <c:ptCount val="1"/>
                <c:pt idx="0">
                  <c:v>Category 1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BC7-F746-B817-74EC7E563EDD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Series 4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delete val="1"/>
          </c:dLbls>
          <c:cat>
            <c:strRef>
              <c:f>Sheet1!$A$2</c:f>
              <c:strCache>
                <c:ptCount val="1"/>
                <c:pt idx="0">
                  <c:v>Category 1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FBC7-F746-B817-74EC7E563EDD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Series 5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dLbls>
            <c:delete val="1"/>
          </c:dLbls>
          <c:cat>
            <c:strRef>
              <c:f>Sheet1!$A$2</c:f>
              <c:strCache>
                <c:ptCount val="1"/>
                <c:pt idx="0">
                  <c:v>Category 1</c:v>
                </c:pt>
              </c:strCache>
            </c:strRef>
          </c:cat>
          <c:val>
            <c:numRef>
              <c:f>Sheet1!$F$2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FBC7-F746-B817-74EC7E563EDD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Series 6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dLbls>
            <c:delete val="1"/>
          </c:dLbls>
          <c:cat>
            <c:strRef>
              <c:f>Sheet1!$A$2</c:f>
              <c:strCache>
                <c:ptCount val="1"/>
                <c:pt idx="0">
                  <c:v>Category 1</c:v>
                </c:pt>
              </c:strCache>
            </c:strRef>
          </c:cat>
          <c:val>
            <c:numRef>
              <c:f>Sheet1!$G$2</c:f>
              <c:numCache>
                <c:formatCode>General</c:formatCode>
                <c:ptCount val="1"/>
                <c:pt idx="0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FBC7-F746-B817-74EC7E563EDD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267"/>
        <c:overlap val="-43"/>
        <c:axId val="2089106975"/>
        <c:axId val="2093377519"/>
      </c:barChart>
      <c:catAx>
        <c:axId val="2089106975"/>
        <c:scaling>
          <c:orientation val="minMax"/>
        </c:scaling>
        <c:delete val="1"/>
        <c:axPos val="b"/>
        <c:majorGridlines>
          <c:spPr>
            <a:ln w="9525" cap="flat" cmpd="sng" algn="ctr">
              <a:solidFill>
                <a:schemeClr val="dk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2093377519"/>
        <c:crosses val="autoZero"/>
        <c:auto val="1"/>
        <c:lblAlgn val="ctr"/>
        <c:lblOffset val="100"/>
        <c:noMultiLvlLbl val="0"/>
      </c:catAx>
      <c:valAx>
        <c:axId val="2093377519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bg1">
                  <a:lumMod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89106975"/>
        <c:crosses val="autoZero"/>
        <c:crossBetween val="between"/>
      </c:valAx>
      <c:spPr>
        <a:noFill/>
        <a:ln w="25400"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ln>
              <a:solidFill>
                <a:schemeClr val="tx2"/>
              </a:solidFill>
            </a:ln>
          </c:spPr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tx2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E553-6145-9022-FC159C617103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tx2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E553-6145-9022-FC159C617103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tx2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E553-6145-9022-FC159C617103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tx2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E553-6145-9022-FC159C617103}"/>
              </c:ext>
            </c:extLst>
          </c:dPt>
          <c:cat>
            <c:strRef>
              <c:f>Sheet1!$A$2:$A$5</c:f>
              <c:strCache>
                <c:ptCount val="4"/>
                <c:pt idx="0">
                  <c:v>1st Qtr</c:v>
                </c:pt>
                <c:pt idx="1">
                  <c:v>2nd Qtr</c:v>
                </c:pt>
                <c:pt idx="2">
                  <c:v>3rd Qtr</c:v>
                </c:pt>
                <c:pt idx="3">
                  <c:v>4th Qtr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8.1999999999999993</c:v>
                </c:pt>
                <c:pt idx="1">
                  <c:v>3.2</c:v>
                </c:pt>
                <c:pt idx="2">
                  <c:v>1.4</c:v>
                </c:pt>
                <c:pt idx="3">
                  <c:v>1.2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CEA-F941-801F-5B82558692C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40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ln>
              <a:solidFill>
                <a:schemeClr val="tx2"/>
              </a:solidFill>
            </a:ln>
          </c:spPr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tx2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FEE6-EE4F-B91B-2427C4A17F96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tx2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FEE6-EE4F-B91B-2427C4A17F96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tx2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FEE6-EE4F-B91B-2427C4A17F96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tx2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FEE6-EE4F-B91B-2427C4A17F96}"/>
              </c:ext>
            </c:extLst>
          </c:dPt>
          <c:cat>
            <c:strRef>
              <c:f>Sheet1!$A$2:$A$5</c:f>
              <c:strCache>
                <c:ptCount val="4"/>
                <c:pt idx="0">
                  <c:v>1st Qtr</c:v>
                </c:pt>
                <c:pt idx="1">
                  <c:v>2nd Qtr</c:v>
                </c:pt>
                <c:pt idx="2">
                  <c:v>3rd Qtr</c:v>
                </c:pt>
                <c:pt idx="3">
                  <c:v>4th Qtr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2</c:v>
                </c:pt>
                <c:pt idx="1">
                  <c:v>8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FEE6-EE4F-B91B-2427C4A17F9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40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ln>
              <a:solidFill>
                <a:schemeClr val="tx2"/>
              </a:solidFill>
            </a:ln>
          </c:spPr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tx2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8D58-0242-961E-5D871D7D1D0F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tx2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8D58-0242-961E-5D871D7D1D0F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tx2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8D58-0242-961E-5D871D7D1D0F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tx2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8D58-0242-961E-5D871D7D1D0F}"/>
              </c:ext>
            </c:extLst>
          </c:dPt>
          <c:cat>
            <c:strRef>
              <c:f>Sheet1!$A$2:$A$5</c:f>
              <c:strCache>
                <c:ptCount val="4"/>
                <c:pt idx="0">
                  <c:v>1st Qtr</c:v>
                </c:pt>
                <c:pt idx="1">
                  <c:v>2nd Qtr</c:v>
                </c:pt>
                <c:pt idx="2">
                  <c:v>3rd Qtr</c:v>
                </c:pt>
                <c:pt idx="3">
                  <c:v>4th Qtr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3</c:v>
                </c:pt>
                <c:pt idx="1">
                  <c:v>4</c:v>
                </c:pt>
                <c:pt idx="2">
                  <c:v>1</c:v>
                </c:pt>
                <c:pt idx="3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8D58-0242-961E-5D871D7D1D0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40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8">
  <cs:axisTitle>
    <cs:lnRef idx="0"/>
    <cs:fillRef idx="0"/>
    <cs:effectRef idx="0"/>
    <cs:fontRef idx="minor">
      <a:schemeClr val="dk1">
        <a:lumMod val="65000"/>
        <a:lumOff val="3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 cap="none" spc="0" normalizeH="0" baseline="0"/>
  </cs:categoryAxis>
  <cs:chartArea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lt1"/>
      </a:solidFill>
      <a:ln w="1587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064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downBar>
  <cs:drop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  <cs:spPr>
      <a:pattFill prst="ltDnDiag">
        <a:fgClr>
          <a:schemeClr val="dk1">
            <a:lumMod val="15000"/>
            <a:lumOff val="85000"/>
          </a:schemeClr>
        </a:fgClr>
        <a:bgClr>
          <a:schemeClr val="lt1"/>
        </a:bgClr>
      </a:pattFill>
    </cs:spPr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dk1"/>
    </cs:fontRef>
    <cs:spPr>
      <a:pattFill prst="ltDnDiag">
        <a:fgClr>
          <a:schemeClr val="dk1">
            <a:lumMod val="15000"/>
            <a:lumOff val="85000"/>
          </a:schemeClr>
        </a:fgClr>
        <a:bgClr>
          <a:schemeClr val="lt1"/>
        </a:bgClr>
      </a:pattFill>
    </cs:spPr>
  </cs:plotArea>
  <cs:plotArea3D>
    <cs:lnRef idx="0"/>
    <cs:fillRef idx="0"/>
    <cs:effectRef idx="0"/>
    <cs:fontRef idx="minor">
      <a:schemeClr val="dk1"/>
    </cs:fontRef>
    <cs:spPr>
      <a:solidFill>
        <a:schemeClr val="lt1"/>
      </a:solidFill>
    </cs:spPr>
  </cs:plotArea3D>
  <cs:seriesAxis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ajor">
      <a:schemeClr val="dk1">
        <a:lumMod val="50000"/>
        <a:lumOff val="50000"/>
      </a:schemeClr>
    </cs:fontRef>
    <cs:defRPr sz="2128" b="1" kern="1200" cap="none" spc="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upBar>
  <cs:valueAxis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dk1"/>
    </cs:fontRef>
    <cs:spPr>
      <a:pattFill prst="ltDnDiag">
        <a:fgClr>
          <a:schemeClr val="dk1">
            <a:lumMod val="15000"/>
            <a:lumOff val="85000"/>
          </a:schemeClr>
        </a:fgClr>
        <a:bgClr>
          <a:schemeClr val="lt1"/>
        </a:bgClr>
      </a:pattFill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5D2922DD-89B2-D445-9CC1-4834E51C4AD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71C1A93-95C0-5A4F-A6AC-65DA291C9A9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5180013" y="0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72BA4EE-547C-F341-9A78-28DB20EEB171}" type="datetimeFigureOut">
              <a:rPr lang="en-US" smtClean="0"/>
              <a:t>1/22/19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ADA0439-818B-7141-9CF4-E63CC1AE0CE5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6513513"/>
            <a:ext cx="39624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85F1796-750F-A949-AFF8-E8BB374FC66A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5180013" y="6513513"/>
            <a:ext cx="39624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D7AA386-27AE-B542-BA1F-9A38C7D6A11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168471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1-15T20:18:39.924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0 24575,'0'0'0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BC2C21E-9161-DF41-A8E7-3EC3909C3728}" type="datetimeFigureOut">
              <a:rPr lang="en-US" smtClean="0"/>
              <a:t>1/22/19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514600" y="857250"/>
            <a:ext cx="41148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39624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13513"/>
            <a:ext cx="39624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628AAF9-2AA8-EB40-9952-AA312FC0EDA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27295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4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5.xml"/></Relationships>
</file>

<file path=ppt/slideLayouts/_rels/slideLayout15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5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36EE9C62-B894-6C45-B524-023A72B85C54}"/>
              </a:ext>
            </a:extLst>
          </p:cNvPr>
          <p:cNvSpPr txBox="1"/>
          <p:nvPr userDrawn="1"/>
        </p:nvSpPr>
        <p:spPr>
          <a:xfrm>
            <a:off x="2084103" y="1549124"/>
            <a:ext cx="44563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i="0" dirty="0">
                <a:solidFill>
                  <a:srgbClr val="F1E432"/>
                </a:solidFill>
                <a:latin typeface="VAG Rounded Std Thin" panose="020F0502020204020204" pitchFamily="34" charset="77"/>
              </a:rPr>
              <a:t>WASH SYSTEMS SYMPOSIUM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C7B4EA0-249A-7B4E-B37B-E0CB2274B8BC}"/>
              </a:ext>
            </a:extLst>
          </p:cNvPr>
          <p:cNvSpPr txBox="1"/>
          <p:nvPr userDrawn="1"/>
        </p:nvSpPr>
        <p:spPr>
          <a:xfrm>
            <a:off x="2084394" y="1920922"/>
            <a:ext cx="620201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i="0" dirty="0">
                <a:solidFill>
                  <a:schemeClr val="bg1"/>
                </a:solidFill>
                <a:latin typeface="VAG Rounded Std Thin" panose="020F0502020204020204" pitchFamily="34" charset="77"/>
              </a:rPr>
              <a:t>ALL SYSTEMS GO!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B0FD5A72-CA78-2A4E-ACB1-0B545BEB588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072558" y="3018276"/>
            <a:ext cx="5251450" cy="320674"/>
          </a:xfrm>
          <a:prstGeom prst="rect">
            <a:avLst/>
          </a:prstGeom>
        </p:spPr>
        <p:txBody>
          <a:bodyPr/>
          <a:lstStyle>
            <a:lvl1pPr marL="0" marR="0" indent="0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>
                <a:solidFill>
                  <a:srgbClr val="F1E432"/>
                </a:solidFill>
              </a:defRPr>
            </a:lvl1pPr>
            <a:lvl2pPr marL="342900" indent="0">
              <a:buNone/>
              <a:defRPr>
                <a:solidFill>
                  <a:schemeClr val="bg1"/>
                </a:solidFill>
              </a:defRPr>
            </a:lvl2pPr>
            <a:lvl3pPr marL="685800" indent="0">
              <a:buNone/>
              <a:defRPr>
                <a:solidFill>
                  <a:schemeClr val="bg1"/>
                </a:solidFill>
              </a:defRPr>
            </a:lvl3pPr>
            <a:lvl4pPr marL="1028700" indent="0">
              <a:buNone/>
              <a:defRPr>
                <a:solidFill>
                  <a:schemeClr val="bg1"/>
                </a:solidFill>
              </a:defRPr>
            </a:lvl4pPr>
            <a:lvl5pPr marL="13716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Session name goes here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752672ED-BADF-024B-8489-AEA7336D7A9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070100" y="3351650"/>
            <a:ext cx="2311400" cy="901700"/>
          </a:xfrm>
          <a:prstGeom prst="rect">
            <a:avLst/>
          </a:prstGeom>
        </p:spPr>
        <p:txBody>
          <a:bodyPr/>
          <a:lstStyle>
            <a:lvl1pPr marL="0" marR="0" indent="0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>
                <a:solidFill>
                  <a:schemeClr val="bg1"/>
                </a:solidFill>
              </a:defRPr>
            </a:lvl1pPr>
            <a:lvl2pPr marL="342900" indent="0">
              <a:lnSpc>
                <a:spcPct val="100000"/>
              </a:lnSpc>
              <a:buNone/>
              <a:defRPr sz="1200">
                <a:solidFill>
                  <a:schemeClr val="bg1"/>
                </a:solidFill>
              </a:defRPr>
            </a:lvl2pPr>
            <a:lvl3pPr marL="685800" indent="0">
              <a:lnSpc>
                <a:spcPct val="100000"/>
              </a:lnSpc>
              <a:buNone/>
              <a:defRPr/>
            </a:lvl3pPr>
            <a:lvl4pPr marL="1028700" indent="0">
              <a:lnSpc>
                <a:spcPct val="100000"/>
              </a:lnSpc>
              <a:buNone/>
              <a:defRPr/>
            </a:lvl4pPr>
            <a:lvl5pPr marL="1371600" indent="0">
              <a:lnSpc>
                <a:spcPct val="100000"/>
              </a:lnSpc>
              <a:buNone/>
              <a:defRPr/>
            </a:lvl5pPr>
          </a:lstStyle>
          <a:p>
            <a:pPr lvl="0"/>
            <a:r>
              <a:rPr lang="en-GB" dirty="0" err="1"/>
              <a:t>Dr.</a:t>
            </a:r>
            <a:r>
              <a:rPr lang="en-GB" dirty="0"/>
              <a:t> Contributor One</a:t>
            </a:r>
            <a:br>
              <a:rPr lang="en-GB" dirty="0"/>
            </a:br>
            <a:r>
              <a:rPr lang="en-GB" dirty="0"/>
              <a:t>Contributor Two</a:t>
            </a:r>
            <a:br>
              <a:rPr lang="en-GB" dirty="0"/>
            </a:br>
            <a:r>
              <a:rPr lang="en-GB" dirty="0"/>
              <a:t>Ms. Contributor Three</a:t>
            </a:r>
          </a:p>
        </p:txBody>
      </p:sp>
      <p:sp>
        <p:nvSpPr>
          <p:cNvPr id="13" name="Text Placeholder 11">
            <a:extLst>
              <a:ext uri="{FF2B5EF4-FFF2-40B4-BE49-F238E27FC236}">
                <a16:creationId xmlns:a16="http://schemas.microsoft.com/office/drawing/2014/main" id="{6BAF28E6-3AE9-D742-A4D3-ABE4B24CE3E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423668" y="3351650"/>
            <a:ext cx="2311400" cy="901700"/>
          </a:xfrm>
          <a:prstGeom prst="rect">
            <a:avLst/>
          </a:prstGeom>
        </p:spPr>
        <p:txBody>
          <a:bodyPr/>
          <a:lstStyle>
            <a:lvl1pPr marL="0" marR="0" indent="0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>
                <a:solidFill>
                  <a:schemeClr val="bg1"/>
                </a:solidFill>
              </a:defRPr>
            </a:lvl1pPr>
            <a:lvl2pPr marL="342900" indent="0">
              <a:lnSpc>
                <a:spcPct val="100000"/>
              </a:lnSpc>
              <a:buNone/>
              <a:defRPr sz="1200">
                <a:solidFill>
                  <a:schemeClr val="bg1"/>
                </a:solidFill>
              </a:defRPr>
            </a:lvl2pPr>
            <a:lvl3pPr marL="685800" indent="0">
              <a:lnSpc>
                <a:spcPct val="100000"/>
              </a:lnSpc>
              <a:buNone/>
              <a:defRPr/>
            </a:lvl3pPr>
            <a:lvl4pPr marL="1028700" indent="0">
              <a:lnSpc>
                <a:spcPct val="100000"/>
              </a:lnSpc>
              <a:buNone/>
              <a:defRPr/>
            </a:lvl4pPr>
            <a:lvl5pPr marL="1371600" indent="0">
              <a:lnSpc>
                <a:spcPct val="100000"/>
              </a:lnSpc>
              <a:buNone/>
              <a:defRPr/>
            </a:lvl5pPr>
          </a:lstStyle>
          <a:p>
            <a:pPr lvl="0"/>
            <a:r>
              <a:rPr lang="en-GB" dirty="0" err="1"/>
              <a:t>Dr.</a:t>
            </a:r>
            <a:r>
              <a:rPr lang="en-GB" dirty="0"/>
              <a:t> Contributor One</a:t>
            </a:r>
            <a:br>
              <a:rPr lang="en-GB" dirty="0"/>
            </a:br>
            <a:r>
              <a:rPr lang="en-GB" dirty="0"/>
              <a:t>Contributor Two</a:t>
            </a:r>
            <a:br>
              <a:rPr lang="en-GB" dirty="0"/>
            </a:br>
            <a:r>
              <a:rPr lang="en-GB" dirty="0"/>
              <a:t>Ms. Contributor Three</a:t>
            </a:r>
          </a:p>
        </p:txBody>
      </p:sp>
    </p:spTree>
    <p:extLst>
      <p:ext uri="{BB962C8B-B14F-4D97-AF65-F5344CB8AC3E}">
        <p14:creationId xmlns:p14="http://schemas.microsoft.com/office/powerpoint/2010/main" val="38980383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B291C7-A555-8540-B259-418B71DCC514}" type="datetimeFigureOut">
              <a:rPr lang="en-US" smtClean="0"/>
              <a:t>1/22/19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54DBFE-A364-A34A-88A7-C8569EFFE19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31819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B0FD5A72-CA78-2A4E-ACB1-0B545BEB588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7560" y="2019353"/>
            <a:ext cx="5067955" cy="475245"/>
          </a:xfrm>
          <a:prstGeom prst="rect">
            <a:avLst/>
          </a:prstGeom>
        </p:spPr>
        <p:txBody>
          <a:bodyPr anchor="ctr"/>
          <a:lstStyle>
            <a:lvl1pPr marL="0" marR="0" indent="0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36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42900" indent="0">
              <a:buNone/>
              <a:defRPr>
                <a:solidFill>
                  <a:schemeClr val="bg1"/>
                </a:solidFill>
              </a:defRPr>
            </a:lvl2pPr>
            <a:lvl3pPr marL="685800" indent="0">
              <a:buNone/>
              <a:defRPr>
                <a:solidFill>
                  <a:schemeClr val="bg1"/>
                </a:solidFill>
              </a:defRPr>
            </a:lvl3pPr>
            <a:lvl4pPr marL="1028700" indent="0">
              <a:buNone/>
              <a:defRPr>
                <a:solidFill>
                  <a:schemeClr val="bg1"/>
                </a:solidFill>
              </a:defRPr>
            </a:lvl4pPr>
            <a:lvl5pPr marL="13716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marL="0" marR="0" lvl="0" indent="0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 dirty="0"/>
              <a:t>Section title</a:t>
            </a:r>
            <a:endParaRPr lang="en-US" dirty="0"/>
          </a:p>
        </p:txBody>
      </p:sp>
      <p:sp>
        <p:nvSpPr>
          <p:cNvPr id="11" name="Text Placeholder 9">
            <a:extLst>
              <a:ext uri="{FF2B5EF4-FFF2-40B4-BE49-F238E27FC236}">
                <a16:creationId xmlns:a16="http://schemas.microsoft.com/office/drawing/2014/main" id="{0854C69C-A2AC-6147-B53D-AB7EAFF7AE3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237560" y="3112090"/>
            <a:ext cx="5079384" cy="625520"/>
          </a:xfrm>
          <a:prstGeom prst="rect">
            <a:avLst/>
          </a:prstGeom>
        </p:spPr>
        <p:txBody>
          <a:bodyPr anchor="t"/>
          <a:lstStyle>
            <a:lvl1pPr marL="0" marR="0" indent="0" algn="l" defTabSz="685800" rtl="0" eaLnBrk="1" fontAlgn="auto" latinLnBrk="0" hangingPunct="1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42900" indent="0">
              <a:buNone/>
              <a:defRPr>
                <a:solidFill>
                  <a:schemeClr val="bg1"/>
                </a:solidFill>
              </a:defRPr>
            </a:lvl2pPr>
            <a:lvl3pPr marL="685800" indent="0">
              <a:buNone/>
              <a:defRPr>
                <a:solidFill>
                  <a:schemeClr val="bg1"/>
                </a:solidFill>
              </a:defRPr>
            </a:lvl3pPr>
            <a:lvl4pPr marL="1028700" indent="0">
              <a:buNone/>
              <a:defRPr>
                <a:solidFill>
                  <a:schemeClr val="bg1"/>
                </a:solidFill>
              </a:defRPr>
            </a:lvl4pPr>
            <a:lvl5pPr marL="13716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marL="0" marR="0" lvl="0" indent="0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Short explanation of section</a:t>
            </a:r>
          </a:p>
        </p:txBody>
      </p:sp>
      <p:sp>
        <p:nvSpPr>
          <p:cNvPr id="5" name="Text Placeholder 9">
            <a:extLst>
              <a:ext uri="{FF2B5EF4-FFF2-40B4-BE49-F238E27FC236}">
                <a16:creationId xmlns:a16="http://schemas.microsoft.com/office/drawing/2014/main" id="{3534F4EC-1F29-8B49-8728-30A43B392CE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478944" y="1914424"/>
            <a:ext cx="1481426" cy="1221196"/>
          </a:xfrm>
          <a:prstGeom prst="rect">
            <a:avLst/>
          </a:prstGeom>
        </p:spPr>
        <p:txBody>
          <a:bodyPr anchor="ctr"/>
          <a:lstStyle>
            <a:lvl1pPr marL="0" marR="0" indent="0" algn="r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8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42900" indent="0">
              <a:buNone/>
              <a:defRPr>
                <a:solidFill>
                  <a:schemeClr val="bg1"/>
                </a:solidFill>
              </a:defRPr>
            </a:lvl2pPr>
            <a:lvl3pPr marL="685800" indent="0">
              <a:buNone/>
              <a:defRPr>
                <a:solidFill>
                  <a:schemeClr val="bg1"/>
                </a:solidFill>
              </a:defRPr>
            </a:lvl3pPr>
            <a:lvl4pPr marL="1028700" indent="0">
              <a:buNone/>
              <a:defRPr>
                <a:solidFill>
                  <a:schemeClr val="bg1"/>
                </a:solidFill>
              </a:defRPr>
            </a:lvl4pPr>
            <a:lvl5pPr marL="13716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marL="0" marR="0" lvl="0" indent="0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 dirty="0"/>
              <a:t>01</a:t>
            </a:r>
            <a:endParaRPr lang="en-US" dirty="0"/>
          </a:p>
        </p:txBody>
      </p:sp>
      <p:sp>
        <p:nvSpPr>
          <p:cNvPr id="6" name="Rectangle 25">
            <a:extLst>
              <a:ext uri="{FF2B5EF4-FFF2-40B4-BE49-F238E27FC236}">
                <a16:creationId xmlns:a16="http://schemas.microsoft.com/office/drawing/2014/main" id="{350BB1DE-89DB-9449-ADEF-2595DACFFAC6}"/>
              </a:ext>
            </a:extLst>
          </p:cNvPr>
          <p:cNvSpPr/>
          <p:nvPr userDrawn="1"/>
        </p:nvSpPr>
        <p:spPr>
          <a:xfrm rot="986670" flipH="1">
            <a:off x="574014" y="-160956"/>
            <a:ext cx="327150" cy="5423112"/>
          </a:xfrm>
          <a:custGeom>
            <a:avLst/>
            <a:gdLst>
              <a:gd name="connsiteX0" fmla="*/ 0 w 297529"/>
              <a:gd name="connsiteY0" fmla="*/ 0 h 6679840"/>
              <a:gd name="connsiteX1" fmla="*/ 297529 w 297529"/>
              <a:gd name="connsiteY1" fmla="*/ 0 h 6679840"/>
              <a:gd name="connsiteX2" fmla="*/ 297529 w 297529"/>
              <a:gd name="connsiteY2" fmla="*/ 6679840 h 6679840"/>
              <a:gd name="connsiteX3" fmla="*/ 0 w 297529"/>
              <a:gd name="connsiteY3" fmla="*/ 6679840 h 6679840"/>
              <a:gd name="connsiteX4" fmla="*/ 0 w 297529"/>
              <a:gd name="connsiteY4" fmla="*/ 0 h 6679840"/>
              <a:gd name="connsiteX0" fmla="*/ 0 w 298896"/>
              <a:gd name="connsiteY0" fmla="*/ 0 h 6679840"/>
              <a:gd name="connsiteX1" fmla="*/ 298896 w 298896"/>
              <a:gd name="connsiteY1" fmla="*/ 833718 h 6679840"/>
              <a:gd name="connsiteX2" fmla="*/ 297529 w 298896"/>
              <a:gd name="connsiteY2" fmla="*/ 6679840 h 6679840"/>
              <a:gd name="connsiteX3" fmla="*/ 0 w 298896"/>
              <a:gd name="connsiteY3" fmla="*/ 6679840 h 6679840"/>
              <a:gd name="connsiteX4" fmla="*/ 0 w 298896"/>
              <a:gd name="connsiteY4" fmla="*/ 0 h 6679840"/>
              <a:gd name="connsiteX0" fmla="*/ 0 w 299224"/>
              <a:gd name="connsiteY0" fmla="*/ 0 h 5926680"/>
              <a:gd name="connsiteX1" fmla="*/ 299224 w 299224"/>
              <a:gd name="connsiteY1" fmla="*/ 80558 h 5926680"/>
              <a:gd name="connsiteX2" fmla="*/ 297857 w 299224"/>
              <a:gd name="connsiteY2" fmla="*/ 5926680 h 5926680"/>
              <a:gd name="connsiteX3" fmla="*/ 328 w 299224"/>
              <a:gd name="connsiteY3" fmla="*/ 5926680 h 5926680"/>
              <a:gd name="connsiteX4" fmla="*/ 0 w 299224"/>
              <a:gd name="connsiteY4" fmla="*/ 0 h 5926680"/>
              <a:gd name="connsiteX0" fmla="*/ 0 w 301583"/>
              <a:gd name="connsiteY0" fmla="*/ 0 h 5931015"/>
              <a:gd name="connsiteX1" fmla="*/ 301583 w 301583"/>
              <a:gd name="connsiteY1" fmla="*/ 84893 h 5931015"/>
              <a:gd name="connsiteX2" fmla="*/ 300216 w 301583"/>
              <a:gd name="connsiteY2" fmla="*/ 5931015 h 5931015"/>
              <a:gd name="connsiteX3" fmla="*/ 2687 w 301583"/>
              <a:gd name="connsiteY3" fmla="*/ 5931015 h 5931015"/>
              <a:gd name="connsiteX4" fmla="*/ 0 w 301583"/>
              <a:gd name="connsiteY4" fmla="*/ 0 h 5931015"/>
              <a:gd name="connsiteX0" fmla="*/ 0 w 301583"/>
              <a:gd name="connsiteY0" fmla="*/ 0 h 5931015"/>
              <a:gd name="connsiteX1" fmla="*/ 301583 w 301583"/>
              <a:gd name="connsiteY1" fmla="*/ 84893 h 5931015"/>
              <a:gd name="connsiteX2" fmla="*/ 300085 w 301583"/>
              <a:gd name="connsiteY2" fmla="*/ 5450638 h 5931015"/>
              <a:gd name="connsiteX3" fmla="*/ 2687 w 301583"/>
              <a:gd name="connsiteY3" fmla="*/ 5931015 h 5931015"/>
              <a:gd name="connsiteX4" fmla="*/ 0 w 301583"/>
              <a:gd name="connsiteY4" fmla="*/ 0 h 5931015"/>
              <a:gd name="connsiteX0" fmla="*/ 0 w 301583"/>
              <a:gd name="connsiteY0" fmla="*/ 0 h 5450638"/>
              <a:gd name="connsiteX1" fmla="*/ 301583 w 301583"/>
              <a:gd name="connsiteY1" fmla="*/ 84893 h 5450638"/>
              <a:gd name="connsiteX2" fmla="*/ 300085 w 301583"/>
              <a:gd name="connsiteY2" fmla="*/ 5450638 h 5450638"/>
              <a:gd name="connsiteX3" fmla="*/ 861 w 301583"/>
              <a:gd name="connsiteY3" fmla="*/ 5370082 h 5450638"/>
              <a:gd name="connsiteX4" fmla="*/ 0 w 301583"/>
              <a:gd name="connsiteY4" fmla="*/ 0 h 5450638"/>
              <a:gd name="connsiteX0" fmla="*/ 0 w 302519"/>
              <a:gd name="connsiteY0" fmla="*/ 0 h 5454974"/>
              <a:gd name="connsiteX1" fmla="*/ 301583 w 302519"/>
              <a:gd name="connsiteY1" fmla="*/ 84893 h 5454974"/>
              <a:gd name="connsiteX2" fmla="*/ 302444 w 302519"/>
              <a:gd name="connsiteY2" fmla="*/ 5454974 h 5454974"/>
              <a:gd name="connsiteX3" fmla="*/ 861 w 302519"/>
              <a:gd name="connsiteY3" fmla="*/ 5370082 h 5454974"/>
              <a:gd name="connsiteX4" fmla="*/ 0 w 302519"/>
              <a:gd name="connsiteY4" fmla="*/ 0 h 5454974"/>
              <a:gd name="connsiteX0" fmla="*/ 0 w 328027"/>
              <a:gd name="connsiteY0" fmla="*/ 0 h 5682370"/>
              <a:gd name="connsiteX1" fmla="*/ 301583 w 328027"/>
              <a:gd name="connsiteY1" fmla="*/ 84893 h 5682370"/>
              <a:gd name="connsiteX2" fmla="*/ 311315 w 328027"/>
              <a:gd name="connsiteY2" fmla="*/ 5220301 h 5682370"/>
              <a:gd name="connsiteX3" fmla="*/ 302444 w 328027"/>
              <a:gd name="connsiteY3" fmla="*/ 5454974 h 5682370"/>
              <a:gd name="connsiteX4" fmla="*/ 861 w 328027"/>
              <a:gd name="connsiteY4" fmla="*/ 5370082 h 5682370"/>
              <a:gd name="connsiteX5" fmla="*/ 0 w 328027"/>
              <a:gd name="connsiteY5" fmla="*/ 0 h 5682370"/>
              <a:gd name="connsiteX0" fmla="*/ 0 w 327752"/>
              <a:gd name="connsiteY0" fmla="*/ 0 h 5478935"/>
              <a:gd name="connsiteX1" fmla="*/ 301583 w 327752"/>
              <a:gd name="connsiteY1" fmla="*/ 84893 h 5478935"/>
              <a:gd name="connsiteX2" fmla="*/ 310445 w 327752"/>
              <a:gd name="connsiteY2" fmla="*/ 4819484 h 5478935"/>
              <a:gd name="connsiteX3" fmla="*/ 302444 w 327752"/>
              <a:gd name="connsiteY3" fmla="*/ 5454974 h 5478935"/>
              <a:gd name="connsiteX4" fmla="*/ 861 w 327752"/>
              <a:gd name="connsiteY4" fmla="*/ 5370082 h 5478935"/>
              <a:gd name="connsiteX5" fmla="*/ 0 w 327752"/>
              <a:gd name="connsiteY5" fmla="*/ 0 h 5478935"/>
              <a:gd name="connsiteX0" fmla="*/ 0 w 327150"/>
              <a:gd name="connsiteY0" fmla="*/ 0 h 5441146"/>
              <a:gd name="connsiteX1" fmla="*/ 301583 w 327150"/>
              <a:gd name="connsiteY1" fmla="*/ 84893 h 5441146"/>
              <a:gd name="connsiteX2" fmla="*/ 310445 w 327150"/>
              <a:gd name="connsiteY2" fmla="*/ 4819484 h 5441146"/>
              <a:gd name="connsiteX3" fmla="*/ 117590 w 327150"/>
              <a:gd name="connsiteY3" fmla="*/ 5397102 h 5441146"/>
              <a:gd name="connsiteX4" fmla="*/ 861 w 327150"/>
              <a:gd name="connsiteY4" fmla="*/ 5370082 h 5441146"/>
              <a:gd name="connsiteX5" fmla="*/ 0 w 327150"/>
              <a:gd name="connsiteY5" fmla="*/ 0 h 5441146"/>
              <a:gd name="connsiteX0" fmla="*/ 0 w 327150"/>
              <a:gd name="connsiteY0" fmla="*/ 0 h 5463762"/>
              <a:gd name="connsiteX1" fmla="*/ 301583 w 327150"/>
              <a:gd name="connsiteY1" fmla="*/ 84893 h 5463762"/>
              <a:gd name="connsiteX2" fmla="*/ 310445 w 327150"/>
              <a:gd name="connsiteY2" fmla="*/ 4819484 h 5463762"/>
              <a:gd name="connsiteX3" fmla="*/ 117590 w 327150"/>
              <a:gd name="connsiteY3" fmla="*/ 5397102 h 5463762"/>
              <a:gd name="connsiteX4" fmla="*/ 861 w 327150"/>
              <a:gd name="connsiteY4" fmla="*/ 5370082 h 5463762"/>
              <a:gd name="connsiteX5" fmla="*/ 0 w 327150"/>
              <a:gd name="connsiteY5" fmla="*/ 0 h 5463762"/>
              <a:gd name="connsiteX0" fmla="*/ 0 w 327150"/>
              <a:gd name="connsiteY0" fmla="*/ 0 h 5403245"/>
              <a:gd name="connsiteX1" fmla="*/ 301583 w 327150"/>
              <a:gd name="connsiteY1" fmla="*/ 84893 h 5403245"/>
              <a:gd name="connsiteX2" fmla="*/ 310445 w 327150"/>
              <a:gd name="connsiteY2" fmla="*/ 4819484 h 5403245"/>
              <a:gd name="connsiteX3" fmla="*/ 117590 w 327150"/>
              <a:gd name="connsiteY3" fmla="*/ 5397102 h 5403245"/>
              <a:gd name="connsiteX4" fmla="*/ 861 w 327150"/>
              <a:gd name="connsiteY4" fmla="*/ 5370082 h 5403245"/>
              <a:gd name="connsiteX5" fmla="*/ 0 w 327150"/>
              <a:gd name="connsiteY5" fmla="*/ 0 h 5403245"/>
              <a:gd name="connsiteX0" fmla="*/ 0 w 327150"/>
              <a:gd name="connsiteY0" fmla="*/ 0 h 5397102"/>
              <a:gd name="connsiteX1" fmla="*/ 301583 w 327150"/>
              <a:gd name="connsiteY1" fmla="*/ 84893 h 5397102"/>
              <a:gd name="connsiteX2" fmla="*/ 310445 w 327150"/>
              <a:gd name="connsiteY2" fmla="*/ 4819484 h 5397102"/>
              <a:gd name="connsiteX3" fmla="*/ 117590 w 327150"/>
              <a:gd name="connsiteY3" fmla="*/ 5397102 h 5397102"/>
              <a:gd name="connsiteX4" fmla="*/ 861 w 327150"/>
              <a:gd name="connsiteY4" fmla="*/ 5370082 h 5397102"/>
              <a:gd name="connsiteX5" fmla="*/ 0 w 327150"/>
              <a:gd name="connsiteY5" fmla="*/ 0 h 5397102"/>
              <a:gd name="connsiteX0" fmla="*/ 0 w 327150"/>
              <a:gd name="connsiteY0" fmla="*/ 0 h 5402494"/>
              <a:gd name="connsiteX1" fmla="*/ 301583 w 327150"/>
              <a:gd name="connsiteY1" fmla="*/ 84893 h 5402494"/>
              <a:gd name="connsiteX2" fmla="*/ 310445 w 327150"/>
              <a:gd name="connsiteY2" fmla="*/ 4819484 h 5402494"/>
              <a:gd name="connsiteX3" fmla="*/ 135861 w 327150"/>
              <a:gd name="connsiteY3" fmla="*/ 5402494 h 5402494"/>
              <a:gd name="connsiteX4" fmla="*/ 861 w 327150"/>
              <a:gd name="connsiteY4" fmla="*/ 5370082 h 5402494"/>
              <a:gd name="connsiteX5" fmla="*/ 0 w 327150"/>
              <a:gd name="connsiteY5" fmla="*/ 0 h 5402494"/>
              <a:gd name="connsiteX0" fmla="*/ 0 w 327150"/>
              <a:gd name="connsiteY0" fmla="*/ 0 h 5405190"/>
              <a:gd name="connsiteX1" fmla="*/ 301583 w 327150"/>
              <a:gd name="connsiteY1" fmla="*/ 84893 h 5405190"/>
              <a:gd name="connsiteX2" fmla="*/ 310445 w 327150"/>
              <a:gd name="connsiteY2" fmla="*/ 4819484 h 5405190"/>
              <a:gd name="connsiteX3" fmla="*/ 144996 w 327150"/>
              <a:gd name="connsiteY3" fmla="*/ 5405190 h 5405190"/>
              <a:gd name="connsiteX4" fmla="*/ 861 w 327150"/>
              <a:gd name="connsiteY4" fmla="*/ 5370082 h 5405190"/>
              <a:gd name="connsiteX5" fmla="*/ 0 w 327150"/>
              <a:gd name="connsiteY5" fmla="*/ 0 h 5405190"/>
              <a:gd name="connsiteX0" fmla="*/ 0 w 327150"/>
              <a:gd name="connsiteY0" fmla="*/ 0 h 5423112"/>
              <a:gd name="connsiteX1" fmla="*/ 301583 w 327150"/>
              <a:gd name="connsiteY1" fmla="*/ 84893 h 5423112"/>
              <a:gd name="connsiteX2" fmla="*/ 310445 w 327150"/>
              <a:gd name="connsiteY2" fmla="*/ 4819484 h 5423112"/>
              <a:gd name="connsiteX3" fmla="*/ 149637 w 327150"/>
              <a:gd name="connsiteY3" fmla="*/ 5423112 h 5423112"/>
              <a:gd name="connsiteX4" fmla="*/ 861 w 327150"/>
              <a:gd name="connsiteY4" fmla="*/ 5370082 h 5423112"/>
              <a:gd name="connsiteX5" fmla="*/ 0 w 327150"/>
              <a:gd name="connsiteY5" fmla="*/ 0 h 54231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27150" h="5423112">
                <a:moveTo>
                  <a:pt x="0" y="0"/>
                </a:moveTo>
                <a:lnTo>
                  <a:pt x="301583" y="84893"/>
                </a:lnTo>
                <a:cubicBezTo>
                  <a:pt x="353469" y="954943"/>
                  <a:pt x="310302" y="3924471"/>
                  <a:pt x="310445" y="4819484"/>
                </a:cubicBezTo>
                <a:cubicBezTo>
                  <a:pt x="165242" y="5376969"/>
                  <a:pt x="154951" y="5420858"/>
                  <a:pt x="149637" y="5423112"/>
                </a:cubicBezTo>
                <a:lnTo>
                  <a:pt x="861" y="5370082"/>
                </a:lnTo>
                <a:cubicBezTo>
                  <a:pt x="752" y="3394522"/>
                  <a:pt x="109" y="1975560"/>
                  <a:pt x="0" y="0"/>
                </a:cubicBezTo>
                <a:close/>
              </a:path>
            </a:pathLst>
          </a:custGeom>
          <a:solidFill>
            <a:srgbClr val="CBDFE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Rectangle 25">
            <a:extLst>
              <a:ext uri="{FF2B5EF4-FFF2-40B4-BE49-F238E27FC236}">
                <a16:creationId xmlns:a16="http://schemas.microsoft.com/office/drawing/2014/main" id="{8D99320A-11E5-5548-B120-023C57A538C9}"/>
              </a:ext>
            </a:extLst>
          </p:cNvPr>
          <p:cNvSpPr/>
          <p:nvPr userDrawn="1"/>
        </p:nvSpPr>
        <p:spPr>
          <a:xfrm rot="986670" flipH="1">
            <a:off x="238984" y="-127157"/>
            <a:ext cx="310051" cy="3825222"/>
          </a:xfrm>
          <a:custGeom>
            <a:avLst/>
            <a:gdLst>
              <a:gd name="connsiteX0" fmla="*/ 0 w 297529"/>
              <a:gd name="connsiteY0" fmla="*/ 0 h 6679840"/>
              <a:gd name="connsiteX1" fmla="*/ 297529 w 297529"/>
              <a:gd name="connsiteY1" fmla="*/ 0 h 6679840"/>
              <a:gd name="connsiteX2" fmla="*/ 297529 w 297529"/>
              <a:gd name="connsiteY2" fmla="*/ 6679840 h 6679840"/>
              <a:gd name="connsiteX3" fmla="*/ 0 w 297529"/>
              <a:gd name="connsiteY3" fmla="*/ 6679840 h 6679840"/>
              <a:gd name="connsiteX4" fmla="*/ 0 w 297529"/>
              <a:gd name="connsiteY4" fmla="*/ 0 h 6679840"/>
              <a:gd name="connsiteX0" fmla="*/ 0 w 298896"/>
              <a:gd name="connsiteY0" fmla="*/ 0 h 6679840"/>
              <a:gd name="connsiteX1" fmla="*/ 298896 w 298896"/>
              <a:gd name="connsiteY1" fmla="*/ 833718 h 6679840"/>
              <a:gd name="connsiteX2" fmla="*/ 297529 w 298896"/>
              <a:gd name="connsiteY2" fmla="*/ 6679840 h 6679840"/>
              <a:gd name="connsiteX3" fmla="*/ 0 w 298896"/>
              <a:gd name="connsiteY3" fmla="*/ 6679840 h 6679840"/>
              <a:gd name="connsiteX4" fmla="*/ 0 w 298896"/>
              <a:gd name="connsiteY4" fmla="*/ 0 h 6679840"/>
              <a:gd name="connsiteX0" fmla="*/ 0 w 299224"/>
              <a:gd name="connsiteY0" fmla="*/ 0 h 5926680"/>
              <a:gd name="connsiteX1" fmla="*/ 299224 w 299224"/>
              <a:gd name="connsiteY1" fmla="*/ 80558 h 5926680"/>
              <a:gd name="connsiteX2" fmla="*/ 297857 w 299224"/>
              <a:gd name="connsiteY2" fmla="*/ 5926680 h 5926680"/>
              <a:gd name="connsiteX3" fmla="*/ 328 w 299224"/>
              <a:gd name="connsiteY3" fmla="*/ 5926680 h 5926680"/>
              <a:gd name="connsiteX4" fmla="*/ 0 w 299224"/>
              <a:gd name="connsiteY4" fmla="*/ 0 h 5926680"/>
              <a:gd name="connsiteX0" fmla="*/ 0 w 301583"/>
              <a:gd name="connsiteY0" fmla="*/ 0 h 5931015"/>
              <a:gd name="connsiteX1" fmla="*/ 301583 w 301583"/>
              <a:gd name="connsiteY1" fmla="*/ 84893 h 5931015"/>
              <a:gd name="connsiteX2" fmla="*/ 300216 w 301583"/>
              <a:gd name="connsiteY2" fmla="*/ 5931015 h 5931015"/>
              <a:gd name="connsiteX3" fmla="*/ 2687 w 301583"/>
              <a:gd name="connsiteY3" fmla="*/ 5931015 h 5931015"/>
              <a:gd name="connsiteX4" fmla="*/ 0 w 301583"/>
              <a:gd name="connsiteY4" fmla="*/ 0 h 5931015"/>
              <a:gd name="connsiteX0" fmla="*/ 0 w 301583"/>
              <a:gd name="connsiteY0" fmla="*/ 0 h 5931015"/>
              <a:gd name="connsiteX1" fmla="*/ 301583 w 301583"/>
              <a:gd name="connsiteY1" fmla="*/ 84893 h 5931015"/>
              <a:gd name="connsiteX2" fmla="*/ 300085 w 301583"/>
              <a:gd name="connsiteY2" fmla="*/ 5450638 h 5931015"/>
              <a:gd name="connsiteX3" fmla="*/ 2687 w 301583"/>
              <a:gd name="connsiteY3" fmla="*/ 5931015 h 5931015"/>
              <a:gd name="connsiteX4" fmla="*/ 0 w 301583"/>
              <a:gd name="connsiteY4" fmla="*/ 0 h 5931015"/>
              <a:gd name="connsiteX0" fmla="*/ 0 w 301583"/>
              <a:gd name="connsiteY0" fmla="*/ 0 h 5450638"/>
              <a:gd name="connsiteX1" fmla="*/ 301583 w 301583"/>
              <a:gd name="connsiteY1" fmla="*/ 84893 h 5450638"/>
              <a:gd name="connsiteX2" fmla="*/ 300085 w 301583"/>
              <a:gd name="connsiteY2" fmla="*/ 5450638 h 5450638"/>
              <a:gd name="connsiteX3" fmla="*/ 861 w 301583"/>
              <a:gd name="connsiteY3" fmla="*/ 5370082 h 5450638"/>
              <a:gd name="connsiteX4" fmla="*/ 0 w 301583"/>
              <a:gd name="connsiteY4" fmla="*/ 0 h 5450638"/>
              <a:gd name="connsiteX0" fmla="*/ 0 w 302519"/>
              <a:gd name="connsiteY0" fmla="*/ 0 h 5454974"/>
              <a:gd name="connsiteX1" fmla="*/ 301583 w 302519"/>
              <a:gd name="connsiteY1" fmla="*/ 84893 h 5454974"/>
              <a:gd name="connsiteX2" fmla="*/ 302444 w 302519"/>
              <a:gd name="connsiteY2" fmla="*/ 5454974 h 5454974"/>
              <a:gd name="connsiteX3" fmla="*/ 861 w 302519"/>
              <a:gd name="connsiteY3" fmla="*/ 5370082 h 5454974"/>
              <a:gd name="connsiteX4" fmla="*/ 0 w 302519"/>
              <a:gd name="connsiteY4" fmla="*/ 0 h 5454974"/>
              <a:gd name="connsiteX0" fmla="*/ 1939 w 304458"/>
              <a:gd name="connsiteY0" fmla="*/ 0 h 5454974"/>
              <a:gd name="connsiteX1" fmla="*/ 303522 w 304458"/>
              <a:gd name="connsiteY1" fmla="*/ 84893 h 5454974"/>
              <a:gd name="connsiteX2" fmla="*/ 304383 w 304458"/>
              <a:gd name="connsiteY2" fmla="*/ 5454974 h 5454974"/>
              <a:gd name="connsiteX3" fmla="*/ 4 w 304458"/>
              <a:gd name="connsiteY3" fmla="*/ 3988814 h 5454974"/>
              <a:gd name="connsiteX4" fmla="*/ 1939 w 304458"/>
              <a:gd name="connsiteY4" fmla="*/ 0 h 5454974"/>
              <a:gd name="connsiteX0" fmla="*/ 1939 w 303522"/>
              <a:gd name="connsiteY0" fmla="*/ 0 h 4216330"/>
              <a:gd name="connsiteX1" fmla="*/ 303522 w 303522"/>
              <a:gd name="connsiteY1" fmla="*/ 84893 h 4216330"/>
              <a:gd name="connsiteX2" fmla="*/ 302525 w 303522"/>
              <a:gd name="connsiteY2" fmla="*/ 4216330 h 4216330"/>
              <a:gd name="connsiteX3" fmla="*/ 4 w 303522"/>
              <a:gd name="connsiteY3" fmla="*/ 3988814 h 4216330"/>
              <a:gd name="connsiteX4" fmla="*/ 1939 w 303522"/>
              <a:gd name="connsiteY4" fmla="*/ 0 h 4216330"/>
              <a:gd name="connsiteX0" fmla="*/ 6616 w 308199"/>
              <a:gd name="connsiteY0" fmla="*/ 0 h 4216330"/>
              <a:gd name="connsiteX1" fmla="*/ 308199 w 308199"/>
              <a:gd name="connsiteY1" fmla="*/ 84893 h 4216330"/>
              <a:gd name="connsiteX2" fmla="*/ 307202 w 308199"/>
              <a:gd name="connsiteY2" fmla="*/ 4216330 h 4216330"/>
              <a:gd name="connsiteX3" fmla="*/ 1 w 308199"/>
              <a:gd name="connsiteY3" fmla="*/ 3825222 h 4216330"/>
              <a:gd name="connsiteX4" fmla="*/ 6616 w 308199"/>
              <a:gd name="connsiteY4" fmla="*/ 0 h 4216330"/>
              <a:gd name="connsiteX0" fmla="*/ 6616 w 310051"/>
              <a:gd name="connsiteY0" fmla="*/ 0 h 3825222"/>
              <a:gd name="connsiteX1" fmla="*/ 308199 w 310051"/>
              <a:gd name="connsiteY1" fmla="*/ 84893 h 3825222"/>
              <a:gd name="connsiteX2" fmla="*/ 310000 w 310051"/>
              <a:gd name="connsiteY2" fmla="*/ 2793677 h 3825222"/>
              <a:gd name="connsiteX3" fmla="*/ 1 w 310051"/>
              <a:gd name="connsiteY3" fmla="*/ 3825222 h 3825222"/>
              <a:gd name="connsiteX4" fmla="*/ 6616 w 310051"/>
              <a:gd name="connsiteY4" fmla="*/ 0 h 38252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10051" h="3825222">
                <a:moveTo>
                  <a:pt x="6616" y="0"/>
                </a:moveTo>
                <a:lnTo>
                  <a:pt x="308199" y="84893"/>
                </a:lnTo>
                <a:cubicBezTo>
                  <a:pt x="307743" y="2033600"/>
                  <a:pt x="310456" y="844970"/>
                  <a:pt x="310000" y="2793677"/>
                </a:cubicBezTo>
                <a:lnTo>
                  <a:pt x="1" y="3825222"/>
                </a:lnTo>
                <a:cubicBezTo>
                  <a:pt x="-108" y="1849662"/>
                  <a:pt x="6725" y="1975560"/>
                  <a:pt x="6616" y="0"/>
                </a:cubicBezTo>
                <a:close/>
              </a:path>
            </a:pathLst>
          </a:custGeom>
          <a:solidFill>
            <a:srgbClr val="CBDFE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25">
            <a:extLst>
              <a:ext uri="{FF2B5EF4-FFF2-40B4-BE49-F238E27FC236}">
                <a16:creationId xmlns:a16="http://schemas.microsoft.com/office/drawing/2014/main" id="{B59A7272-EDA2-E14D-A739-4735EF1ADFA4}"/>
              </a:ext>
            </a:extLst>
          </p:cNvPr>
          <p:cNvSpPr/>
          <p:nvPr userDrawn="1"/>
        </p:nvSpPr>
        <p:spPr>
          <a:xfrm rot="20613330">
            <a:off x="946518" y="-154207"/>
            <a:ext cx="302519" cy="5454974"/>
          </a:xfrm>
          <a:custGeom>
            <a:avLst/>
            <a:gdLst>
              <a:gd name="connsiteX0" fmla="*/ 0 w 297529"/>
              <a:gd name="connsiteY0" fmla="*/ 0 h 6679840"/>
              <a:gd name="connsiteX1" fmla="*/ 297529 w 297529"/>
              <a:gd name="connsiteY1" fmla="*/ 0 h 6679840"/>
              <a:gd name="connsiteX2" fmla="*/ 297529 w 297529"/>
              <a:gd name="connsiteY2" fmla="*/ 6679840 h 6679840"/>
              <a:gd name="connsiteX3" fmla="*/ 0 w 297529"/>
              <a:gd name="connsiteY3" fmla="*/ 6679840 h 6679840"/>
              <a:gd name="connsiteX4" fmla="*/ 0 w 297529"/>
              <a:gd name="connsiteY4" fmla="*/ 0 h 6679840"/>
              <a:gd name="connsiteX0" fmla="*/ 0 w 298896"/>
              <a:gd name="connsiteY0" fmla="*/ 0 h 6679840"/>
              <a:gd name="connsiteX1" fmla="*/ 298896 w 298896"/>
              <a:gd name="connsiteY1" fmla="*/ 833718 h 6679840"/>
              <a:gd name="connsiteX2" fmla="*/ 297529 w 298896"/>
              <a:gd name="connsiteY2" fmla="*/ 6679840 h 6679840"/>
              <a:gd name="connsiteX3" fmla="*/ 0 w 298896"/>
              <a:gd name="connsiteY3" fmla="*/ 6679840 h 6679840"/>
              <a:gd name="connsiteX4" fmla="*/ 0 w 298896"/>
              <a:gd name="connsiteY4" fmla="*/ 0 h 6679840"/>
              <a:gd name="connsiteX0" fmla="*/ 0 w 299224"/>
              <a:gd name="connsiteY0" fmla="*/ 0 h 5926680"/>
              <a:gd name="connsiteX1" fmla="*/ 299224 w 299224"/>
              <a:gd name="connsiteY1" fmla="*/ 80558 h 5926680"/>
              <a:gd name="connsiteX2" fmla="*/ 297857 w 299224"/>
              <a:gd name="connsiteY2" fmla="*/ 5926680 h 5926680"/>
              <a:gd name="connsiteX3" fmla="*/ 328 w 299224"/>
              <a:gd name="connsiteY3" fmla="*/ 5926680 h 5926680"/>
              <a:gd name="connsiteX4" fmla="*/ 0 w 299224"/>
              <a:gd name="connsiteY4" fmla="*/ 0 h 5926680"/>
              <a:gd name="connsiteX0" fmla="*/ 0 w 301583"/>
              <a:gd name="connsiteY0" fmla="*/ 0 h 5931015"/>
              <a:gd name="connsiteX1" fmla="*/ 301583 w 301583"/>
              <a:gd name="connsiteY1" fmla="*/ 84893 h 5931015"/>
              <a:gd name="connsiteX2" fmla="*/ 300216 w 301583"/>
              <a:gd name="connsiteY2" fmla="*/ 5931015 h 5931015"/>
              <a:gd name="connsiteX3" fmla="*/ 2687 w 301583"/>
              <a:gd name="connsiteY3" fmla="*/ 5931015 h 5931015"/>
              <a:gd name="connsiteX4" fmla="*/ 0 w 301583"/>
              <a:gd name="connsiteY4" fmla="*/ 0 h 5931015"/>
              <a:gd name="connsiteX0" fmla="*/ 0 w 301583"/>
              <a:gd name="connsiteY0" fmla="*/ 0 h 5931015"/>
              <a:gd name="connsiteX1" fmla="*/ 301583 w 301583"/>
              <a:gd name="connsiteY1" fmla="*/ 84893 h 5931015"/>
              <a:gd name="connsiteX2" fmla="*/ 300085 w 301583"/>
              <a:gd name="connsiteY2" fmla="*/ 5450638 h 5931015"/>
              <a:gd name="connsiteX3" fmla="*/ 2687 w 301583"/>
              <a:gd name="connsiteY3" fmla="*/ 5931015 h 5931015"/>
              <a:gd name="connsiteX4" fmla="*/ 0 w 301583"/>
              <a:gd name="connsiteY4" fmla="*/ 0 h 5931015"/>
              <a:gd name="connsiteX0" fmla="*/ 0 w 301583"/>
              <a:gd name="connsiteY0" fmla="*/ 0 h 5450638"/>
              <a:gd name="connsiteX1" fmla="*/ 301583 w 301583"/>
              <a:gd name="connsiteY1" fmla="*/ 84893 h 5450638"/>
              <a:gd name="connsiteX2" fmla="*/ 300085 w 301583"/>
              <a:gd name="connsiteY2" fmla="*/ 5450638 h 5450638"/>
              <a:gd name="connsiteX3" fmla="*/ 861 w 301583"/>
              <a:gd name="connsiteY3" fmla="*/ 5370082 h 5450638"/>
              <a:gd name="connsiteX4" fmla="*/ 0 w 301583"/>
              <a:gd name="connsiteY4" fmla="*/ 0 h 5450638"/>
              <a:gd name="connsiteX0" fmla="*/ 0 w 302519"/>
              <a:gd name="connsiteY0" fmla="*/ 0 h 5454974"/>
              <a:gd name="connsiteX1" fmla="*/ 301583 w 302519"/>
              <a:gd name="connsiteY1" fmla="*/ 84893 h 5454974"/>
              <a:gd name="connsiteX2" fmla="*/ 302444 w 302519"/>
              <a:gd name="connsiteY2" fmla="*/ 5454974 h 5454974"/>
              <a:gd name="connsiteX3" fmla="*/ 861 w 302519"/>
              <a:gd name="connsiteY3" fmla="*/ 5370082 h 5454974"/>
              <a:gd name="connsiteX4" fmla="*/ 0 w 302519"/>
              <a:gd name="connsiteY4" fmla="*/ 0 h 54549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02519" h="5454974">
                <a:moveTo>
                  <a:pt x="0" y="0"/>
                </a:moveTo>
                <a:lnTo>
                  <a:pt x="301583" y="84893"/>
                </a:lnTo>
                <a:cubicBezTo>
                  <a:pt x="301127" y="2033600"/>
                  <a:pt x="302900" y="3506267"/>
                  <a:pt x="302444" y="5454974"/>
                </a:cubicBezTo>
                <a:lnTo>
                  <a:pt x="861" y="5370082"/>
                </a:lnTo>
                <a:cubicBezTo>
                  <a:pt x="752" y="3394522"/>
                  <a:pt x="109" y="1975560"/>
                  <a:pt x="0" y="0"/>
                </a:cubicBezTo>
                <a:close/>
              </a:path>
            </a:pathLst>
          </a:custGeom>
          <a:solidFill>
            <a:srgbClr val="F1E43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25">
            <a:extLst>
              <a:ext uri="{FF2B5EF4-FFF2-40B4-BE49-F238E27FC236}">
                <a16:creationId xmlns:a16="http://schemas.microsoft.com/office/drawing/2014/main" id="{7AC0FB70-E339-BC4F-9617-DED2EF3BB914}"/>
              </a:ext>
            </a:extLst>
          </p:cNvPr>
          <p:cNvSpPr/>
          <p:nvPr userDrawn="1"/>
        </p:nvSpPr>
        <p:spPr>
          <a:xfrm rot="986670" flipH="1">
            <a:off x="8738235" y="2361018"/>
            <a:ext cx="308754" cy="2889748"/>
          </a:xfrm>
          <a:custGeom>
            <a:avLst/>
            <a:gdLst>
              <a:gd name="connsiteX0" fmla="*/ 0 w 297529"/>
              <a:gd name="connsiteY0" fmla="*/ 0 h 6679840"/>
              <a:gd name="connsiteX1" fmla="*/ 297529 w 297529"/>
              <a:gd name="connsiteY1" fmla="*/ 0 h 6679840"/>
              <a:gd name="connsiteX2" fmla="*/ 297529 w 297529"/>
              <a:gd name="connsiteY2" fmla="*/ 6679840 h 6679840"/>
              <a:gd name="connsiteX3" fmla="*/ 0 w 297529"/>
              <a:gd name="connsiteY3" fmla="*/ 6679840 h 6679840"/>
              <a:gd name="connsiteX4" fmla="*/ 0 w 297529"/>
              <a:gd name="connsiteY4" fmla="*/ 0 h 6679840"/>
              <a:gd name="connsiteX0" fmla="*/ 0 w 298896"/>
              <a:gd name="connsiteY0" fmla="*/ 0 h 6679840"/>
              <a:gd name="connsiteX1" fmla="*/ 298896 w 298896"/>
              <a:gd name="connsiteY1" fmla="*/ 833718 h 6679840"/>
              <a:gd name="connsiteX2" fmla="*/ 297529 w 298896"/>
              <a:gd name="connsiteY2" fmla="*/ 6679840 h 6679840"/>
              <a:gd name="connsiteX3" fmla="*/ 0 w 298896"/>
              <a:gd name="connsiteY3" fmla="*/ 6679840 h 6679840"/>
              <a:gd name="connsiteX4" fmla="*/ 0 w 298896"/>
              <a:gd name="connsiteY4" fmla="*/ 0 h 6679840"/>
              <a:gd name="connsiteX0" fmla="*/ 0 w 299224"/>
              <a:gd name="connsiteY0" fmla="*/ 0 h 5926680"/>
              <a:gd name="connsiteX1" fmla="*/ 299224 w 299224"/>
              <a:gd name="connsiteY1" fmla="*/ 80558 h 5926680"/>
              <a:gd name="connsiteX2" fmla="*/ 297857 w 299224"/>
              <a:gd name="connsiteY2" fmla="*/ 5926680 h 5926680"/>
              <a:gd name="connsiteX3" fmla="*/ 328 w 299224"/>
              <a:gd name="connsiteY3" fmla="*/ 5926680 h 5926680"/>
              <a:gd name="connsiteX4" fmla="*/ 0 w 299224"/>
              <a:gd name="connsiteY4" fmla="*/ 0 h 5926680"/>
              <a:gd name="connsiteX0" fmla="*/ 0 w 301583"/>
              <a:gd name="connsiteY0" fmla="*/ 0 h 5931015"/>
              <a:gd name="connsiteX1" fmla="*/ 301583 w 301583"/>
              <a:gd name="connsiteY1" fmla="*/ 84893 h 5931015"/>
              <a:gd name="connsiteX2" fmla="*/ 300216 w 301583"/>
              <a:gd name="connsiteY2" fmla="*/ 5931015 h 5931015"/>
              <a:gd name="connsiteX3" fmla="*/ 2687 w 301583"/>
              <a:gd name="connsiteY3" fmla="*/ 5931015 h 5931015"/>
              <a:gd name="connsiteX4" fmla="*/ 0 w 301583"/>
              <a:gd name="connsiteY4" fmla="*/ 0 h 5931015"/>
              <a:gd name="connsiteX0" fmla="*/ 0 w 301583"/>
              <a:gd name="connsiteY0" fmla="*/ 0 h 5931015"/>
              <a:gd name="connsiteX1" fmla="*/ 301583 w 301583"/>
              <a:gd name="connsiteY1" fmla="*/ 84893 h 5931015"/>
              <a:gd name="connsiteX2" fmla="*/ 300085 w 301583"/>
              <a:gd name="connsiteY2" fmla="*/ 5450638 h 5931015"/>
              <a:gd name="connsiteX3" fmla="*/ 2687 w 301583"/>
              <a:gd name="connsiteY3" fmla="*/ 5931015 h 5931015"/>
              <a:gd name="connsiteX4" fmla="*/ 0 w 301583"/>
              <a:gd name="connsiteY4" fmla="*/ 0 h 5931015"/>
              <a:gd name="connsiteX0" fmla="*/ 0 w 301583"/>
              <a:gd name="connsiteY0" fmla="*/ 0 h 5450638"/>
              <a:gd name="connsiteX1" fmla="*/ 301583 w 301583"/>
              <a:gd name="connsiteY1" fmla="*/ 84893 h 5450638"/>
              <a:gd name="connsiteX2" fmla="*/ 300085 w 301583"/>
              <a:gd name="connsiteY2" fmla="*/ 5450638 h 5450638"/>
              <a:gd name="connsiteX3" fmla="*/ 861 w 301583"/>
              <a:gd name="connsiteY3" fmla="*/ 5370082 h 5450638"/>
              <a:gd name="connsiteX4" fmla="*/ 0 w 301583"/>
              <a:gd name="connsiteY4" fmla="*/ 0 h 5450638"/>
              <a:gd name="connsiteX0" fmla="*/ 0 w 302519"/>
              <a:gd name="connsiteY0" fmla="*/ 0 h 5454974"/>
              <a:gd name="connsiteX1" fmla="*/ 301583 w 302519"/>
              <a:gd name="connsiteY1" fmla="*/ 84893 h 5454974"/>
              <a:gd name="connsiteX2" fmla="*/ 302444 w 302519"/>
              <a:gd name="connsiteY2" fmla="*/ 5454974 h 5454974"/>
              <a:gd name="connsiteX3" fmla="*/ 861 w 302519"/>
              <a:gd name="connsiteY3" fmla="*/ 5370082 h 5454974"/>
              <a:gd name="connsiteX4" fmla="*/ 0 w 302519"/>
              <a:gd name="connsiteY4" fmla="*/ 0 h 5454974"/>
              <a:gd name="connsiteX0" fmla="*/ 2536 w 305055"/>
              <a:gd name="connsiteY0" fmla="*/ 0 h 5454974"/>
              <a:gd name="connsiteX1" fmla="*/ 304119 w 305055"/>
              <a:gd name="connsiteY1" fmla="*/ 84893 h 5454974"/>
              <a:gd name="connsiteX2" fmla="*/ 304980 w 305055"/>
              <a:gd name="connsiteY2" fmla="*/ 5454974 h 5454974"/>
              <a:gd name="connsiteX3" fmla="*/ 3 w 305055"/>
              <a:gd name="connsiteY3" fmla="*/ 5359149 h 5454974"/>
              <a:gd name="connsiteX4" fmla="*/ 2536 w 305055"/>
              <a:gd name="connsiteY4" fmla="*/ 0 h 5454974"/>
              <a:gd name="connsiteX0" fmla="*/ 2536 w 304119"/>
              <a:gd name="connsiteY0" fmla="*/ 0 h 5440996"/>
              <a:gd name="connsiteX1" fmla="*/ 304119 w 304119"/>
              <a:gd name="connsiteY1" fmla="*/ 84893 h 5440996"/>
              <a:gd name="connsiteX2" fmla="*/ 302486 w 304119"/>
              <a:gd name="connsiteY2" fmla="*/ 5440996 h 5440996"/>
              <a:gd name="connsiteX3" fmla="*/ 3 w 304119"/>
              <a:gd name="connsiteY3" fmla="*/ 5359149 h 5440996"/>
              <a:gd name="connsiteX4" fmla="*/ 2536 w 304119"/>
              <a:gd name="connsiteY4" fmla="*/ 0 h 5440996"/>
              <a:gd name="connsiteX0" fmla="*/ 2536 w 303939"/>
              <a:gd name="connsiteY0" fmla="*/ 0 h 5440996"/>
              <a:gd name="connsiteX1" fmla="*/ 303939 w 303939"/>
              <a:gd name="connsiteY1" fmla="*/ 1207071 h 5440996"/>
              <a:gd name="connsiteX2" fmla="*/ 302486 w 303939"/>
              <a:gd name="connsiteY2" fmla="*/ 5440996 h 5440996"/>
              <a:gd name="connsiteX3" fmla="*/ 3 w 303939"/>
              <a:gd name="connsiteY3" fmla="*/ 5359149 h 5440996"/>
              <a:gd name="connsiteX4" fmla="*/ 2536 w 303939"/>
              <a:gd name="connsiteY4" fmla="*/ 0 h 5440996"/>
              <a:gd name="connsiteX0" fmla="*/ 0 w 306441"/>
              <a:gd name="connsiteY0" fmla="*/ 122228 h 4233925"/>
              <a:gd name="connsiteX1" fmla="*/ 306441 w 306441"/>
              <a:gd name="connsiteY1" fmla="*/ 0 h 4233925"/>
              <a:gd name="connsiteX2" fmla="*/ 304988 w 306441"/>
              <a:gd name="connsiteY2" fmla="*/ 4233925 h 4233925"/>
              <a:gd name="connsiteX3" fmla="*/ 2505 w 306441"/>
              <a:gd name="connsiteY3" fmla="*/ 4152078 h 4233925"/>
              <a:gd name="connsiteX4" fmla="*/ 0 w 306441"/>
              <a:gd name="connsiteY4" fmla="*/ 122228 h 4233925"/>
              <a:gd name="connsiteX0" fmla="*/ 0 w 305095"/>
              <a:gd name="connsiteY0" fmla="*/ 0 h 4111697"/>
              <a:gd name="connsiteX1" fmla="*/ 304733 w 305095"/>
              <a:gd name="connsiteY1" fmla="*/ 724734 h 4111697"/>
              <a:gd name="connsiteX2" fmla="*/ 304988 w 305095"/>
              <a:gd name="connsiteY2" fmla="*/ 4111697 h 4111697"/>
              <a:gd name="connsiteX3" fmla="*/ 2505 w 305095"/>
              <a:gd name="connsiteY3" fmla="*/ 4029850 h 4111697"/>
              <a:gd name="connsiteX4" fmla="*/ 0 w 305095"/>
              <a:gd name="connsiteY4" fmla="*/ 0 h 4111697"/>
              <a:gd name="connsiteX0" fmla="*/ 0 w 307005"/>
              <a:gd name="connsiteY0" fmla="*/ 145341 h 3386963"/>
              <a:gd name="connsiteX1" fmla="*/ 306643 w 307005"/>
              <a:gd name="connsiteY1" fmla="*/ 0 h 3386963"/>
              <a:gd name="connsiteX2" fmla="*/ 306898 w 307005"/>
              <a:gd name="connsiteY2" fmla="*/ 3386963 h 3386963"/>
              <a:gd name="connsiteX3" fmla="*/ 4415 w 307005"/>
              <a:gd name="connsiteY3" fmla="*/ 3305116 h 3386963"/>
              <a:gd name="connsiteX4" fmla="*/ 0 w 307005"/>
              <a:gd name="connsiteY4" fmla="*/ 145341 h 3386963"/>
              <a:gd name="connsiteX0" fmla="*/ 0 w 308854"/>
              <a:gd name="connsiteY0" fmla="*/ 0 h 3241622"/>
              <a:gd name="connsiteX1" fmla="*/ 308854 w 308854"/>
              <a:gd name="connsiteY1" fmla="*/ 351874 h 3241622"/>
              <a:gd name="connsiteX2" fmla="*/ 306898 w 308854"/>
              <a:gd name="connsiteY2" fmla="*/ 3241622 h 3241622"/>
              <a:gd name="connsiteX3" fmla="*/ 4415 w 308854"/>
              <a:gd name="connsiteY3" fmla="*/ 3159775 h 3241622"/>
              <a:gd name="connsiteX4" fmla="*/ 0 w 308854"/>
              <a:gd name="connsiteY4" fmla="*/ 0 h 3241622"/>
              <a:gd name="connsiteX0" fmla="*/ 0 w 308754"/>
              <a:gd name="connsiteY0" fmla="*/ 1038529 h 2889748"/>
              <a:gd name="connsiteX1" fmla="*/ 308754 w 308754"/>
              <a:gd name="connsiteY1" fmla="*/ 0 h 2889748"/>
              <a:gd name="connsiteX2" fmla="*/ 306798 w 308754"/>
              <a:gd name="connsiteY2" fmla="*/ 2889748 h 2889748"/>
              <a:gd name="connsiteX3" fmla="*/ 4315 w 308754"/>
              <a:gd name="connsiteY3" fmla="*/ 2807901 h 2889748"/>
              <a:gd name="connsiteX4" fmla="*/ 0 w 308754"/>
              <a:gd name="connsiteY4" fmla="*/ 1038529 h 28897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08754" h="2889748">
                <a:moveTo>
                  <a:pt x="0" y="1038529"/>
                </a:moveTo>
                <a:lnTo>
                  <a:pt x="308754" y="0"/>
                </a:lnTo>
                <a:cubicBezTo>
                  <a:pt x="308298" y="1948707"/>
                  <a:pt x="307254" y="941041"/>
                  <a:pt x="306798" y="2889748"/>
                </a:cubicBezTo>
                <a:lnTo>
                  <a:pt x="4315" y="2807901"/>
                </a:lnTo>
                <a:cubicBezTo>
                  <a:pt x="4206" y="832341"/>
                  <a:pt x="109" y="3014089"/>
                  <a:pt x="0" y="1038529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25">
            <a:extLst>
              <a:ext uri="{FF2B5EF4-FFF2-40B4-BE49-F238E27FC236}">
                <a16:creationId xmlns:a16="http://schemas.microsoft.com/office/drawing/2014/main" id="{93D679E8-CBC7-D142-83B0-15B9F61A78DF}"/>
              </a:ext>
            </a:extLst>
          </p:cNvPr>
          <p:cNvSpPr/>
          <p:nvPr userDrawn="1"/>
        </p:nvSpPr>
        <p:spPr>
          <a:xfrm rot="986670" flipH="1">
            <a:off x="9001365" y="4130715"/>
            <a:ext cx="299116" cy="1079360"/>
          </a:xfrm>
          <a:custGeom>
            <a:avLst/>
            <a:gdLst>
              <a:gd name="connsiteX0" fmla="*/ 0 w 297529"/>
              <a:gd name="connsiteY0" fmla="*/ 0 h 6679840"/>
              <a:gd name="connsiteX1" fmla="*/ 297529 w 297529"/>
              <a:gd name="connsiteY1" fmla="*/ 0 h 6679840"/>
              <a:gd name="connsiteX2" fmla="*/ 297529 w 297529"/>
              <a:gd name="connsiteY2" fmla="*/ 6679840 h 6679840"/>
              <a:gd name="connsiteX3" fmla="*/ 0 w 297529"/>
              <a:gd name="connsiteY3" fmla="*/ 6679840 h 6679840"/>
              <a:gd name="connsiteX4" fmla="*/ 0 w 297529"/>
              <a:gd name="connsiteY4" fmla="*/ 0 h 6679840"/>
              <a:gd name="connsiteX0" fmla="*/ 0 w 298896"/>
              <a:gd name="connsiteY0" fmla="*/ 0 h 6679840"/>
              <a:gd name="connsiteX1" fmla="*/ 298896 w 298896"/>
              <a:gd name="connsiteY1" fmla="*/ 833718 h 6679840"/>
              <a:gd name="connsiteX2" fmla="*/ 297529 w 298896"/>
              <a:gd name="connsiteY2" fmla="*/ 6679840 h 6679840"/>
              <a:gd name="connsiteX3" fmla="*/ 0 w 298896"/>
              <a:gd name="connsiteY3" fmla="*/ 6679840 h 6679840"/>
              <a:gd name="connsiteX4" fmla="*/ 0 w 298896"/>
              <a:gd name="connsiteY4" fmla="*/ 0 h 6679840"/>
              <a:gd name="connsiteX0" fmla="*/ 0 w 299224"/>
              <a:gd name="connsiteY0" fmla="*/ 0 h 5926680"/>
              <a:gd name="connsiteX1" fmla="*/ 299224 w 299224"/>
              <a:gd name="connsiteY1" fmla="*/ 80558 h 5926680"/>
              <a:gd name="connsiteX2" fmla="*/ 297857 w 299224"/>
              <a:gd name="connsiteY2" fmla="*/ 5926680 h 5926680"/>
              <a:gd name="connsiteX3" fmla="*/ 328 w 299224"/>
              <a:gd name="connsiteY3" fmla="*/ 5926680 h 5926680"/>
              <a:gd name="connsiteX4" fmla="*/ 0 w 299224"/>
              <a:gd name="connsiteY4" fmla="*/ 0 h 5926680"/>
              <a:gd name="connsiteX0" fmla="*/ 0 w 301583"/>
              <a:gd name="connsiteY0" fmla="*/ 0 h 5931015"/>
              <a:gd name="connsiteX1" fmla="*/ 301583 w 301583"/>
              <a:gd name="connsiteY1" fmla="*/ 84893 h 5931015"/>
              <a:gd name="connsiteX2" fmla="*/ 300216 w 301583"/>
              <a:gd name="connsiteY2" fmla="*/ 5931015 h 5931015"/>
              <a:gd name="connsiteX3" fmla="*/ 2687 w 301583"/>
              <a:gd name="connsiteY3" fmla="*/ 5931015 h 5931015"/>
              <a:gd name="connsiteX4" fmla="*/ 0 w 301583"/>
              <a:gd name="connsiteY4" fmla="*/ 0 h 5931015"/>
              <a:gd name="connsiteX0" fmla="*/ 0 w 301583"/>
              <a:gd name="connsiteY0" fmla="*/ 0 h 5931015"/>
              <a:gd name="connsiteX1" fmla="*/ 301583 w 301583"/>
              <a:gd name="connsiteY1" fmla="*/ 84893 h 5931015"/>
              <a:gd name="connsiteX2" fmla="*/ 300085 w 301583"/>
              <a:gd name="connsiteY2" fmla="*/ 5450638 h 5931015"/>
              <a:gd name="connsiteX3" fmla="*/ 2687 w 301583"/>
              <a:gd name="connsiteY3" fmla="*/ 5931015 h 5931015"/>
              <a:gd name="connsiteX4" fmla="*/ 0 w 301583"/>
              <a:gd name="connsiteY4" fmla="*/ 0 h 5931015"/>
              <a:gd name="connsiteX0" fmla="*/ 0 w 301583"/>
              <a:gd name="connsiteY0" fmla="*/ 0 h 5450638"/>
              <a:gd name="connsiteX1" fmla="*/ 301583 w 301583"/>
              <a:gd name="connsiteY1" fmla="*/ 84893 h 5450638"/>
              <a:gd name="connsiteX2" fmla="*/ 300085 w 301583"/>
              <a:gd name="connsiteY2" fmla="*/ 5450638 h 5450638"/>
              <a:gd name="connsiteX3" fmla="*/ 861 w 301583"/>
              <a:gd name="connsiteY3" fmla="*/ 5370082 h 5450638"/>
              <a:gd name="connsiteX4" fmla="*/ 0 w 301583"/>
              <a:gd name="connsiteY4" fmla="*/ 0 h 5450638"/>
              <a:gd name="connsiteX0" fmla="*/ 0 w 302519"/>
              <a:gd name="connsiteY0" fmla="*/ 0 h 5454974"/>
              <a:gd name="connsiteX1" fmla="*/ 301583 w 302519"/>
              <a:gd name="connsiteY1" fmla="*/ 84893 h 5454974"/>
              <a:gd name="connsiteX2" fmla="*/ 302444 w 302519"/>
              <a:gd name="connsiteY2" fmla="*/ 5454974 h 5454974"/>
              <a:gd name="connsiteX3" fmla="*/ 861 w 302519"/>
              <a:gd name="connsiteY3" fmla="*/ 5370082 h 5454974"/>
              <a:gd name="connsiteX4" fmla="*/ 0 w 302519"/>
              <a:gd name="connsiteY4" fmla="*/ 0 h 5454974"/>
              <a:gd name="connsiteX0" fmla="*/ 0 w 303465"/>
              <a:gd name="connsiteY0" fmla="*/ 1275408 h 5370081"/>
              <a:gd name="connsiteX1" fmla="*/ 302529 w 303465"/>
              <a:gd name="connsiteY1" fmla="*/ 0 h 5370081"/>
              <a:gd name="connsiteX2" fmla="*/ 303390 w 303465"/>
              <a:gd name="connsiteY2" fmla="*/ 5370081 h 5370081"/>
              <a:gd name="connsiteX3" fmla="*/ 1807 w 303465"/>
              <a:gd name="connsiteY3" fmla="*/ 5285189 h 5370081"/>
              <a:gd name="connsiteX4" fmla="*/ 0 w 303465"/>
              <a:gd name="connsiteY4" fmla="*/ 1275408 h 5370081"/>
              <a:gd name="connsiteX0" fmla="*/ 0 w 302237"/>
              <a:gd name="connsiteY0" fmla="*/ 2235791 h 5370081"/>
              <a:gd name="connsiteX1" fmla="*/ 301301 w 302237"/>
              <a:gd name="connsiteY1" fmla="*/ 0 h 5370081"/>
              <a:gd name="connsiteX2" fmla="*/ 302162 w 302237"/>
              <a:gd name="connsiteY2" fmla="*/ 5370081 h 5370081"/>
              <a:gd name="connsiteX3" fmla="*/ 579 w 302237"/>
              <a:gd name="connsiteY3" fmla="*/ 5285189 h 5370081"/>
              <a:gd name="connsiteX4" fmla="*/ 0 w 302237"/>
              <a:gd name="connsiteY4" fmla="*/ 2235791 h 5370081"/>
              <a:gd name="connsiteX0" fmla="*/ 13 w 301693"/>
              <a:gd name="connsiteY0" fmla="*/ 3523706 h 5370081"/>
              <a:gd name="connsiteX1" fmla="*/ 300757 w 301693"/>
              <a:gd name="connsiteY1" fmla="*/ 0 h 5370081"/>
              <a:gd name="connsiteX2" fmla="*/ 301618 w 301693"/>
              <a:gd name="connsiteY2" fmla="*/ 5370081 h 5370081"/>
              <a:gd name="connsiteX3" fmla="*/ 35 w 301693"/>
              <a:gd name="connsiteY3" fmla="*/ 5285189 h 5370081"/>
              <a:gd name="connsiteX4" fmla="*/ 13 w 301693"/>
              <a:gd name="connsiteY4" fmla="*/ 3523706 h 5370081"/>
              <a:gd name="connsiteX0" fmla="*/ 1708 w 301663"/>
              <a:gd name="connsiteY0" fmla="*/ 4527270 h 5370081"/>
              <a:gd name="connsiteX1" fmla="*/ 300727 w 301663"/>
              <a:gd name="connsiteY1" fmla="*/ 0 h 5370081"/>
              <a:gd name="connsiteX2" fmla="*/ 301588 w 301663"/>
              <a:gd name="connsiteY2" fmla="*/ 5370081 h 5370081"/>
              <a:gd name="connsiteX3" fmla="*/ 5 w 301663"/>
              <a:gd name="connsiteY3" fmla="*/ 5285189 h 5370081"/>
              <a:gd name="connsiteX4" fmla="*/ 1708 w 301663"/>
              <a:gd name="connsiteY4" fmla="*/ 4527270 h 5370081"/>
              <a:gd name="connsiteX0" fmla="*/ 1708 w 301724"/>
              <a:gd name="connsiteY0" fmla="*/ 3229320 h 4072131"/>
              <a:gd name="connsiteX1" fmla="*/ 301632 w 301724"/>
              <a:gd name="connsiteY1" fmla="*/ 0 h 4072131"/>
              <a:gd name="connsiteX2" fmla="*/ 301588 w 301724"/>
              <a:gd name="connsiteY2" fmla="*/ 4072131 h 4072131"/>
              <a:gd name="connsiteX3" fmla="*/ 5 w 301724"/>
              <a:gd name="connsiteY3" fmla="*/ 3987239 h 4072131"/>
              <a:gd name="connsiteX4" fmla="*/ 1708 w 301724"/>
              <a:gd name="connsiteY4" fmla="*/ 3229320 h 4072131"/>
              <a:gd name="connsiteX0" fmla="*/ 1708 w 301647"/>
              <a:gd name="connsiteY0" fmla="*/ 2259802 h 3102613"/>
              <a:gd name="connsiteX1" fmla="*/ 300165 w 301647"/>
              <a:gd name="connsiteY1" fmla="*/ 0 h 3102613"/>
              <a:gd name="connsiteX2" fmla="*/ 301588 w 301647"/>
              <a:gd name="connsiteY2" fmla="*/ 3102613 h 3102613"/>
              <a:gd name="connsiteX3" fmla="*/ 5 w 301647"/>
              <a:gd name="connsiteY3" fmla="*/ 3017721 h 3102613"/>
              <a:gd name="connsiteX4" fmla="*/ 1708 w 301647"/>
              <a:gd name="connsiteY4" fmla="*/ 2259802 h 3102613"/>
              <a:gd name="connsiteX0" fmla="*/ 1708 w 301658"/>
              <a:gd name="connsiteY0" fmla="*/ 1206965 h 2049776"/>
              <a:gd name="connsiteX1" fmla="*/ 300589 w 301658"/>
              <a:gd name="connsiteY1" fmla="*/ 0 h 2049776"/>
              <a:gd name="connsiteX2" fmla="*/ 301588 w 301658"/>
              <a:gd name="connsiteY2" fmla="*/ 2049776 h 2049776"/>
              <a:gd name="connsiteX3" fmla="*/ 5 w 301658"/>
              <a:gd name="connsiteY3" fmla="*/ 1964884 h 2049776"/>
              <a:gd name="connsiteX4" fmla="*/ 1708 w 301658"/>
              <a:gd name="connsiteY4" fmla="*/ 1206965 h 2049776"/>
              <a:gd name="connsiteX0" fmla="*/ 1708 w 301817"/>
              <a:gd name="connsiteY0" fmla="*/ 246583 h 1089394"/>
              <a:gd name="connsiteX1" fmla="*/ 301817 w 301817"/>
              <a:gd name="connsiteY1" fmla="*/ 0 h 1089394"/>
              <a:gd name="connsiteX2" fmla="*/ 301588 w 301817"/>
              <a:gd name="connsiteY2" fmla="*/ 1089394 h 1089394"/>
              <a:gd name="connsiteX3" fmla="*/ 5 w 301817"/>
              <a:gd name="connsiteY3" fmla="*/ 1004502 h 1089394"/>
              <a:gd name="connsiteX4" fmla="*/ 1708 w 301817"/>
              <a:gd name="connsiteY4" fmla="*/ 246583 h 1089394"/>
              <a:gd name="connsiteX0" fmla="*/ 1708 w 301817"/>
              <a:gd name="connsiteY0" fmla="*/ 246583 h 1079360"/>
              <a:gd name="connsiteX1" fmla="*/ 301817 w 301817"/>
              <a:gd name="connsiteY1" fmla="*/ 0 h 1079360"/>
              <a:gd name="connsiteX2" fmla="*/ 301238 w 301817"/>
              <a:gd name="connsiteY2" fmla="*/ 1079360 h 1079360"/>
              <a:gd name="connsiteX3" fmla="*/ 5 w 301817"/>
              <a:gd name="connsiteY3" fmla="*/ 1004502 h 1079360"/>
              <a:gd name="connsiteX4" fmla="*/ 1708 w 301817"/>
              <a:gd name="connsiteY4" fmla="*/ 246583 h 1079360"/>
              <a:gd name="connsiteX0" fmla="*/ 0 w 300109"/>
              <a:gd name="connsiteY0" fmla="*/ 246583 h 1079360"/>
              <a:gd name="connsiteX1" fmla="*/ 300109 w 300109"/>
              <a:gd name="connsiteY1" fmla="*/ 0 h 1079360"/>
              <a:gd name="connsiteX2" fmla="*/ 299530 w 300109"/>
              <a:gd name="connsiteY2" fmla="*/ 1079360 h 1079360"/>
              <a:gd name="connsiteX3" fmla="*/ 31445 w 300109"/>
              <a:gd name="connsiteY3" fmla="*/ 1004355 h 1079360"/>
              <a:gd name="connsiteX4" fmla="*/ 0 w 300109"/>
              <a:gd name="connsiteY4" fmla="*/ 246583 h 1079360"/>
              <a:gd name="connsiteX0" fmla="*/ 0 w 300109"/>
              <a:gd name="connsiteY0" fmla="*/ 246583 h 1079360"/>
              <a:gd name="connsiteX1" fmla="*/ 300109 w 300109"/>
              <a:gd name="connsiteY1" fmla="*/ 0 h 1079360"/>
              <a:gd name="connsiteX2" fmla="*/ 299530 w 300109"/>
              <a:gd name="connsiteY2" fmla="*/ 1079360 h 1079360"/>
              <a:gd name="connsiteX3" fmla="*/ 7983 w 300109"/>
              <a:gd name="connsiteY3" fmla="*/ 994119 h 1079360"/>
              <a:gd name="connsiteX4" fmla="*/ 0 w 300109"/>
              <a:gd name="connsiteY4" fmla="*/ 246583 h 1079360"/>
              <a:gd name="connsiteX0" fmla="*/ 111529 w 292127"/>
              <a:gd name="connsiteY0" fmla="*/ 245444 h 1079360"/>
              <a:gd name="connsiteX1" fmla="*/ 292127 w 292127"/>
              <a:gd name="connsiteY1" fmla="*/ 0 h 1079360"/>
              <a:gd name="connsiteX2" fmla="*/ 291548 w 292127"/>
              <a:gd name="connsiteY2" fmla="*/ 1079360 h 1079360"/>
              <a:gd name="connsiteX3" fmla="*/ 1 w 292127"/>
              <a:gd name="connsiteY3" fmla="*/ 994119 h 1079360"/>
              <a:gd name="connsiteX4" fmla="*/ 111529 w 292127"/>
              <a:gd name="connsiteY4" fmla="*/ 245444 h 1079360"/>
              <a:gd name="connsiteX0" fmla="*/ 111529 w 292127"/>
              <a:gd name="connsiteY0" fmla="*/ 357018 h 1190934"/>
              <a:gd name="connsiteX1" fmla="*/ 292127 w 292127"/>
              <a:gd name="connsiteY1" fmla="*/ 111574 h 1190934"/>
              <a:gd name="connsiteX2" fmla="*/ 291548 w 292127"/>
              <a:gd name="connsiteY2" fmla="*/ 1190934 h 1190934"/>
              <a:gd name="connsiteX3" fmla="*/ 1 w 292127"/>
              <a:gd name="connsiteY3" fmla="*/ 1105693 h 1190934"/>
              <a:gd name="connsiteX4" fmla="*/ 111529 w 292127"/>
              <a:gd name="connsiteY4" fmla="*/ 357018 h 1190934"/>
              <a:gd name="connsiteX0" fmla="*/ 111528 w 292126"/>
              <a:gd name="connsiteY0" fmla="*/ 245444 h 1079360"/>
              <a:gd name="connsiteX1" fmla="*/ 292126 w 292126"/>
              <a:gd name="connsiteY1" fmla="*/ 0 h 1079360"/>
              <a:gd name="connsiteX2" fmla="*/ 291547 w 292126"/>
              <a:gd name="connsiteY2" fmla="*/ 1079360 h 1079360"/>
              <a:gd name="connsiteX3" fmla="*/ 0 w 292126"/>
              <a:gd name="connsiteY3" fmla="*/ 994119 h 1079360"/>
              <a:gd name="connsiteX4" fmla="*/ 111528 w 292126"/>
              <a:gd name="connsiteY4" fmla="*/ 245444 h 1079360"/>
              <a:gd name="connsiteX0" fmla="*/ 111528 w 292126"/>
              <a:gd name="connsiteY0" fmla="*/ 245444 h 1079360"/>
              <a:gd name="connsiteX1" fmla="*/ 292126 w 292126"/>
              <a:gd name="connsiteY1" fmla="*/ 0 h 1079360"/>
              <a:gd name="connsiteX2" fmla="*/ 291547 w 292126"/>
              <a:gd name="connsiteY2" fmla="*/ 1079360 h 1079360"/>
              <a:gd name="connsiteX3" fmla="*/ 0 w 292126"/>
              <a:gd name="connsiteY3" fmla="*/ 994119 h 1079360"/>
              <a:gd name="connsiteX4" fmla="*/ 111528 w 292126"/>
              <a:gd name="connsiteY4" fmla="*/ 245444 h 1079360"/>
              <a:gd name="connsiteX0" fmla="*/ 190152 w 292126"/>
              <a:gd name="connsiteY0" fmla="*/ 281892 h 1079360"/>
              <a:gd name="connsiteX1" fmla="*/ 292126 w 292126"/>
              <a:gd name="connsiteY1" fmla="*/ 0 h 1079360"/>
              <a:gd name="connsiteX2" fmla="*/ 291547 w 292126"/>
              <a:gd name="connsiteY2" fmla="*/ 1079360 h 1079360"/>
              <a:gd name="connsiteX3" fmla="*/ 0 w 292126"/>
              <a:gd name="connsiteY3" fmla="*/ 994119 h 1079360"/>
              <a:gd name="connsiteX4" fmla="*/ 190152 w 292126"/>
              <a:gd name="connsiteY4" fmla="*/ 281892 h 1079360"/>
              <a:gd name="connsiteX0" fmla="*/ 190152 w 292126"/>
              <a:gd name="connsiteY0" fmla="*/ 281892 h 1079360"/>
              <a:gd name="connsiteX1" fmla="*/ 292126 w 292126"/>
              <a:gd name="connsiteY1" fmla="*/ 0 h 1079360"/>
              <a:gd name="connsiteX2" fmla="*/ 291547 w 292126"/>
              <a:gd name="connsiteY2" fmla="*/ 1079360 h 1079360"/>
              <a:gd name="connsiteX3" fmla="*/ 0 w 292126"/>
              <a:gd name="connsiteY3" fmla="*/ 994119 h 1079360"/>
              <a:gd name="connsiteX4" fmla="*/ 190152 w 292126"/>
              <a:gd name="connsiteY4" fmla="*/ 281892 h 1079360"/>
              <a:gd name="connsiteX0" fmla="*/ 190152 w 292126"/>
              <a:gd name="connsiteY0" fmla="*/ 281892 h 1079360"/>
              <a:gd name="connsiteX1" fmla="*/ 292126 w 292126"/>
              <a:gd name="connsiteY1" fmla="*/ 0 h 1079360"/>
              <a:gd name="connsiteX2" fmla="*/ 291547 w 292126"/>
              <a:gd name="connsiteY2" fmla="*/ 1079360 h 1079360"/>
              <a:gd name="connsiteX3" fmla="*/ 0 w 292126"/>
              <a:gd name="connsiteY3" fmla="*/ 994119 h 1079360"/>
              <a:gd name="connsiteX4" fmla="*/ 190152 w 292126"/>
              <a:gd name="connsiteY4" fmla="*/ 281892 h 1079360"/>
              <a:gd name="connsiteX0" fmla="*/ 185255 w 292126"/>
              <a:gd name="connsiteY0" fmla="*/ 343345 h 1079360"/>
              <a:gd name="connsiteX1" fmla="*/ 292126 w 292126"/>
              <a:gd name="connsiteY1" fmla="*/ 0 h 1079360"/>
              <a:gd name="connsiteX2" fmla="*/ 291547 w 292126"/>
              <a:gd name="connsiteY2" fmla="*/ 1079360 h 1079360"/>
              <a:gd name="connsiteX3" fmla="*/ 0 w 292126"/>
              <a:gd name="connsiteY3" fmla="*/ 994119 h 1079360"/>
              <a:gd name="connsiteX4" fmla="*/ 185255 w 292126"/>
              <a:gd name="connsiteY4" fmla="*/ 343345 h 1079360"/>
              <a:gd name="connsiteX0" fmla="*/ 185255 w 292126"/>
              <a:gd name="connsiteY0" fmla="*/ 343345 h 1079360"/>
              <a:gd name="connsiteX1" fmla="*/ 292126 w 292126"/>
              <a:gd name="connsiteY1" fmla="*/ 0 h 1079360"/>
              <a:gd name="connsiteX2" fmla="*/ 291547 w 292126"/>
              <a:gd name="connsiteY2" fmla="*/ 1079360 h 1079360"/>
              <a:gd name="connsiteX3" fmla="*/ 0 w 292126"/>
              <a:gd name="connsiteY3" fmla="*/ 994119 h 1079360"/>
              <a:gd name="connsiteX4" fmla="*/ 185255 w 292126"/>
              <a:gd name="connsiteY4" fmla="*/ 343345 h 1079360"/>
              <a:gd name="connsiteX0" fmla="*/ 185255 w 292126"/>
              <a:gd name="connsiteY0" fmla="*/ 343345 h 1079360"/>
              <a:gd name="connsiteX1" fmla="*/ 292126 w 292126"/>
              <a:gd name="connsiteY1" fmla="*/ 0 h 1079360"/>
              <a:gd name="connsiteX2" fmla="*/ 291547 w 292126"/>
              <a:gd name="connsiteY2" fmla="*/ 1079360 h 1079360"/>
              <a:gd name="connsiteX3" fmla="*/ 0 w 292126"/>
              <a:gd name="connsiteY3" fmla="*/ 994119 h 1079360"/>
              <a:gd name="connsiteX4" fmla="*/ 185255 w 292126"/>
              <a:gd name="connsiteY4" fmla="*/ 343345 h 1079360"/>
              <a:gd name="connsiteX0" fmla="*/ 192245 w 299116"/>
              <a:gd name="connsiteY0" fmla="*/ 343345 h 1079360"/>
              <a:gd name="connsiteX1" fmla="*/ 299116 w 299116"/>
              <a:gd name="connsiteY1" fmla="*/ 0 h 1079360"/>
              <a:gd name="connsiteX2" fmla="*/ 298537 w 299116"/>
              <a:gd name="connsiteY2" fmla="*/ 1079360 h 1079360"/>
              <a:gd name="connsiteX3" fmla="*/ 0 w 299116"/>
              <a:gd name="connsiteY3" fmla="*/ 995367 h 1079360"/>
              <a:gd name="connsiteX4" fmla="*/ 192245 w 299116"/>
              <a:gd name="connsiteY4" fmla="*/ 343345 h 1079360"/>
              <a:gd name="connsiteX0" fmla="*/ 192245 w 299116"/>
              <a:gd name="connsiteY0" fmla="*/ 343345 h 1079360"/>
              <a:gd name="connsiteX1" fmla="*/ 299116 w 299116"/>
              <a:gd name="connsiteY1" fmla="*/ 0 h 1079360"/>
              <a:gd name="connsiteX2" fmla="*/ 298537 w 299116"/>
              <a:gd name="connsiteY2" fmla="*/ 1079360 h 1079360"/>
              <a:gd name="connsiteX3" fmla="*/ 0 w 299116"/>
              <a:gd name="connsiteY3" fmla="*/ 995367 h 1079360"/>
              <a:gd name="connsiteX4" fmla="*/ 192245 w 299116"/>
              <a:gd name="connsiteY4" fmla="*/ 343345 h 10793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99116" h="1079360">
                <a:moveTo>
                  <a:pt x="192245" y="343345"/>
                </a:moveTo>
                <a:cubicBezTo>
                  <a:pt x="239021" y="183636"/>
                  <a:pt x="265125" y="93964"/>
                  <a:pt x="299116" y="0"/>
                </a:cubicBezTo>
                <a:cubicBezTo>
                  <a:pt x="298660" y="1948707"/>
                  <a:pt x="298993" y="-869347"/>
                  <a:pt x="298537" y="1079360"/>
                </a:cubicBezTo>
                <a:lnTo>
                  <a:pt x="0" y="995367"/>
                </a:lnTo>
                <a:cubicBezTo>
                  <a:pt x="115745" y="590035"/>
                  <a:pt x="116799" y="578499"/>
                  <a:pt x="192245" y="343345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25">
            <a:extLst>
              <a:ext uri="{FF2B5EF4-FFF2-40B4-BE49-F238E27FC236}">
                <a16:creationId xmlns:a16="http://schemas.microsoft.com/office/drawing/2014/main" id="{058E77F1-D13B-C74B-BF1C-5766B543EAA7}"/>
              </a:ext>
            </a:extLst>
          </p:cNvPr>
          <p:cNvSpPr/>
          <p:nvPr userDrawn="1"/>
        </p:nvSpPr>
        <p:spPr>
          <a:xfrm rot="20613330">
            <a:off x="417244" y="237458"/>
            <a:ext cx="303709" cy="5054729"/>
          </a:xfrm>
          <a:custGeom>
            <a:avLst/>
            <a:gdLst>
              <a:gd name="connsiteX0" fmla="*/ 0 w 297529"/>
              <a:gd name="connsiteY0" fmla="*/ 0 h 6679840"/>
              <a:gd name="connsiteX1" fmla="*/ 297529 w 297529"/>
              <a:gd name="connsiteY1" fmla="*/ 0 h 6679840"/>
              <a:gd name="connsiteX2" fmla="*/ 297529 w 297529"/>
              <a:gd name="connsiteY2" fmla="*/ 6679840 h 6679840"/>
              <a:gd name="connsiteX3" fmla="*/ 0 w 297529"/>
              <a:gd name="connsiteY3" fmla="*/ 6679840 h 6679840"/>
              <a:gd name="connsiteX4" fmla="*/ 0 w 297529"/>
              <a:gd name="connsiteY4" fmla="*/ 0 h 6679840"/>
              <a:gd name="connsiteX0" fmla="*/ 0 w 298896"/>
              <a:gd name="connsiteY0" fmla="*/ 0 h 6679840"/>
              <a:gd name="connsiteX1" fmla="*/ 298896 w 298896"/>
              <a:gd name="connsiteY1" fmla="*/ 833718 h 6679840"/>
              <a:gd name="connsiteX2" fmla="*/ 297529 w 298896"/>
              <a:gd name="connsiteY2" fmla="*/ 6679840 h 6679840"/>
              <a:gd name="connsiteX3" fmla="*/ 0 w 298896"/>
              <a:gd name="connsiteY3" fmla="*/ 6679840 h 6679840"/>
              <a:gd name="connsiteX4" fmla="*/ 0 w 298896"/>
              <a:gd name="connsiteY4" fmla="*/ 0 h 6679840"/>
              <a:gd name="connsiteX0" fmla="*/ 0 w 299224"/>
              <a:gd name="connsiteY0" fmla="*/ 0 h 5926680"/>
              <a:gd name="connsiteX1" fmla="*/ 299224 w 299224"/>
              <a:gd name="connsiteY1" fmla="*/ 80558 h 5926680"/>
              <a:gd name="connsiteX2" fmla="*/ 297857 w 299224"/>
              <a:gd name="connsiteY2" fmla="*/ 5926680 h 5926680"/>
              <a:gd name="connsiteX3" fmla="*/ 328 w 299224"/>
              <a:gd name="connsiteY3" fmla="*/ 5926680 h 5926680"/>
              <a:gd name="connsiteX4" fmla="*/ 0 w 299224"/>
              <a:gd name="connsiteY4" fmla="*/ 0 h 5926680"/>
              <a:gd name="connsiteX0" fmla="*/ 0 w 301583"/>
              <a:gd name="connsiteY0" fmla="*/ 0 h 5931015"/>
              <a:gd name="connsiteX1" fmla="*/ 301583 w 301583"/>
              <a:gd name="connsiteY1" fmla="*/ 84893 h 5931015"/>
              <a:gd name="connsiteX2" fmla="*/ 300216 w 301583"/>
              <a:gd name="connsiteY2" fmla="*/ 5931015 h 5931015"/>
              <a:gd name="connsiteX3" fmla="*/ 2687 w 301583"/>
              <a:gd name="connsiteY3" fmla="*/ 5931015 h 5931015"/>
              <a:gd name="connsiteX4" fmla="*/ 0 w 301583"/>
              <a:gd name="connsiteY4" fmla="*/ 0 h 5931015"/>
              <a:gd name="connsiteX0" fmla="*/ 0 w 301583"/>
              <a:gd name="connsiteY0" fmla="*/ 0 h 5931015"/>
              <a:gd name="connsiteX1" fmla="*/ 301583 w 301583"/>
              <a:gd name="connsiteY1" fmla="*/ 84893 h 5931015"/>
              <a:gd name="connsiteX2" fmla="*/ 300085 w 301583"/>
              <a:gd name="connsiteY2" fmla="*/ 5450638 h 5931015"/>
              <a:gd name="connsiteX3" fmla="*/ 2687 w 301583"/>
              <a:gd name="connsiteY3" fmla="*/ 5931015 h 5931015"/>
              <a:gd name="connsiteX4" fmla="*/ 0 w 301583"/>
              <a:gd name="connsiteY4" fmla="*/ 0 h 5931015"/>
              <a:gd name="connsiteX0" fmla="*/ 0 w 301583"/>
              <a:gd name="connsiteY0" fmla="*/ 0 h 5450638"/>
              <a:gd name="connsiteX1" fmla="*/ 301583 w 301583"/>
              <a:gd name="connsiteY1" fmla="*/ 84893 h 5450638"/>
              <a:gd name="connsiteX2" fmla="*/ 300085 w 301583"/>
              <a:gd name="connsiteY2" fmla="*/ 5450638 h 5450638"/>
              <a:gd name="connsiteX3" fmla="*/ 861 w 301583"/>
              <a:gd name="connsiteY3" fmla="*/ 5370082 h 5450638"/>
              <a:gd name="connsiteX4" fmla="*/ 0 w 301583"/>
              <a:gd name="connsiteY4" fmla="*/ 0 h 5450638"/>
              <a:gd name="connsiteX0" fmla="*/ 0 w 302519"/>
              <a:gd name="connsiteY0" fmla="*/ 0 h 5454974"/>
              <a:gd name="connsiteX1" fmla="*/ 301583 w 302519"/>
              <a:gd name="connsiteY1" fmla="*/ 84893 h 5454974"/>
              <a:gd name="connsiteX2" fmla="*/ 302444 w 302519"/>
              <a:gd name="connsiteY2" fmla="*/ 5454974 h 5454974"/>
              <a:gd name="connsiteX3" fmla="*/ 861 w 302519"/>
              <a:gd name="connsiteY3" fmla="*/ 5370082 h 5454974"/>
              <a:gd name="connsiteX4" fmla="*/ 0 w 302519"/>
              <a:gd name="connsiteY4" fmla="*/ 0 h 5454974"/>
              <a:gd name="connsiteX0" fmla="*/ 0 w 304506"/>
              <a:gd name="connsiteY0" fmla="*/ 0 h 5454974"/>
              <a:gd name="connsiteX1" fmla="*/ 304506 w 304506"/>
              <a:gd name="connsiteY1" fmla="*/ 400245 h 5454974"/>
              <a:gd name="connsiteX2" fmla="*/ 302444 w 304506"/>
              <a:gd name="connsiteY2" fmla="*/ 5454974 h 5454974"/>
              <a:gd name="connsiteX3" fmla="*/ 861 w 304506"/>
              <a:gd name="connsiteY3" fmla="*/ 5370082 h 5454974"/>
              <a:gd name="connsiteX4" fmla="*/ 0 w 304506"/>
              <a:gd name="connsiteY4" fmla="*/ 0 h 5454974"/>
              <a:gd name="connsiteX0" fmla="*/ 0 w 303709"/>
              <a:gd name="connsiteY0" fmla="*/ 1010226 h 5054729"/>
              <a:gd name="connsiteX1" fmla="*/ 303709 w 303709"/>
              <a:gd name="connsiteY1" fmla="*/ 0 h 5054729"/>
              <a:gd name="connsiteX2" fmla="*/ 301647 w 303709"/>
              <a:gd name="connsiteY2" fmla="*/ 5054729 h 5054729"/>
              <a:gd name="connsiteX3" fmla="*/ 64 w 303709"/>
              <a:gd name="connsiteY3" fmla="*/ 4969837 h 5054729"/>
              <a:gd name="connsiteX4" fmla="*/ 0 w 303709"/>
              <a:gd name="connsiteY4" fmla="*/ 1010226 h 50547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03709" h="5054729">
                <a:moveTo>
                  <a:pt x="0" y="1010226"/>
                </a:moveTo>
                <a:lnTo>
                  <a:pt x="303709" y="0"/>
                </a:lnTo>
                <a:cubicBezTo>
                  <a:pt x="303253" y="1948707"/>
                  <a:pt x="302103" y="3106022"/>
                  <a:pt x="301647" y="5054729"/>
                </a:cubicBezTo>
                <a:lnTo>
                  <a:pt x="64" y="4969837"/>
                </a:lnTo>
                <a:cubicBezTo>
                  <a:pt x="-45" y="2994277"/>
                  <a:pt x="109" y="2985786"/>
                  <a:pt x="0" y="1010226"/>
                </a:cubicBezTo>
                <a:close/>
              </a:path>
            </a:pathLst>
          </a:custGeom>
          <a:solidFill>
            <a:srgbClr val="F1E43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23C584F7-948A-234A-8352-47EA39EF838A}"/>
              </a:ext>
            </a:extLst>
          </p:cNvPr>
          <p:cNvCxnSpPr>
            <a:cxnSpLocks/>
          </p:cNvCxnSpPr>
          <p:nvPr userDrawn="1"/>
        </p:nvCxnSpPr>
        <p:spPr>
          <a:xfrm>
            <a:off x="3003519" y="1771650"/>
            <a:ext cx="0" cy="203454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 Placeholder 9">
            <a:extLst>
              <a:ext uri="{FF2B5EF4-FFF2-40B4-BE49-F238E27FC236}">
                <a16:creationId xmlns:a16="http://schemas.microsoft.com/office/drawing/2014/main" id="{29F5A705-72EE-5647-8102-6F6B6EC41F9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237560" y="2499743"/>
            <a:ext cx="5067955" cy="540638"/>
          </a:xfrm>
          <a:prstGeom prst="rect">
            <a:avLst/>
          </a:prstGeom>
        </p:spPr>
        <p:txBody>
          <a:bodyPr anchor="ctr"/>
          <a:lstStyle>
            <a:lvl1pPr marL="0" marR="0" indent="0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8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42900" indent="0">
              <a:buNone/>
              <a:defRPr>
                <a:solidFill>
                  <a:schemeClr val="bg1"/>
                </a:solidFill>
              </a:defRPr>
            </a:lvl2pPr>
            <a:lvl3pPr marL="685800" indent="0">
              <a:buNone/>
              <a:defRPr>
                <a:solidFill>
                  <a:schemeClr val="bg1"/>
                </a:solidFill>
              </a:defRPr>
            </a:lvl3pPr>
            <a:lvl4pPr marL="1028700" indent="0">
              <a:buNone/>
              <a:defRPr>
                <a:solidFill>
                  <a:schemeClr val="bg1"/>
                </a:solidFill>
              </a:defRPr>
            </a:lvl4pPr>
            <a:lvl5pPr marL="13716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marL="0" marR="0" lvl="0" indent="0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 dirty="0"/>
              <a:t>Section 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29253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4414CF3-8A84-114D-8EAB-017A8AD0D58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9144000" cy="514350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B0FD5A72-CA78-2A4E-ACB1-0B545BEB588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859493" y="2514606"/>
            <a:ext cx="2836248" cy="440147"/>
          </a:xfrm>
          <a:prstGeom prst="rect">
            <a:avLst/>
          </a:prstGeom>
        </p:spPr>
        <p:txBody>
          <a:bodyPr anchor="ctr"/>
          <a:lstStyle>
            <a:lvl1pPr marL="0" marR="0" indent="0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8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42900" indent="0">
              <a:buNone/>
              <a:defRPr>
                <a:solidFill>
                  <a:schemeClr val="bg1"/>
                </a:solidFill>
              </a:defRPr>
            </a:lvl2pPr>
            <a:lvl3pPr marL="685800" indent="0">
              <a:buNone/>
              <a:defRPr>
                <a:solidFill>
                  <a:schemeClr val="bg1"/>
                </a:solidFill>
              </a:defRPr>
            </a:lvl3pPr>
            <a:lvl4pPr marL="1028700" indent="0">
              <a:buNone/>
              <a:defRPr>
                <a:solidFill>
                  <a:schemeClr val="bg1"/>
                </a:solidFill>
              </a:defRPr>
            </a:lvl4pPr>
            <a:lvl5pPr marL="13716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marL="0" marR="0" lvl="0" indent="0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 dirty="0"/>
              <a:t>Section title</a:t>
            </a:r>
            <a:endParaRPr lang="en-US" dirty="0"/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2073778C-21AE-EB44-B510-9A907DD0049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859493" y="1921323"/>
            <a:ext cx="2834137" cy="57899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b="1"/>
            </a:lvl1pPr>
          </a:lstStyle>
          <a:p>
            <a:r>
              <a:rPr lang="en-US" sz="3600" dirty="0">
                <a:solidFill>
                  <a:srgbClr val="FDAA2B"/>
                </a:solidFill>
                <a:latin typeface="Arial" panose="020B0604020202020204" pitchFamily="34" charset="0"/>
              </a:rPr>
              <a:t>Part 2B</a:t>
            </a:r>
          </a:p>
        </p:txBody>
      </p:sp>
      <p:sp>
        <p:nvSpPr>
          <p:cNvPr id="12" name="Text Placeholder 9">
            <a:extLst>
              <a:ext uri="{FF2B5EF4-FFF2-40B4-BE49-F238E27FC236}">
                <a16:creationId xmlns:a16="http://schemas.microsoft.com/office/drawing/2014/main" id="{36AEFE24-8E86-714D-88F3-D07B546B38C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859493" y="2997312"/>
            <a:ext cx="2827307" cy="71743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z="1200" dirty="0">
                <a:latin typeface="Arial Regular"/>
              </a:rPr>
              <a:t>Add section description</a:t>
            </a:r>
          </a:p>
        </p:txBody>
      </p:sp>
    </p:spTree>
    <p:extLst>
      <p:ext uri="{BB962C8B-B14F-4D97-AF65-F5344CB8AC3E}">
        <p14:creationId xmlns:p14="http://schemas.microsoft.com/office/powerpoint/2010/main" val="29024765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435AE64-8CE9-CF44-ABB6-00953988534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618278" y="1369202"/>
            <a:ext cx="3171142" cy="435683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000" b="1" i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42900" indent="0">
              <a:buNone/>
              <a:defRPr/>
            </a:lvl2pPr>
            <a:lvl3pPr marL="685800" indent="0">
              <a:buNone/>
              <a:defRPr/>
            </a:lvl3pPr>
            <a:lvl4pPr marL="1028700" indent="0">
              <a:buNone/>
              <a:defRPr/>
            </a:lvl4pPr>
            <a:lvl5pPr marL="1371600" indent="0">
              <a:buNone/>
              <a:defRPr/>
            </a:lvl5pPr>
          </a:lstStyle>
          <a:p>
            <a:pPr lvl="0"/>
            <a:r>
              <a:rPr lang="en-US" dirty="0"/>
              <a:t>Section one title</a:t>
            </a: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EFEEB285-515F-DF4B-8EE3-266A93BB389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618278" y="1908039"/>
            <a:ext cx="3171142" cy="435683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000" b="1" i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42900" indent="0">
              <a:buNone/>
              <a:defRPr/>
            </a:lvl2pPr>
            <a:lvl3pPr marL="685800" indent="0">
              <a:buNone/>
              <a:defRPr/>
            </a:lvl3pPr>
            <a:lvl4pPr marL="1028700" indent="0">
              <a:buNone/>
              <a:defRPr/>
            </a:lvl4pPr>
            <a:lvl5pPr marL="1371600" indent="0">
              <a:buNone/>
              <a:defRPr/>
            </a:lvl5pPr>
          </a:lstStyle>
          <a:p>
            <a:pPr lvl="0"/>
            <a:r>
              <a:rPr lang="en-US" dirty="0"/>
              <a:t>Section two title</a:t>
            </a:r>
          </a:p>
        </p:txBody>
      </p:sp>
      <p:sp>
        <p:nvSpPr>
          <p:cNvPr id="13" name="Text Placeholder 3">
            <a:extLst>
              <a:ext uri="{FF2B5EF4-FFF2-40B4-BE49-F238E27FC236}">
                <a16:creationId xmlns:a16="http://schemas.microsoft.com/office/drawing/2014/main" id="{DBC8CA07-E4C6-4B48-A39E-79D20B67DFF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618278" y="2446876"/>
            <a:ext cx="3171142" cy="435683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000" b="1" i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42900" indent="0">
              <a:buNone/>
              <a:defRPr/>
            </a:lvl2pPr>
            <a:lvl3pPr marL="685800" indent="0">
              <a:buNone/>
              <a:defRPr/>
            </a:lvl3pPr>
            <a:lvl4pPr marL="1028700" indent="0">
              <a:buNone/>
              <a:defRPr/>
            </a:lvl4pPr>
            <a:lvl5pPr marL="1371600" indent="0">
              <a:buNone/>
              <a:defRPr/>
            </a:lvl5pPr>
          </a:lstStyle>
          <a:p>
            <a:pPr lvl="0"/>
            <a:r>
              <a:rPr lang="en-US" dirty="0"/>
              <a:t>Section three title</a:t>
            </a:r>
          </a:p>
        </p:txBody>
      </p:sp>
      <p:sp>
        <p:nvSpPr>
          <p:cNvPr id="15" name="Text Placeholder 3">
            <a:extLst>
              <a:ext uri="{FF2B5EF4-FFF2-40B4-BE49-F238E27FC236}">
                <a16:creationId xmlns:a16="http://schemas.microsoft.com/office/drawing/2014/main" id="{8324DDD1-4DE4-5745-B554-788C9E8B0D6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618278" y="2985713"/>
            <a:ext cx="3171142" cy="435683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000" b="1" i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42900" indent="0">
              <a:buNone/>
              <a:defRPr/>
            </a:lvl2pPr>
            <a:lvl3pPr marL="685800" indent="0">
              <a:buNone/>
              <a:defRPr/>
            </a:lvl3pPr>
            <a:lvl4pPr marL="1028700" indent="0">
              <a:buNone/>
              <a:defRPr/>
            </a:lvl4pPr>
            <a:lvl5pPr marL="1371600" indent="0">
              <a:buNone/>
              <a:defRPr/>
            </a:lvl5pPr>
          </a:lstStyle>
          <a:p>
            <a:pPr lvl="0"/>
            <a:r>
              <a:rPr lang="en-US" dirty="0"/>
              <a:t>Section four title</a:t>
            </a:r>
          </a:p>
        </p:txBody>
      </p:sp>
      <p:sp>
        <p:nvSpPr>
          <p:cNvPr id="16" name="Text Placeholder 3">
            <a:extLst>
              <a:ext uri="{FF2B5EF4-FFF2-40B4-BE49-F238E27FC236}">
                <a16:creationId xmlns:a16="http://schemas.microsoft.com/office/drawing/2014/main" id="{F5477D98-2F5F-AF45-82B7-EDF145BA8FA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618278" y="3524551"/>
            <a:ext cx="3171142" cy="435683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000" b="1" i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42900" indent="0">
              <a:buNone/>
              <a:defRPr/>
            </a:lvl2pPr>
            <a:lvl3pPr marL="685800" indent="0">
              <a:buNone/>
              <a:defRPr/>
            </a:lvl3pPr>
            <a:lvl4pPr marL="1028700" indent="0">
              <a:buNone/>
              <a:defRPr/>
            </a:lvl4pPr>
            <a:lvl5pPr marL="1371600" indent="0">
              <a:buNone/>
              <a:defRPr/>
            </a:lvl5pPr>
          </a:lstStyle>
          <a:p>
            <a:pPr lvl="0"/>
            <a:r>
              <a:rPr lang="en-US" dirty="0"/>
              <a:t>Section five title</a:t>
            </a:r>
          </a:p>
        </p:txBody>
      </p:sp>
      <p:sp>
        <p:nvSpPr>
          <p:cNvPr id="44" name="Rectangle 25">
            <a:extLst>
              <a:ext uri="{FF2B5EF4-FFF2-40B4-BE49-F238E27FC236}">
                <a16:creationId xmlns:a16="http://schemas.microsoft.com/office/drawing/2014/main" id="{9BE98A98-3392-3F4D-9F1B-877526D4680C}"/>
              </a:ext>
            </a:extLst>
          </p:cNvPr>
          <p:cNvSpPr/>
          <p:nvPr userDrawn="1"/>
        </p:nvSpPr>
        <p:spPr>
          <a:xfrm rot="20613330">
            <a:off x="8061265" y="-155408"/>
            <a:ext cx="302519" cy="5454974"/>
          </a:xfrm>
          <a:custGeom>
            <a:avLst/>
            <a:gdLst>
              <a:gd name="connsiteX0" fmla="*/ 0 w 297529"/>
              <a:gd name="connsiteY0" fmla="*/ 0 h 6679840"/>
              <a:gd name="connsiteX1" fmla="*/ 297529 w 297529"/>
              <a:gd name="connsiteY1" fmla="*/ 0 h 6679840"/>
              <a:gd name="connsiteX2" fmla="*/ 297529 w 297529"/>
              <a:gd name="connsiteY2" fmla="*/ 6679840 h 6679840"/>
              <a:gd name="connsiteX3" fmla="*/ 0 w 297529"/>
              <a:gd name="connsiteY3" fmla="*/ 6679840 h 6679840"/>
              <a:gd name="connsiteX4" fmla="*/ 0 w 297529"/>
              <a:gd name="connsiteY4" fmla="*/ 0 h 6679840"/>
              <a:gd name="connsiteX0" fmla="*/ 0 w 298896"/>
              <a:gd name="connsiteY0" fmla="*/ 0 h 6679840"/>
              <a:gd name="connsiteX1" fmla="*/ 298896 w 298896"/>
              <a:gd name="connsiteY1" fmla="*/ 833718 h 6679840"/>
              <a:gd name="connsiteX2" fmla="*/ 297529 w 298896"/>
              <a:gd name="connsiteY2" fmla="*/ 6679840 h 6679840"/>
              <a:gd name="connsiteX3" fmla="*/ 0 w 298896"/>
              <a:gd name="connsiteY3" fmla="*/ 6679840 h 6679840"/>
              <a:gd name="connsiteX4" fmla="*/ 0 w 298896"/>
              <a:gd name="connsiteY4" fmla="*/ 0 h 6679840"/>
              <a:gd name="connsiteX0" fmla="*/ 0 w 299224"/>
              <a:gd name="connsiteY0" fmla="*/ 0 h 5926680"/>
              <a:gd name="connsiteX1" fmla="*/ 299224 w 299224"/>
              <a:gd name="connsiteY1" fmla="*/ 80558 h 5926680"/>
              <a:gd name="connsiteX2" fmla="*/ 297857 w 299224"/>
              <a:gd name="connsiteY2" fmla="*/ 5926680 h 5926680"/>
              <a:gd name="connsiteX3" fmla="*/ 328 w 299224"/>
              <a:gd name="connsiteY3" fmla="*/ 5926680 h 5926680"/>
              <a:gd name="connsiteX4" fmla="*/ 0 w 299224"/>
              <a:gd name="connsiteY4" fmla="*/ 0 h 5926680"/>
              <a:gd name="connsiteX0" fmla="*/ 0 w 301583"/>
              <a:gd name="connsiteY0" fmla="*/ 0 h 5931015"/>
              <a:gd name="connsiteX1" fmla="*/ 301583 w 301583"/>
              <a:gd name="connsiteY1" fmla="*/ 84893 h 5931015"/>
              <a:gd name="connsiteX2" fmla="*/ 300216 w 301583"/>
              <a:gd name="connsiteY2" fmla="*/ 5931015 h 5931015"/>
              <a:gd name="connsiteX3" fmla="*/ 2687 w 301583"/>
              <a:gd name="connsiteY3" fmla="*/ 5931015 h 5931015"/>
              <a:gd name="connsiteX4" fmla="*/ 0 w 301583"/>
              <a:gd name="connsiteY4" fmla="*/ 0 h 5931015"/>
              <a:gd name="connsiteX0" fmla="*/ 0 w 301583"/>
              <a:gd name="connsiteY0" fmla="*/ 0 h 5931015"/>
              <a:gd name="connsiteX1" fmla="*/ 301583 w 301583"/>
              <a:gd name="connsiteY1" fmla="*/ 84893 h 5931015"/>
              <a:gd name="connsiteX2" fmla="*/ 300085 w 301583"/>
              <a:gd name="connsiteY2" fmla="*/ 5450638 h 5931015"/>
              <a:gd name="connsiteX3" fmla="*/ 2687 w 301583"/>
              <a:gd name="connsiteY3" fmla="*/ 5931015 h 5931015"/>
              <a:gd name="connsiteX4" fmla="*/ 0 w 301583"/>
              <a:gd name="connsiteY4" fmla="*/ 0 h 5931015"/>
              <a:gd name="connsiteX0" fmla="*/ 0 w 301583"/>
              <a:gd name="connsiteY0" fmla="*/ 0 h 5450638"/>
              <a:gd name="connsiteX1" fmla="*/ 301583 w 301583"/>
              <a:gd name="connsiteY1" fmla="*/ 84893 h 5450638"/>
              <a:gd name="connsiteX2" fmla="*/ 300085 w 301583"/>
              <a:gd name="connsiteY2" fmla="*/ 5450638 h 5450638"/>
              <a:gd name="connsiteX3" fmla="*/ 861 w 301583"/>
              <a:gd name="connsiteY3" fmla="*/ 5370082 h 5450638"/>
              <a:gd name="connsiteX4" fmla="*/ 0 w 301583"/>
              <a:gd name="connsiteY4" fmla="*/ 0 h 5450638"/>
              <a:gd name="connsiteX0" fmla="*/ 0 w 302519"/>
              <a:gd name="connsiteY0" fmla="*/ 0 h 5454974"/>
              <a:gd name="connsiteX1" fmla="*/ 301583 w 302519"/>
              <a:gd name="connsiteY1" fmla="*/ 84893 h 5454974"/>
              <a:gd name="connsiteX2" fmla="*/ 302444 w 302519"/>
              <a:gd name="connsiteY2" fmla="*/ 5454974 h 5454974"/>
              <a:gd name="connsiteX3" fmla="*/ 861 w 302519"/>
              <a:gd name="connsiteY3" fmla="*/ 5370082 h 5454974"/>
              <a:gd name="connsiteX4" fmla="*/ 0 w 302519"/>
              <a:gd name="connsiteY4" fmla="*/ 0 h 54549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02519" h="5454974">
                <a:moveTo>
                  <a:pt x="0" y="0"/>
                </a:moveTo>
                <a:lnTo>
                  <a:pt x="301583" y="84893"/>
                </a:lnTo>
                <a:cubicBezTo>
                  <a:pt x="301127" y="2033600"/>
                  <a:pt x="302900" y="3506267"/>
                  <a:pt x="302444" y="5454974"/>
                </a:cubicBezTo>
                <a:lnTo>
                  <a:pt x="861" y="5370082"/>
                </a:lnTo>
                <a:cubicBezTo>
                  <a:pt x="752" y="3394522"/>
                  <a:pt x="109" y="1975560"/>
                  <a:pt x="0" y="0"/>
                </a:cubicBezTo>
                <a:close/>
              </a:path>
            </a:pathLst>
          </a:custGeom>
          <a:solidFill>
            <a:srgbClr val="F1E43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5" name="Rectangle 25">
            <a:extLst>
              <a:ext uri="{FF2B5EF4-FFF2-40B4-BE49-F238E27FC236}">
                <a16:creationId xmlns:a16="http://schemas.microsoft.com/office/drawing/2014/main" id="{3E9D3C6E-1638-1645-A8D3-3EBC90671F10}"/>
              </a:ext>
            </a:extLst>
          </p:cNvPr>
          <p:cNvSpPr/>
          <p:nvPr userDrawn="1"/>
        </p:nvSpPr>
        <p:spPr>
          <a:xfrm rot="986670" flipH="1">
            <a:off x="8526985" y="920541"/>
            <a:ext cx="301005" cy="4356483"/>
          </a:xfrm>
          <a:custGeom>
            <a:avLst/>
            <a:gdLst>
              <a:gd name="connsiteX0" fmla="*/ 0 w 297529"/>
              <a:gd name="connsiteY0" fmla="*/ 0 h 6679840"/>
              <a:gd name="connsiteX1" fmla="*/ 297529 w 297529"/>
              <a:gd name="connsiteY1" fmla="*/ 0 h 6679840"/>
              <a:gd name="connsiteX2" fmla="*/ 297529 w 297529"/>
              <a:gd name="connsiteY2" fmla="*/ 6679840 h 6679840"/>
              <a:gd name="connsiteX3" fmla="*/ 0 w 297529"/>
              <a:gd name="connsiteY3" fmla="*/ 6679840 h 6679840"/>
              <a:gd name="connsiteX4" fmla="*/ 0 w 297529"/>
              <a:gd name="connsiteY4" fmla="*/ 0 h 6679840"/>
              <a:gd name="connsiteX0" fmla="*/ 0 w 298896"/>
              <a:gd name="connsiteY0" fmla="*/ 0 h 6679840"/>
              <a:gd name="connsiteX1" fmla="*/ 298896 w 298896"/>
              <a:gd name="connsiteY1" fmla="*/ 833718 h 6679840"/>
              <a:gd name="connsiteX2" fmla="*/ 297529 w 298896"/>
              <a:gd name="connsiteY2" fmla="*/ 6679840 h 6679840"/>
              <a:gd name="connsiteX3" fmla="*/ 0 w 298896"/>
              <a:gd name="connsiteY3" fmla="*/ 6679840 h 6679840"/>
              <a:gd name="connsiteX4" fmla="*/ 0 w 298896"/>
              <a:gd name="connsiteY4" fmla="*/ 0 h 6679840"/>
              <a:gd name="connsiteX0" fmla="*/ 0 w 299224"/>
              <a:gd name="connsiteY0" fmla="*/ 0 h 5926680"/>
              <a:gd name="connsiteX1" fmla="*/ 299224 w 299224"/>
              <a:gd name="connsiteY1" fmla="*/ 80558 h 5926680"/>
              <a:gd name="connsiteX2" fmla="*/ 297857 w 299224"/>
              <a:gd name="connsiteY2" fmla="*/ 5926680 h 5926680"/>
              <a:gd name="connsiteX3" fmla="*/ 328 w 299224"/>
              <a:gd name="connsiteY3" fmla="*/ 5926680 h 5926680"/>
              <a:gd name="connsiteX4" fmla="*/ 0 w 299224"/>
              <a:gd name="connsiteY4" fmla="*/ 0 h 5926680"/>
              <a:gd name="connsiteX0" fmla="*/ 0 w 301583"/>
              <a:gd name="connsiteY0" fmla="*/ 0 h 5931015"/>
              <a:gd name="connsiteX1" fmla="*/ 301583 w 301583"/>
              <a:gd name="connsiteY1" fmla="*/ 84893 h 5931015"/>
              <a:gd name="connsiteX2" fmla="*/ 300216 w 301583"/>
              <a:gd name="connsiteY2" fmla="*/ 5931015 h 5931015"/>
              <a:gd name="connsiteX3" fmla="*/ 2687 w 301583"/>
              <a:gd name="connsiteY3" fmla="*/ 5931015 h 5931015"/>
              <a:gd name="connsiteX4" fmla="*/ 0 w 301583"/>
              <a:gd name="connsiteY4" fmla="*/ 0 h 5931015"/>
              <a:gd name="connsiteX0" fmla="*/ 0 w 301583"/>
              <a:gd name="connsiteY0" fmla="*/ 0 h 5931015"/>
              <a:gd name="connsiteX1" fmla="*/ 301583 w 301583"/>
              <a:gd name="connsiteY1" fmla="*/ 84893 h 5931015"/>
              <a:gd name="connsiteX2" fmla="*/ 300085 w 301583"/>
              <a:gd name="connsiteY2" fmla="*/ 5450638 h 5931015"/>
              <a:gd name="connsiteX3" fmla="*/ 2687 w 301583"/>
              <a:gd name="connsiteY3" fmla="*/ 5931015 h 5931015"/>
              <a:gd name="connsiteX4" fmla="*/ 0 w 301583"/>
              <a:gd name="connsiteY4" fmla="*/ 0 h 5931015"/>
              <a:gd name="connsiteX0" fmla="*/ 0 w 301583"/>
              <a:gd name="connsiteY0" fmla="*/ 0 h 5450638"/>
              <a:gd name="connsiteX1" fmla="*/ 301583 w 301583"/>
              <a:gd name="connsiteY1" fmla="*/ 84893 h 5450638"/>
              <a:gd name="connsiteX2" fmla="*/ 300085 w 301583"/>
              <a:gd name="connsiteY2" fmla="*/ 5450638 h 5450638"/>
              <a:gd name="connsiteX3" fmla="*/ 861 w 301583"/>
              <a:gd name="connsiteY3" fmla="*/ 5370082 h 5450638"/>
              <a:gd name="connsiteX4" fmla="*/ 0 w 301583"/>
              <a:gd name="connsiteY4" fmla="*/ 0 h 5450638"/>
              <a:gd name="connsiteX0" fmla="*/ 0 w 302519"/>
              <a:gd name="connsiteY0" fmla="*/ 0 h 5454974"/>
              <a:gd name="connsiteX1" fmla="*/ 301583 w 302519"/>
              <a:gd name="connsiteY1" fmla="*/ 84893 h 5454974"/>
              <a:gd name="connsiteX2" fmla="*/ 302444 w 302519"/>
              <a:gd name="connsiteY2" fmla="*/ 5454974 h 5454974"/>
              <a:gd name="connsiteX3" fmla="*/ 861 w 302519"/>
              <a:gd name="connsiteY3" fmla="*/ 5370082 h 5454974"/>
              <a:gd name="connsiteX4" fmla="*/ 0 w 302519"/>
              <a:gd name="connsiteY4" fmla="*/ 0 h 5454974"/>
              <a:gd name="connsiteX0" fmla="*/ 0 w 302531"/>
              <a:gd name="connsiteY0" fmla="*/ 0 h 5454974"/>
              <a:gd name="connsiteX1" fmla="*/ 301859 w 302531"/>
              <a:gd name="connsiteY1" fmla="*/ 1104582 h 5454974"/>
              <a:gd name="connsiteX2" fmla="*/ 302444 w 302531"/>
              <a:gd name="connsiteY2" fmla="*/ 5454974 h 5454974"/>
              <a:gd name="connsiteX3" fmla="*/ 861 w 302531"/>
              <a:gd name="connsiteY3" fmla="*/ 5370082 h 5454974"/>
              <a:gd name="connsiteX4" fmla="*/ 0 w 302531"/>
              <a:gd name="connsiteY4" fmla="*/ 0 h 5454974"/>
              <a:gd name="connsiteX0" fmla="*/ 354 w 301685"/>
              <a:gd name="connsiteY0" fmla="*/ 259663 h 4350392"/>
              <a:gd name="connsiteX1" fmla="*/ 301013 w 301685"/>
              <a:gd name="connsiteY1" fmla="*/ 0 h 4350392"/>
              <a:gd name="connsiteX2" fmla="*/ 301598 w 301685"/>
              <a:gd name="connsiteY2" fmla="*/ 4350392 h 4350392"/>
              <a:gd name="connsiteX3" fmla="*/ 15 w 301685"/>
              <a:gd name="connsiteY3" fmla="*/ 4265500 h 4350392"/>
              <a:gd name="connsiteX4" fmla="*/ 354 w 301685"/>
              <a:gd name="connsiteY4" fmla="*/ 259663 h 4350392"/>
              <a:gd name="connsiteX0" fmla="*/ 1039 w 301677"/>
              <a:gd name="connsiteY0" fmla="*/ 1031194 h 4350392"/>
              <a:gd name="connsiteX1" fmla="*/ 301005 w 301677"/>
              <a:gd name="connsiteY1" fmla="*/ 0 h 4350392"/>
              <a:gd name="connsiteX2" fmla="*/ 301590 w 301677"/>
              <a:gd name="connsiteY2" fmla="*/ 4350392 h 4350392"/>
              <a:gd name="connsiteX3" fmla="*/ 7 w 301677"/>
              <a:gd name="connsiteY3" fmla="*/ 4265500 h 4350392"/>
              <a:gd name="connsiteX4" fmla="*/ 1039 w 301677"/>
              <a:gd name="connsiteY4" fmla="*/ 1031194 h 4350392"/>
              <a:gd name="connsiteX0" fmla="*/ 1039 w 301005"/>
              <a:gd name="connsiteY0" fmla="*/ 1031194 h 4356483"/>
              <a:gd name="connsiteX1" fmla="*/ 301005 w 301005"/>
              <a:gd name="connsiteY1" fmla="*/ 0 h 4356483"/>
              <a:gd name="connsiteX2" fmla="*/ 299793 w 301005"/>
              <a:gd name="connsiteY2" fmla="*/ 4356483 h 4356483"/>
              <a:gd name="connsiteX3" fmla="*/ 7 w 301005"/>
              <a:gd name="connsiteY3" fmla="*/ 4265500 h 4356483"/>
              <a:gd name="connsiteX4" fmla="*/ 1039 w 301005"/>
              <a:gd name="connsiteY4" fmla="*/ 1031194 h 43564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01005" h="4356483">
                <a:moveTo>
                  <a:pt x="1039" y="1031194"/>
                </a:moveTo>
                <a:lnTo>
                  <a:pt x="301005" y="0"/>
                </a:lnTo>
                <a:cubicBezTo>
                  <a:pt x="300549" y="1948707"/>
                  <a:pt x="300249" y="2407776"/>
                  <a:pt x="299793" y="4356483"/>
                </a:cubicBezTo>
                <a:cubicBezTo>
                  <a:pt x="199265" y="4328186"/>
                  <a:pt x="100535" y="4293797"/>
                  <a:pt x="7" y="4265500"/>
                </a:cubicBezTo>
                <a:cubicBezTo>
                  <a:pt x="-102" y="2289940"/>
                  <a:pt x="1148" y="3006754"/>
                  <a:pt x="1039" y="1031194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9" name="Rectangle 25">
            <a:extLst>
              <a:ext uri="{FF2B5EF4-FFF2-40B4-BE49-F238E27FC236}">
                <a16:creationId xmlns:a16="http://schemas.microsoft.com/office/drawing/2014/main" id="{CD15563E-AAD8-1541-9CB9-5B8C26490983}"/>
              </a:ext>
            </a:extLst>
          </p:cNvPr>
          <p:cNvSpPr/>
          <p:nvPr userDrawn="1"/>
        </p:nvSpPr>
        <p:spPr>
          <a:xfrm rot="20613330">
            <a:off x="8583649" y="-124932"/>
            <a:ext cx="302265" cy="3966600"/>
          </a:xfrm>
          <a:custGeom>
            <a:avLst/>
            <a:gdLst>
              <a:gd name="connsiteX0" fmla="*/ 0 w 297529"/>
              <a:gd name="connsiteY0" fmla="*/ 0 h 6679840"/>
              <a:gd name="connsiteX1" fmla="*/ 297529 w 297529"/>
              <a:gd name="connsiteY1" fmla="*/ 0 h 6679840"/>
              <a:gd name="connsiteX2" fmla="*/ 297529 w 297529"/>
              <a:gd name="connsiteY2" fmla="*/ 6679840 h 6679840"/>
              <a:gd name="connsiteX3" fmla="*/ 0 w 297529"/>
              <a:gd name="connsiteY3" fmla="*/ 6679840 h 6679840"/>
              <a:gd name="connsiteX4" fmla="*/ 0 w 297529"/>
              <a:gd name="connsiteY4" fmla="*/ 0 h 6679840"/>
              <a:gd name="connsiteX0" fmla="*/ 0 w 298896"/>
              <a:gd name="connsiteY0" fmla="*/ 0 h 6679840"/>
              <a:gd name="connsiteX1" fmla="*/ 298896 w 298896"/>
              <a:gd name="connsiteY1" fmla="*/ 833718 h 6679840"/>
              <a:gd name="connsiteX2" fmla="*/ 297529 w 298896"/>
              <a:gd name="connsiteY2" fmla="*/ 6679840 h 6679840"/>
              <a:gd name="connsiteX3" fmla="*/ 0 w 298896"/>
              <a:gd name="connsiteY3" fmla="*/ 6679840 h 6679840"/>
              <a:gd name="connsiteX4" fmla="*/ 0 w 298896"/>
              <a:gd name="connsiteY4" fmla="*/ 0 h 6679840"/>
              <a:gd name="connsiteX0" fmla="*/ 0 w 299224"/>
              <a:gd name="connsiteY0" fmla="*/ 0 h 5926680"/>
              <a:gd name="connsiteX1" fmla="*/ 299224 w 299224"/>
              <a:gd name="connsiteY1" fmla="*/ 80558 h 5926680"/>
              <a:gd name="connsiteX2" fmla="*/ 297857 w 299224"/>
              <a:gd name="connsiteY2" fmla="*/ 5926680 h 5926680"/>
              <a:gd name="connsiteX3" fmla="*/ 328 w 299224"/>
              <a:gd name="connsiteY3" fmla="*/ 5926680 h 5926680"/>
              <a:gd name="connsiteX4" fmla="*/ 0 w 299224"/>
              <a:gd name="connsiteY4" fmla="*/ 0 h 5926680"/>
              <a:gd name="connsiteX0" fmla="*/ 0 w 301583"/>
              <a:gd name="connsiteY0" fmla="*/ 0 h 5931015"/>
              <a:gd name="connsiteX1" fmla="*/ 301583 w 301583"/>
              <a:gd name="connsiteY1" fmla="*/ 84893 h 5931015"/>
              <a:gd name="connsiteX2" fmla="*/ 300216 w 301583"/>
              <a:gd name="connsiteY2" fmla="*/ 5931015 h 5931015"/>
              <a:gd name="connsiteX3" fmla="*/ 2687 w 301583"/>
              <a:gd name="connsiteY3" fmla="*/ 5931015 h 5931015"/>
              <a:gd name="connsiteX4" fmla="*/ 0 w 301583"/>
              <a:gd name="connsiteY4" fmla="*/ 0 h 5931015"/>
              <a:gd name="connsiteX0" fmla="*/ 0 w 301583"/>
              <a:gd name="connsiteY0" fmla="*/ 0 h 5931015"/>
              <a:gd name="connsiteX1" fmla="*/ 301583 w 301583"/>
              <a:gd name="connsiteY1" fmla="*/ 84893 h 5931015"/>
              <a:gd name="connsiteX2" fmla="*/ 300085 w 301583"/>
              <a:gd name="connsiteY2" fmla="*/ 5450638 h 5931015"/>
              <a:gd name="connsiteX3" fmla="*/ 2687 w 301583"/>
              <a:gd name="connsiteY3" fmla="*/ 5931015 h 5931015"/>
              <a:gd name="connsiteX4" fmla="*/ 0 w 301583"/>
              <a:gd name="connsiteY4" fmla="*/ 0 h 5931015"/>
              <a:gd name="connsiteX0" fmla="*/ 0 w 301583"/>
              <a:gd name="connsiteY0" fmla="*/ 0 h 5450638"/>
              <a:gd name="connsiteX1" fmla="*/ 301583 w 301583"/>
              <a:gd name="connsiteY1" fmla="*/ 84893 h 5450638"/>
              <a:gd name="connsiteX2" fmla="*/ 300085 w 301583"/>
              <a:gd name="connsiteY2" fmla="*/ 5450638 h 5450638"/>
              <a:gd name="connsiteX3" fmla="*/ 861 w 301583"/>
              <a:gd name="connsiteY3" fmla="*/ 5370082 h 5450638"/>
              <a:gd name="connsiteX4" fmla="*/ 0 w 301583"/>
              <a:gd name="connsiteY4" fmla="*/ 0 h 5450638"/>
              <a:gd name="connsiteX0" fmla="*/ 0 w 302519"/>
              <a:gd name="connsiteY0" fmla="*/ 0 h 5454974"/>
              <a:gd name="connsiteX1" fmla="*/ 301583 w 302519"/>
              <a:gd name="connsiteY1" fmla="*/ 84893 h 5454974"/>
              <a:gd name="connsiteX2" fmla="*/ 302444 w 302519"/>
              <a:gd name="connsiteY2" fmla="*/ 5454974 h 5454974"/>
              <a:gd name="connsiteX3" fmla="*/ 861 w 302519"/>
              <a:gd name="connsiteY3" fmla="*/ 5370082 h 5454974"/>
              <a:gd name="connsiteX4" fmla="*/ 0 w 302519"/>
              <a:gd name="connsiteY4" fmla="*/ 0 h 5454974"/>
              <a:gd name="connsiteX0" fmla="*/ 0 w 303048"/>
              <a:gd name="connsiteY0" fmla="*/ 0 h 5370082"/>
              <a:gd name="connsiteX1" fmla="*/ 301583 w 303048"/>
              <a:gd name="connsiteY1" fmla="*/ 84893 h 5370082"/>
              <a:gd name="connsiteX2" fmla="*/ 302989 w 303048"/>
              <a:gd name="connsiteY2" fmla="*/ 4140900 h 5370082"/>
              <a:gd name="connsiteX3" fmla="*/ 861 w 303048"/>
              <a:gd name="connsiteY3" fmla="*/ 5370082 h 5370082"/>
              <a:gd name="connsiteX4" fmla="*/ 0 w 303048"/>
              <a:gd name="connsiteY4" fmla="*/ 0 h 5370082"/>
              <a:gd name="connsiteX0" fmla="*/ 0 w 303048"/>
              <a:gd name="connsiteY0" fmla="*/ 0 h 4140900"/>
              <a:gd name="connsiteX1" fmla="*/ 301583 w 303048"/>
              <a:gd name="connsiteY1" fmla="*/ 84893 h 4140900"/>
              <a:gd name="connsiteX2" fmla="*/ 302989 w 303048"/>
              <a:gd name="connsiteY2" fmla="*/ 4140900 h 4140900"/>
              <a:gd name="connsiteX3" fmla="*/ 1312 w 303048"/>
              <a:gd name="connsiteY3" fmla="*/ 3966600 h 4140900"/>
              <a:gd name="connsiteX4" fmla="*/ 0 w 303048"/>
              <a:gd name="connsiteY4" fmla="*/ 0 h 4140900"/>
              <a:gd name="connsiteX0" fmla="*/ 0 w 302637"/>
              <a:gd name="connsiteY0" fmla="*/ 0 h 3966600"/>
              <a:gd name="connsiteX1" fmla="*/ 301583 w 302637"/>
              <a:gd name="connsiteY1" fmla="*/ 84893 h 3966600"/>
              <a:gd name="connsiteX2" fmla="*/ 302566 w 302637"/>
              <a:gd name="connsiteY2" fmla="*/ 3088063 h 3966600"/>
              <a:gd name="connsiteX3" fmla="*/ 1312 w 302637"/>
              <a:gd name="connsiteY3" fmla="*/ 3966600 h 3966600"/>
              <a:gd name="connsiteX4" fmla="*/ 0 w 302637"/>
              <a:gd name="connsiteY4" fmla="*/ 0 h 3966600"/>
              <a:gd name="connsiteX0" fmla="*/ 0 w 302265"/>
              <a:gd name="connsiteY0" fmla="*/ 0 h 3966600"/>
              <a:gd name="connsiteX1" fmla="*/ 301583 w 302265"/>
              <a:gd name="connsiteY1" fmla="*/ 84893 h 3966600"/>
              <a:gd name="connsiteX2" fmla="*/ 302178 w 302265"/>
              <a:gd name="connsiteY2" fmla="*/ 2932359 h 3966600"/>
              <a:gd name="connsiteX3" fmla="*/ 1312 w 302265"/>
              <a:gd name="connsiteY3" fmla="*/ 3966600 h 3966600"/>
              <a:gd name="connsiteX4" fmla="*/ 0 w 302265"/>
              <a:gd name="connsiteY4" fmla="*/ 0 h 3966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02265" h="3966600">
                <a:moveTo>
                  <a:pt x="0" y="0"/>
                </a:moveTo>
                <a:lnTo>
                  <a:pt x="301583" y="84893"/>
                </a:lnTo>
                <a:cubicBezTo>
                  <a:pt x="301127" y="2033600"/>
                  <a:pt x="302634" y="983652"/>
                  <a:pt x="302178" y="2932359"/>
                </a:cubicBezTo>
                <a:lnTo>
                  <a:pt x="1312" y="3966600"/>
                </a:lnTo>
                <a:cubicBezTo>
                  <a:pt x="1203" y="1991040"/>
                  <a:pt x="109" y="1975560"/>
                  <a:pt x="0" y="0"/>
                </a:cubicBezTo>
                <a:close/>
              </a:path>
            </a:pathLst>
          </a:custGeom>
          <a:solidFill>
            <a:srgbClr val="F1E43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0" name="Rectangle 25">
            <a:extLst>
              <a:ext uri="{FF2B5EF4-FFF2-40B4-BE49-F238E27FC236}">
                <a16:creationId xmlns:a16="http://schemas.microsoft.com/office/drawing/2014/main" id="{50DC5FF6-95FA-5241-A319-1EDDF580F76C}"/>
              </a:ext>
            </a:extLst>
          </p:cNvPr>
          <p:cNvSpPr/>
          <p:nvPr userDrawn="1"/>
        </p:nvSpPr>
        <p:spPr>
          <a:xfrm rot="20613330">
            <a:off x="98595" y="2379634"/>
            <a:ext cx="308754" cy="2872725"/>
          </a:xfrm>
          <a:custGeom>
            <a:avLst/>
            <a:gdLst>
              <a:gd name="connsiteX0" fmla="*/ 0 w 297529"/>
              <a:gd name="connsiteY0" fmla="*/ 0 h 6679840"/>
              <a:gd name="connsiteX1" fmla="*/ 297529 w 297529"/>
              <a:gd name="connsiteY1" fmla="*/ 0 h 6679840"/>
              <a:gd name="connsiteX2" fmla="*/ 297529 w 297529"/>
              <a:gd name="connsiteY2" fmla="*/ 6679840 h 6679840"/>
              <a:gd name="connsiteX3" fmla="*/ 0 w 297529"/>
              <a:gd name="connsiteY3" fmla="*/ 6679840 h 6679840"/>
              <a:gd name="connsiteX4" fmla="*/ 0 w 297529"/>
              <a:gd name="connsiteY4" fmla="*/ 0 h 6679840"/>
              <a:gd name="connsiteX0" fmla="*/ 0 w 298896"/>
              <a:gd name="connsiteY0" fmla="*/ 0 h 6679840"/>
              <a:gd name="connsiteX1" fmla="*/ 298896 w 298896"/>
              <a:gd name="connsiteY1" fmla="*/ 833718 h 6679840"/>
              <a:gd name="connsiteX2" fmla="*/ 297529 w 298896"/>
              <a:gd name="connsiteY2" fmla="*/ 6679840 h 6679840"/>
              <a:gd name="connsiteX3" fmla="*/ 0 w 298896"/>
              <a:gd name="connsiteY3" fmla="*/ 6679840 h 6679840"/>
              <a:gd name="connsiteX4" fmla="*/ 0 w 298896"/>
              <a:gd name="connsiteY4" fmla="*/ 0 h 6679840"/>
              <a:gd name="connsiteX0" fmla="*/ 0 w 299224"/>
              <a:gd name="connsiteY0" fmla="*/ 0 h 5926680"/>
              <a:gd name="connsiteX1" fmla="*/ 299224 w 299224"/>
              <a:gd name="connsiteY1" fmla="*/ 80558 h 5926680"/>
              <a:gd name="connsiteX2" fmla="*/ 297857 w 299224"/>
              <a:gd name="connsiteY2" fmla="*/ 5926680 h 5926680"/>
              <a:gd name="connsiteX3" fmla="*/ 328 w 299224"/>
              <a:gd name="connsiteY3" fmla="*/ 5926680 h 5926680"/>
              <a:gd name="connsiteX4" fmla="*/ 0 w 299224"/>
              <a:gd name="connsiteY4" fmla="*/ 0 h 5926680"/>
              <a:gd name="connsiteX0" fmla="*/ 0 w 301583"/>
              <a:gd name="connsiteY0" fmla="*/ 0 h 5931015"/>
              <a:gd name="connsiteX1" fmla="*/ 301583 w 301583"/>
              <a:gd name="connsiteY1" fmla="*/ 84893 h 5931015"/>
              <a:gd name="connsiteX2" fmla="*/ 300216 w 301583"/>
              <a:gd name="connsiteY2" fmla="*/ 5931015 h 5931015"/>
              <a:gd name="connsiteX3" fmla="*/ 2687 w 301583"/>
              <a:gd name="connsiteY3" fmla="*/ 5931015 h 5931015"/>
              <a:gd name="connsiteX4" fmla="*/ 0 w 301583"/>
              <a:gd name="connsiteY4" fmla="*/ 0 h 5931015"/>
              <a:gd name="connsiteX0" fmla="*/ 0 w 301583"/>
              <a:gd name="connsiteY0" fmla="*/ 0 h 5931015"/>
              <a:gd name="connsiteX1" fmla="*/ 301583 w 301583"/>
              <a:gd name="connsiteY1" fmla="*/ 84893 h 5931015"/>
              <a:gd name="connsiteX2" fmla="*/ 300085 w 301583"/>
              <a:gd name="connsiteY2" fmla="*/ 5450638 h 5931015"/>
              <a:gd name="connsiteX3" fmla="*/ 2687 w 301583"/>
              <a:gd name="connsiteY3" fmla="*/ 5931015 h 5931015"/>
              <a:gd name="connsiteX4" fmla="*/ 0 w 301583"/>
              <a:gd name="connsiteY4" fmla="*/ 0 h 5931015"/>
              <a:gd name="connsiteX0" fmla="*/ 0 w 301583"/>
              <a:gd name="connsiteY0" fmla="*/ 0 h 5450638"/>
              <a:gd name="connsiteX1" fmla="*/ 301583 w 301583"/>
              <a:gd name="connsiteY1" fmla="*/ 84893 h 5450638"/>
              <a:gd name="connsiteX2" fmla="*/ 300085 w 301583"/>
              <a:gd name="connsiteY2" fmla="*/ 5450638 h 5450638"/>
              <a:gd name="connsiteX3" fmla="*/ 861 w 301583"/>
              <a:gd name="connsiteY3" fmla="*/ 5370082 h 5450638"/>
              <a:gd name="connsiteX4" fmla="*/ 0 w 301583"/>
              <a:gd name="connsiteY4" fmla="*/ 0 h 5450638"/>
              <a:gd name="connsiteX0" fmla="*/ 0 w 302519"/>
              <a:gd name="connsiteY0" fmla="*/ 0 h 5454974"/>
              <a:gd name="connsiteX1" fmla="*/ 301583 w 302519"/>
              <a:gd name="connsiteY1" fmla="*/ 84893 h 5454974"/>
              <a:gd name="connsiteX2" fmla="*/ 302444 w 302519"/>
              <a:gd name="connsiteY2" fmla="*/ 5454974 h 5454974"/>
              <a:gd name="connsiteX3" fmla="*/ 861 w 302519"/>
              <a:gd name="connsiteY3" fmla="*/ 5370082 h 5454974"/>
              <a:gd name="connsiteX4" fmla="*/ 0 w 302519"/>
              <a:gd name="connsiteY4" fmla="*/ 0 h 5454974"/>
              <a:gd name="connsiteX0" fmla="*/ 2536 w 305055"/>
              <a:gd name="connsiteY0" fmla="*/ 0 h 5454974"/>
              <a:gd name="connsiteX1" fmla="*/ 304119 w 305055"/>
              <a:gd name="connsiteY1" fmla="*/ 84893 h 5454974"/>
              <a:gd name="connsiteX2" fmla="*/ 304980 w 305055"/>
              <a:gd name="connsiteY2" fmla="*/ 5454974 h 5454974"/>
              <a:gd name="connsiteX3" fmla="*/ 3 w 305055"/>
              <a:gd name="connsiteY3" fmla="*/ 5359149 h 5454974"/>
              <a:gd name="connsiteX4" fmla="*/ 2536 w 305055"/>
              <a:gd name="connsiteY4" fmla="*/ 0 h 5454974"/>
              <a:gd name="connsiteX0" fmla="*/ 2536 w 304119"/>
              <a:gd name="connsiteY0" fmla="*/ 0 h 5440996"/>
              <a:gd name="connsiteX1" fmla="*/ 304119 w 304119"/>
              <a:gd name="connsiteY1" fmla="*/ 84893 h 5440996"/>
              <a:gd name="connsiteX2" fmla="*/ 302486 w 304119"/>
              <a:gd name="connsiteY2" fmla="*/ 5440996 h 5440996"/>
              <a:gd name="connsiteX3" fmla="*/ 3 w 304119"/>
              <a:gd name="connsiteY3" fmla="*/ 5359149 h 5440996"/>
              <a:gd name="connsiteX4" fmla="*/ 2536 w 304119"/>
              <a:gd name="connsiteY4" fmla="*/ 0 h 5440996"/>
              <a:gd name="connsiteX0" fmla="*/ 2536 w 303939"/>
              <a:gd name="connsiteY0" fmla="*/ 0 h 5440996"/>
              <a:gd name="connsiteX1" fmla="*/ 303939 w 303939"/>
              <a:gd name="connsiteY1" fmla="*/ 1207071 h 5440996"/>
              <a:gd name="connsiteX2" fmla="*/ 302486 w 303939"/>
              <a:gd name="connsiteY2" fmla="*/ 5440996 h 5440996"/>
              <a:gd name="connsiteX3" fmla="*/ 3 w 303939"/>
              <a:gd name="connsiteY3" fmla="*/ 5359149 h 5440996"/>
              <a:gd name="connsiteX4" fmla="*/ 2536 w 303939"/>
              <a:gd name="connsiteY4" fmla="*/ 0 h 5440996"/>
              <a:gd name="connsiteX0" fmla="*/ 0 w 306441"/>
              <a:gd name="connsiteY0" fmla="*/ 122228 h 4233925"/>
              <a:gd name="connsiteX1" fmla="*/ 306441 w 306441"/>
              <a:gd name="connsiteY1" fmla="*/ 0 h 4233925"/>
              <a:gd name="connsiteX2" fmla="*/ 304988 w 306441"/>
              <a:gd name="connsiteY2" fmla="*/ 4233925 h 4233925"/>
              <a:gd name="connsiteX3" fmla="*/ 2505 w 306441"/>
              <a:gd name="connsiteY3" fmla="*/ 4152078 h 4233925"/>
              <a:gd name="connsiteX4" fmla="*/ 0 w 306441"/>
              <a:gd name="connsiteY4" fmla="*/ 122228 h 4233925"/>
              <a:gd name="connsiteX0" fmla="*/ 0 w 305095"/>
              <a:gd name="connsiteY0" fmla="*/ 0 h 4111697"/>
              <a:gd name="connsiteX1" fmla="*/ 304733 w 305095"/>
              <a:gd name="connsiteY1" fmla="*/ 724734 h 4111697"/>
              <a:gd name="connsiteX2" fmla="*/ 304988 w 305095"/>
              <a:gd name="connsiteY2" fmla="*/ 4111697 h 4111697"/>
              <a:gd name="connsiteX3" fmla="*/ 2505 w 305095"/>
              <a:gd name="connsiteY3" fmla="*/ 4029850 h 4111697"/>
              <a:gd name="connsiteX4" fmla="*/ 0 w 305095"/>
              <a:gd name="connsiteY4" fmla="*/ 0 h 4111697"/>
              <a:gd name="connsiteX0" fmla="*/ 0 w 307005"/>
              <a:gd name="connsiteY0" fmla="*/ 145341 h 3386963"/>
              <a:gd name="connsiteX1" fmla="*/ 306643 w 307005"/>
              <a:gd name="connsiteY1" fmla="*/ 0 h 3386963"/>
              <a:gd name="connsiteX2" fmla="*/ 306898 w 307005"/>
              <a:gd name="connsiteY2" fmla="*/ 3386963 h 3386963"/>
              <a:gd name="connsiteX3" fmla="*/ 4415 w 307005"/>
              <a:gd name="connsiteY3" fmla="*/ 3305116 h 3386963"/>
              <a:gd name="connsiteX4" fmla="*/ 0 w 307005"/>
              <a:gd name="connsiteY4" fmla="*/ 145341 h 3386963"/>
              <a:gd name="connsiteX0" fmla="*/ 0 w 308854"/>
              <a:gd name="connsiteY0" fmla="*/ 0 h 3241622"/>
              <a:gd name="connsiteX1" fmla="*/ 308854 w 308854"/>
              <a:gd name="connsiteY1" fmla="*/ 351874 h 3241622"/>
              <a:gd name="connsiteX2" fmla="*/ 306898 w 308854"/>
              <a:gd name="connsiteY2" fmla="*/ 3241622 h 3241622"/>
              <a:gd name="connsiteX3" fmla="*/ 4415 w 308854"/>
              <a:gd name="connsiteY3" fmla="*/ 3159775 h 3241622"/>
              <a:gd name="connsiteX4" fmla="*/ 0 w 308854"/>
              <a:gd name="connsiteY4" fmla="*/ 0 h 3241622"/>
              <a:gd name="connsiteX0" fmla="*/ 0 w 308754"/>
              <a:gd name="connsiteY0" fmla="*/ 1038529 h 2889748"/>
              <a:gd name="connsiteX1" fmla="*/ 308754 w 308754"/>
              <a:gd name="connsiteY1" fmla="*/ 0 h 2889748"/>
              <a:gd name="connsiteX2" fmla="*/ 306798 w 308754"/>
              <a:gd name="connsiteY2" fmla="*/ 2889748 h 2889748"/>
              <a:gd name="connsiteX3" fmla="*/ 4315 w 308754"/>
              <a:gd name="connsiteY3" fmla="*/ 2807901 h 2889748"/>
              <a:gd name="connsiteX4" fmla="*/ 0 w 308754"/>
              <a:gd name="connsiteY4" fmla="*/ 1038529 h 2889748"/>
              <a:gd name="connsiteX0" fmla="*/ 0 w 308754"/>
              <a:gd name="connsiteY0" fmla="*/ 1038529 h 2872725"/>
              <a:gd name="connsiteX1" fmla="*/ 308754 w 308754"/>
              <a:gd name="connsiteY1" fmla="*/ 0 h 2872725"/>
              <a:gd name="connsiteX2" fmla="*/ 305202 w 308754"/>
              <a:gd name="connsiteY2" fmla="*/ 2872725 h 2872725"/>
              <a:gd name="connsiteX3" fmla="*/ 4315 w 308754"/>
              <a:gd name="connsiteY3" fmla="*/ 2807901 h 2872725"/>
              <a:gd name="connsiteX4" fmla="*/ 0 w 308754"/>
              <a:gd name="connsiteY4" fmla="*/ 1038529 h 2872725"/>
              <a:gd name="connsiteX0" fmla="*/ 0 w 308754"/>
              <a:gd name="connsiteY0" fmla="*/ 1038529 h 2872725"/>
              <a:gd name="connsiteX1" fmla="*/ 308754 w 308754"/>
              <a:gd name="connsiteY1" fmla="*/ 0 h 2872725"/>
              <a:gd name="connsiteX2" fmla="*/ 305202 w 308754"/>
              <a:gd name="connsiteY2" fmla="*/ 2872725 h 2872725"/>
              <a:gd name="connsiteX3" fmla="*/ 3618 w 308754"/>
              <a:gd name="connsiteY3" fmla="*/ 2787833 h 2872725"/>
              <a:gd name="connsiteX4" fmla="*/ 0 w 308754"/>
              <a:gd name="connsiteY4" fmla="*/ 1038529 h 28727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08754" h="2872725">
                <a:moveTo>
                  <a:pt x="0" y="1038529"/>
                </a:moveTo>
                <a:lnTo>
                  <a:pt x="308754" y="0"/>
                </a:lnTo>
                <a:cubicBezTo>
                  <a:pt x="308298" y="1948707"/>
                  <a:pt x="305658" y="924018"/>
                  <a:pt x="305202" y="2872725"/>
                </a:cubicBezTo>
                <a:cubicBezTo>
                  <a:pt x="204374" y="2845443"/>
                  <a:pt x="104446" y="2815115"/>
                  <a:pt x="3618" y="2787833"/>
                </a:cubicBezTo>
                <a:cubicBezTo>
                  <a:pt x="3509" y="812273"/>
                  <a:pt x="109" y="3014089"/>
                  <a:pt x="0" y="1038529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1" name="Rectangle 25">
            <a:extLst>
              <a:ext uri="{FF2B5EF4-FFF2-40B4-BE49-F238E27FC236}">
                <a16:creationId xmlns:a16="http://schemas.microsoft.com/office/drawing/2014/main" id="{91D8199E-C139-D64B-84AE-B4B500CD87A9}"/>
              </a:ext>
            </a:extLst>
          </p:cNvPr>
          <p:cNvSpPr/>
          <p:nvPr userDrawn="1"/>
        </p:nvSpPr>
        <p:spPr>
          <a:xfrm rot="20613330">
            <a:off x="-147009" y="4146999"/>
            <a:ext cx="294728" cy="1066281"/>
          </a:xfrm>
          <a:custGeom>
            <a:avLst/>
            <a:gdLst>
              <a:gd name="connsiteX0" fmla="*/ 0 w 297529"/>
              <a:gd name="connsiteY0" fmla="*/ 0 h 6679840"/>
              <a:gd name="connsiteX1" fmla="*/ 297529 w 297529"/>
              <a:gd name="connsiteY1" fmla="*/ 0 h 6679840"/>
              <a:gd name="connsiteX2" fmla="*/ 297529 w 297529"/>
              <a:gd name="connsiteY2" fmla="*/ 6679840 h 6679840"/>
              <a:gd name="connsiteX3" fmla="*/ 0 w 297529"/>
              <a:gd name="connsiteY3" fmla="*/ 6679840 h 6679840"/>
              <a:gd name="connsiteX4" fmla="*/ 0 w 297529"/>
              <a:gd name="connsiteY4" fmla="*/ 0 h 6679840"/>
              <a:gd name="connsiteX0" fmla="*/ 0 w 298896"/>
              <a:gd name="connsiteY0" fmla="*/ 0 h 6679840"/>
              <a:gd name="connsiteX1" fmla="*/ 298896 w 298896"/>
              <a:gd name="connsiteY1" fmla="*/ 833718 h 6679840"/>
              <a:gd name="connsiteX2" fmla="*/ 297529 w 298896"/>
              <a:gd name="connsiteY2" fmla="*/ 6679840 h 6679840"/>
              <a:gd name="connsiteX3" fmla="*/ 0 w 298896"/>
              <a:gd name="connsiteY3" fmla="*/ 6679840 h 6679840"/>
              <a:gd name="connsiteX4" fmla="*/ 0 w 298896"/>
              <a:gd name="connsiteY4" fmla="*/ 0 h 6679840"/>
              <a:gd name="connsiteX0" fmla="*/ 0 w 299224"/>
              <a:gd name="connsiteY0" fmla="*/ 0 h 5926680"/>
              <a:gd name="connsiteX1" fmla="*/ 299224 w 299224"/>
              <a:gd name="connsiteY1" fmla="*/ 80558 h 5926680"/>
              <a:gd name="connsiteX2" fmla="*/ 297857 w 299224"/>
              <a:gd name="connsiteY2" fmla="*/ 5926680 h 5926680"/>
              <a:gd name="connsiteX3" fmla="*/ 328 w 299224"/>
              <a:gd name="connsiteY3" fmla="*/ 5926680 h 5926680"/>
              <a:gd name="connsiteX4" fmla="*/ 0 w 299224"/>
              <a:gd name="connsiteY4" fmla="*/ 0 h 5926680"/>
              <a:gd name="connsiteX0" fmla="*/ 0 w 301583"/>
              <a:gd name="connsiteY0" fmla="*/ 0 h 5931015"/>
              <a:gd name="connsiteX1" fmla="*/ 301583 w 301583"/>
              <a:gd name="connsiteY1" fmla="*/ 84893 h 5931015"/>
              <a:gd name="connsiteX2" fmla="*/ 300216 w 301583"/>
              <a:gd name="connsiteY2" fmla="*/ 5931015 h 5931015"/>
              <a:gd name="connsiteX3" fmla="*/ 2687 w 301583"/>
              <a:gd name="connsiteY3" fmla="*/ 5931015 h 5931015"/>
              <a:gd name="connsiteX4" fmla="*/ 0 w 301583"/>
              <a:gd name="connsiteY4" fmla="*/ 0 h 5931015"/>
              <a:gd name="connsiteX0" fmla="*/ 0 w 301583"/>
              <a:gd name="connsiteY0" fmla="*/ 0 h 5931015"/>
              <a:gd name="connsiteX1" fmla="*/ 301583 w 301583"/>
              <a:gd name="connsiteY1" fmla="*/ 84893 h 5931015"/>
              <a:gd name="connsiteX2" fmla="*/ 300085 w 301583"/>
              <a:gd name="connsiteY2" fmla="*/ 5450638 h 5931015"/>
              <a:gd name="connsiteX3" fmla="*/ 2687 w 301583"/>
              <a:gd name="connsiteY3" fmla="*/ 5931015 h 5931015"/>
              <a:gd name="connsiteX4" fmla="*/ 0 w 301583"/>
              <a:gd name="connsiteY4" fmla="*/ 0 h 5931015"/>
              <a:gd name="connsiteX0" fmla="*/ 0 w 301583"/>
              <a:gd name="connsiteY0" fmla="*/ 0 h 5450638"/>
              <a:gd name="connsiteX1" fmla="*/ 301583 w 301583"/>
              <a:gd name="connsiteY1" fmla="*/ 84893 h 5450638"/>
              <a:gd name="connsiteX2" fmla="*/ 300085 w 301583"/>
              <a:gd name="connsiteY2" fmla="*/ 5450638 h 5450638"/>
              <a:gd name="connsiteX3" fmla="*/ 861 w 301583"/>
              <a:gd name="connsiteY3" fmla="*/ 5370082 h 5450638"/>
              <a:gd name="connsiteX4" fmla="*/ 0 w 301583"/>
              <a:gd name="connsiteY4" fmla="*/ 0 h 5450638"/>
              <a:gd name="connsiteX0" fmla="*/ 0 w 302519"/>
              <a:gd name="connsiteY0" fmla="*/ 0 h 5454974"/>
              <a:gd name="connsiteX1" fmla="*/ 301583 w 302519"/>
              <a:gd name="connsiteY1" fmla="*/ 84893 h 5454974"/>
              <a:gd name="connsiteX2" fmla="*/ 302444 w 302519"/>
              <a:gd name="connsiteY2" fmla="*/ 5454974 h 5454974"/>
              <a:gd name="connsiteX3" fmla="*/ 861 w 302519"/>
              <a:gd name="connsiteY3" fmla="*/ 5370082 h 5454974"/>
              <a:gd name="connsiteX4" fmla="*/ 0 w 302519"/>
              <a:gd name="connsiteY4" fmla="*/ 0 h 5454974"/>
              <a:gd name="connsiteX0" fmla="*/ 0 w 303465"/>
              <a:gd name="connsiteY0" fmla="*/ 1275408 h 5370081"/>
              <a:gd name="connsiteX1" fmla="*/ 302529 w 303465"/>
              <a:gd name="connsiteY1" fmla="*/ 0 h 5370081"/>
              <a:gd name="connsiteX2" fmla="*/ 303390 w 303465"/>
              <a:gd name="connsiteY2" fmla="*/ 5370081 h 5370081"/>
              <a:gd name="connsiteX3" fmla="*/ 1807 w 303465"/>
              <a:gd name="connsiteY3" fmla="*/ 5285189 h 5370081"/>
              <a:gd name="connsiteX4" fmla="*/ 0 w 303465"/>
              <a:gd name="connsiteY4" fmla="*/ 1275408 h 5370081"/>
              <a:gd name="connsiteX0" fmla="*/ 0 w 302237"/>
              <a:gd name="connsiteY0" fmla="*/ 2235791 h 5370081"/>
              <a:gd name="connsiteX1" fmla="*/ 301301 w 302237"/>
              <a:gd name="connsiteY1" fmla="*/ 0 h 5370081"/>
              <a:gd name="connsiteX2" fmla="*/ 302162 w 302237"/>
              <a:gd name="connsiteY2" fmla="*/ 5370081 h 5370081"/>
              <a:gd name="connsiteX3" fmla="*/ 579 w 302237"/>
              <a:gd name="connsiteY3" fmla="*/ 5285189 h 5370081"/>
              <a:gd name="connsiteX4" fmla="*/ 0 w 302237"/>
              <a:gd name="connsiteY4" fmla="*/ 2235791 h 5370081"/>
              <a:gd name="connsiteX0" fmla="*/ 13 w 301693"/>
              <a:gd name="connsiteY0" fmla="*/ 3523706 h 5370081"/>
              <a:gd name="connsiteX1" fmla="*/ 300757 w 301693"/>
              <a:gd name="connsiteY1" fmla="*/ 0 h 5370081"/>
              <a:gd name="connsiteX2" fmla="*/ 301618 w 301693"/>
              <a:gd name="connsiteY2" fmla="*/ 5370081 h 5370081"/>
              <a:gd name="connsiteX3" fmla="*/ 35 w 301693"/>
              <a:gd name="connsiteY3" fmla="*/ 5285189 h 5370081"/>
              <a:gd name="connsiteX4" fmla="*/ 13 w 301693"/>
              <a:gd name="connsiteY4" fmla="*/ 3523706 h 5370081"/>
              <a:gd name="connsiteX0" fmla="*/ 1708 w 301663"/>
              <a:gd name="connsiteY0" fmla="*/ 4527270 h 5370081"/>
              <a:gd name="connsiteX1" fmla="*/ 300727 w 301663"/>
              <a:gd name="connsiteY1" fmla="*/ 0 h 5370081"/>
              <a:gd name="connsiteX2" fmla="*/ 301588 w 301663"/>
              <a:gd name="connsiteY2" fmla="*/ 5370081 h 5370081"/>
              <a:gd name="connsiteX3" fmla="*/ 5 w 301663"/>
              <a:gd name="connsiteY3" fmla="*/ 5285189 h 5370081"/>
              <a:gd name="connsiteX4" fmla="*/ 1708 w 301663"/>
              <a:gd name="connsiteY4" fmla="*/ 4527270 h 5370081"/>
              <a:gd name="connsiteX0" fmla="*/ 1708 w 301724"/>
              <a:gd name="connsiteY0" fmla="*/ 3229320 h 4072131"/>
              <a:gd name="connsiteX1" fmla="*/ 301632 w 301724"/>
              <a:gd name="connsiteY1" fmla="*/ 0 h 4072131"/>
              <a:gd name="connsiteX2" fmla="*/ 301588 w 301724"/>
              <a:gd name="connsiteY2" fmla="*/ 4072131 h 4072131"/>
              <a:gd name="connsiteX3" fmla="*/ 5 w 301724"/>
              <a:gd name="connsiteY3" fmla="*/ 3987239 h 4072131"/>
              <a:gd name="connsiteX4" fmla="*/ 1708 w 301724"/>
              <a:gd name="connsiteY4" fmla="*/ 3229320 h 4072131"/>
              <a:gd name="connsiteX0" fmla="*/ 1708 w 301647"/>
              <a:gd name="connsiteY0" fmla="*/ 2259802 h 3102613"/>
              <a:gd name="connsiteX1" fmla="*/ 300165 w 301647"/>
              <a:gd name="connsiteY1" fmla="*/ 0 h 3102613"/>
              <a:gd name="connsiteX2" fmla="*/ 301588 w 301647"/>
              <a:gd name="connsiteY2" fmla="*/ 3102613 h 3102613"/>
              <a:gd name="connsiteX3" fmla="*/ 5 w 301647"/>
              <a:gd name="connsiteY3" fmla="*/ 3017721 h 3102613"/>
              <a:gd name="connsiteX4" fmla="*/ 1708 w 301647"/>
              <a:gd name="connsiteY4" fmla="*/ 2259802 h 3102613"/>
              <a:gd name="connsiteX0" fmla="*/ 1708 w 301658"/>
              <a:gd name="connsiteY0" fmla="*/ 1206965 h 2049776"/>
              <a:gd name="connsiteX1" fmla="*/ 300589 w 301658"/>
              <a:gd name="connsiteY1" fmla="*/ 0 h 2049776"/>
              <a:gd name="connsiteX2" fmla="*/ 301588 w 301658"/>
              <a:gd name="connsiteY2" fmla="*/ 2049776 h 2049776"/>
              <a:gd name="connsiteX3" fmla="*/ 5 w 301658"/>
              <a:gd name="connsiteY3" fmla="*/ 1964884 h 2049776"/>
              <a:gd name="connsiteX4" fmla="*/ 1708 w 301658"/>
              <a:gd name="connsiteY4" fmla="*/ 1206965 h 2049776"/>
              <a:gd name="connsiteX0" fmla="*/ 1708 w 301817"/>
              <a:gd name="connsiteY0" fmla="*/ 246583 h 1089394"/>
              <a:gd name="connsiteX1" fmla="*/ 301817 w 301817"/>
              <a:gd name="connsiteY1" fmla="*/ 0 h 1089394"/>
              <a:gd name="connsiteX2" fmla="*/ 301588 w 301817"/>
              <a:gd name="connsiteY2" fmla="*/ 1089394 h 1089394"/>
              <a:gd name="connsiteX3" fmla="*/ 5 w 301817"/>
              <a:gd name="connsiteY3" fmla="*/ 1004502 h 1089394"/>
              <a:gd name="connsiteX4" fmla="*/ 1708 w 301817"/>
              <a:gd name="connsiteY4" fmla="*/ 246583 h 1089394"/>
              <a:gd name="connsiteX0" fmla="*/ 1708 w 301817"/>
              <a:gd name="connsiteY0" fmla="*/ 246583 h 1079360"/>
              <a:gd name="connsiteX1" fmla="*/ 301817 w 301817"/>
              <a:gd name="connsiteY1" fmla="*/ 0 h 1079360"/>
              <a:gd name="connsiteX2" fmla="*/ 301238 w 301817"/>
              <a:gd name="connsiteY2" fmla="*/ 1079360 h 1079360"/>
              <a:gd name="connsiteX3" fmla="*/ 5 w 301817"/>
              <a:gd name="connsiteY3" fmla="*/ 1004502 h 1079360"/>
              <a:gd name="connsiteX4" fmla="*/ 1708 w 301817"/>
              <a:gd name="connsiteY4" fmla="*/ 246583 h 1079360"/>
              <a:gd name="connsiteX0" fmla="*/ 0 w 300109"/>
              <a:gd name="connsiteY0" fmla="*/ 246583 h 1079360"/>
              <a:gd name="connsiteX1" fmla="*/ 300109 w 300109"/>
              <a:gd name="connsiteY1" fmla="*/ 0 h 1079360"/>
              <a:gd name="connsiteX2" fmla="*/ 299530 w 300109"/>
              <a:gd name="connsiteY2" fmla="*/ 1079360 h 1079360"/>
              <a:gd name="connsiteX3" fmla="*/ 31445 w 300109"/>
              <a:gd name="connsiteY3" fmla="*/ 1004355 h 1079360"/>
              <a:gd name="connsiteX4" fmla="*/ 0 w 300109"/>
              <a:gd name="connsiteY4" fmla="*/ 246583 h 1079360"/>
              <a:gd name="connsiteX0" fmla="*/ 0 w 300109"/>
              <a:gd name="connsiteY0" fmla="*/ 246583 h 1079360"/>
              <a:gd name="connsiteX1" fmla="*/ 300109 w 300109"/>
              <a:gd name="connsiteY1" fmla="*/ 0 h 1079360"/>
              <a:gd name="connsiteX2" fmla="*/ 299530 w 300109"/>
              <a:gd name="connsiteY2" fmla="*/ 1079360 h 1079360"/>
              <a:gd name="connsiteX3" fmla="*/ 7983 w 300109"/>
              <a:gd name="connsiteY3" fmla="*/ 994119 h 1079360"/>
              <a:gd name="connsiteX4" fmla="*/ 0 w 300109"/>
              <a:gd name="connsiteY4" fmla="*/ 246583 h 1079360"/>
              <a:gd name="connsiteX0" fmla="*/ 111529 w 292127"/>
              <a:gd name="connsiteY0" fmla="*/ 245444 h 1079360"/>
              <a:gd name="connsiteX1" fmla="*/ 292127 w 292127"/>
              <a:gd name="connsiteY1" fmla="*/ 0 h 1079360"/>
              <a:gd name="connsiteX2" fmla="*/ 291548 w 292127"/>
              <a:gd name="connsiteY2" fmla="*/ 1079360 h 1079360"/>
              <a:gd name="connsiteX3" fmla="*/ 1 w 292127"/>
              <a:gd name="connsiteY3" fmla="*/ 994119 h 1079360"/>
              <a:gd name="connsiteX4" fmla="*/ 111529 w 292127"/>
              <a:gd name="connsiteY4" fmla="*/ 245444 h 1079360"/>
              <a:gd name="connsiteX0" fmla="*/ 111529 w 292127"/>
              <a:gd name="connsiteY0" fmla="*/ 357018 h 1190934"/>
              <a:gd name="connsiteX1" fmla="*/ 292127 w 292127"/>
              <a:gd name="connsiteY1" fmla="*/ 111574 h 1190934"/>
              <a:gd name="connsiteX2" fmla="*/ 291548 w 292127"/>
              <a:gd name="connsiteY2" fmla="*/ 1190934 h 1190934"/>
              <a:gd name="connsiteX3" fmla="*/ 1 w 292127"/>
              <a:gd name="connsiteY3" fmla="*/ 1105693 h 1190934"/>
              <a:gd name="connsiteX4" fmla="*/ 111529 w 292127"/>
              <a:gd name="connsiteY4" fmla="*/ 357018 h 1190934"/>
              <a:gd name="connsiteX0" fmla="*/ 111528 w 292126"/>
              <a:gd name="connsiteY0" fmla="*/ 245444 h 1079360"/>
              <a:gd name="connsiteX1" fmla="*/ 292126 w 292126"/>
              <a:gd name="connsiteY1" fmla="*/ 0 h 1079360"/>
              <a:gd name="connsiteX2" fmla="*/ 291547 w 292126"/>
              <a:gd name="connsiteY2" fmla="*/ 1079360 h 1079360"/>
              <a:gd name="connsiteX3" fmla="*/ 0 w 292126"/>
              <a:gd name="connsiteY3" fmla="*/ 994119 h 1079360"/>
              <a:gd name="connsiteX4" fmla="*/ 111528 w 292126"/>
              <a:gd name="connsiteY4" fmla="*/ 245444 h 1079360"/>
              <a:gd name="connsiteX0" fmla="*/ 111528 w 292126"/>
              <a:gd name="connsiteY0" fmla="*/ 245444 h 1079360"/>
              <a:gd name="connsiteX1" fmla="*/ 292126 w 292126"/>
              <a:gd name="connsiteY1" fmla="*/ 0 h 1079360"/>
              <a:gd name="connsiteX2" fmla="*/ 291547 w 292126"/>
              <a:gd name="connsiteY2" fmla="*/ 1079360 h 1079360"/>
              <a:gd name="connsiteX3" fmla="*/ 0 w 292126"/>
              <a:gd name="connsiteY3" fmla="*/ 994119 h 1079360"/>
              <a:gd name="connsiteX4" fmla="*/ 111528 w 292126"/>
              <a:gd name="connsiteY4" fmla="*/ 245444 h 1079360"/>
              <a:gd name="connsiteX0" fmla="*/ 190152 w 292126"/>
              <a:gd name="connsiteY0" fmla="*/ 281892 h 1079360"/>
              <a:gd name="connsiteX1" fmla="*/ 292126 w 292126"/>
              <a:gd name="connsiteY1" fmla="*/ 0 h 1079360"/>
              <a:gd name="connsiteX2" fmla="*/ 291547 w 292126"/>
              <a:gd name="connsiteY2" fmla="*/ 1079360 h 1079360"/>
              <a:gd name="connsiteX3" fmla="*/ 0 w 292126"/>
              <a:gd name="connsiteY3" fmla="*/ 994119 h 1079360"/>
              <a:gd name="connsiteX4" fmla="*/ 190152 w 292126"/>
              <a:gd name="connsiteY4" fmla="*/ 281892 h 1079360"/>
              <a:gd name="connsiteX0" fmla="*/ 190152 w 292126"/>
              <a:gd name="connsiteY0" fmla="*/ 281892 h 1079360"/>
              <a:gd name="connsiteX1" fmla="*/ 292126 w 292126"/>
              <a:gd name="connsiteY1" fmla="*/ 0 h 1079360"/>
              <a:gd name="connsiteX2" fmla="*/ 291547 w 292126"/>
              <a:gd name="connsiteY2" fmla="*/ 1079360 h 1079360"/>
              <a:gd name="connsiteX3" fmla="*/ 0 w 292126"/>
              <a:gd name="connsiteY3" fmla="*/ 994119 h 1079360"/>
              <a:gd name="connsiteX4" fmla="*/ 190152 w 292126"/>
              <a:gd name="connsiteY4" fmla="*/ 281892 h 1079360"/>
              <a:gd name="connsiteX0" fmla="*/ 190152 w 292126"/>
              <a:gd name="connsiteY0" fmla="*/ 281892 h 1079360"/>
              <a:gd name="connsiteX1" fmla="*/ 292126 w 292126"/>
              <a:gd name="connsiteY1" fmla="*/ 0 h 1079360"/>
              <a:gd name="connsiteX2" fmla="*/ 291547 w 292126"/>
              <a:gd name="connsiteY2" fmla="*/ 1079360 h 1079360"/>
              <a:gd name="connsiteX3" fmla="*/ 0 w 292126"/>
              <a:gd name="connsiteY3" fmla="*/ 994119 h 1079360"/>
              <a:gd name="connsiteX4" fmla="*/ 190152 w 292126"/>
              <a:gd name="connsiteY4" fmla="*/ 281892 h 1079360"/>
              <a:gd name="connsiteX0" fmla="*/ 185255 w 292126"/>
              <a:gd name="connsiteY0" fmla="*/ 343345 h 1079360"/>
              <a:gd name="connsiteX1" fmla="*/ 292126 w 292126"/>
              <a:gd name="connsiteY1" fmla="*/ 0 h 1079360"/>
              <a:gd name="connsiteX2" fmla="*/ 291547 w 292126"/>
              <a:gd name="connsiteY2" fmla="*/ 1079360 h 1079360"/>
              <a:gd name="connsiteX3" fmla="*/ 0 w 292126"/>
              <a:gd name="connsiteY3" fmla="*/ 994119 h 1079360"/>
              <a:gd name="connsiteX4" fmla="*/ 185255 w 292126"/>
              <a:gd name="connsiteY4" fmla="*/ 343345 h 1079360"/>
              <a:gd name="connsiteX0" fmla="*/ 185255 w 292126"/>
              <a:gd name="connsiteY0" fmla="*/ 343345 h 1079360"/>
              <a:gd name="connsiteX1" fmla="*/ 292126 w 292126"/>
              <a:gd name="connsiteY1" fmla="*/ 0 h 1079360"/>
              <a:gd name="connsiteX2" fmla="*/ 291547 w 292126"/>
              <a:gd name="connsiteY2" fmla="*/ 1079360 h 1079360"/>
              <a:gd name="connsiteX3" fmla="*/ 0 w 292126"/>
              <a:gd name="connsiteY3" fmla="*/ 994119 h 1079360"/>
              <a:gd name="connsiteX4" fmla="*/ 185255 w 292126"/>
              <a:gd name="connsiteY4" fmla="*/ 343345 h 1079360"/>
              <a:gd name="connsiteX0" fmla="*/ 185255 w 292126"/>
              <a:gd name="connsiteY0" fmla="*/ 343345 h 1079360"/>
              <a:gd name="connsiteX1" fmla="*/ 292126 w 292126"/>
              <a:gd name="connsiteY1" fmla="*/ 0 h 1079360"/>
              <a:gd name="connsiteX2" fmla="*/ 291547 w 292126"/>
              <a:gd name="connsiteY2" fmla="*/ 1079360 h 1079360"/>
              <a:gd name="connsiteX3" fmla="*/ 0 w 292126"/>
              <a:gd name="connsiteY3" fmla="*/ 994119 h 1079360"/>
              <a:gd name="connsiteX4" fmla="*/ 185255 w 292126"/>
              <a:gd name="connsiteY4" fmla="*/ 343345 h 1079360"/>
              <a:gd name="connsiteX0" fmla="*/ 192245 w 299116"/>
              <a:gd name="connsiteY0" fmla="*/ 343345 h 1079360"/>
              <a:gd name="connsiteX1" fmla="*/ 299116 w 299116"/>
              <a:gd name="connsiteY1" fmla="*/ 0 h 1079360"/>
              <a:gd name="connsiteX2" fmla="*/ 298537 w 299116"/>
              <a:gd name="connsiteY2" fmla="*/ 1079360 h 1079360"/>
              <a:gd name="connsiteX3" fmla="*/ 0 w 299116"/>
              <a:gd name="connsiteY3" fmla="*/ 995367 h 1079360"/>
              <a:gd name="connsiteX4" fmla="*/ 192245 w 299116"/>
              <a:gd name="connsiteY4" fmla="*/ 343345 h 1079360"/>
              <a:gd name="connsiteX0" fmla="*/ 192245 w 299116"/>
              <a:gd name="connsiteY0" fmla="*/ 343345 h 1079360"/>
              <a:gd name="connsiteX1" fmla="*/ 299116 w 299116"/>
              <a:gd name="connsiteY1" fmla="*/ 0 h 1079360"/>
              <a:gd name="connsiteX2" fmla="*/ 298537 w 299116"/>
              <a:gd name="connsiteY2" fmla="*/ 1079360 h 1079360"/>
              <a:gd name="connsiteX3" fmla="*/ 0 w 299116"/>
              <a:gd name="connsiteY3" fmla="*/ 995367 h 1079360"/>
              <a:gd name="connsiteX4" fmla="*/ 192245 w 299116"/>
              <a:gd name="connsiteY4" fmla="*/ 343345 h 1079360"/>
              <a:gd name="connsiteX0" fmla="*/ 192245 w 299222"/>
              <a:gd name="connsiteY0" fmla="*/ 343345 h 1066281"/>
              <a:gd name="connsiteX1" fmla="*/ 299116 w 299222"/>
              <a:gd name="connsiteY1" fmla="*/ 0 h 1066281"/>
              <a:gd name="connsiteX2" fmla="*/ 299087 w 299222"/>
              <a:gd name="connsiteY2" fmla="*/ 1066281 h 1066281"/>
              <a:gd name="connsiteX3" fmla="*/ 0 w 299222"/>
              <a:gd name="connsiteY3" fmla="*/ 995367 h 1066281"/>
              <a:gd name="connsiteX4" fmla="*/ 192245 w 299222"/>
              <a:gd name="connsiteY4" fmla="*/ 343345 h 1066281"/>
              <a:gd name="connsiteX0" fmla="*/ 187751 w 294728"/>
              <a:gd name="connsiteY0" fmla="*/ 343345 h 1066281"/>
              <a:gd name="connsiteX1" fmla="*/ 294622 w 294728"/>
              <a:gd name="connsiteY1" fmla="*/ 0 h 1066281"/>
              <a:gd name="connsiteX2" fmla="*/ 294593 w 294728"/>
              <a:gd name="connsiteY2" fmla="*/ 1066281 h 1066281"/>
              <a:gd name="connsiteX3" fmla="*/ 0 w 294728"/>
              <a:gd name="connsiteY3" fmla="*/ 980142 h 1066281"/>
              <a:gd name="connsiteX4" fmla="*/ 187751 w 294728"/>
              <a:gd name="connsiteY4" fmla="*/ 343345 h 10662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94728" h="1066281">
                <a:moveTo>
                  <a:pt x="187751" y="343345"/>
                </a:moveTo>
                <a:cubicBezTo>
                  <a:pt x="234527" y="183636"/>
                  <a:pt x="260631" y="93964"/>
                  <a:pt x="294622" y="0"/>
                </a:cubicBezTo>
                <a:cubicBezTo>
                  <a:pt x="294166" y="1948707"/>
                  <a:pt x="295049" y="-882426"/>
                  <a:pt x="294593" y="1066281"/>
                </a:cubicBezTo>
                <a:cubicBezTo>
                  <a:pt x="195081" y="1038283"/>
                  <a:pt x="99512" y="1008140"/>
                  <a:pt x="0" y="980142"/>
                </a:cubicBezTo>
                <a:cubicBezTo>
                  <a:pt x="115745" y="574810"/>
                  <a:pt x="112305" y="578499"/>
                  <a:pt x="187751" y="343345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2" name="Text Placeholder 3">
            <a:extLst>
              <a:ext uri="{FF2B5EF4-FFF2-40B4-BE49-F238E27FC236}">
                <a16:creationId xmlns:a16="http://schemas.microsoft.com/office/drawing/2014/main" id="{BD5936EA-C985-F44A-B0E5-72C4B643A56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749639" y="1377709"/>
            <a:ext cx="811848" cy="435683"/>
          </a:xfrm>
          <a:prstGeom prst="rect">
            <a:avLst/>
          </a:prstGeom>
        </p:spPr>
        <p:txBody>
          <a:bodyPr tIns="54000" anchor="ctr"/>
          <a:lstStyle>
            <a:lvl1pPr marL="0" indent="0" algn="r">
              <a:buNone/>
              <a:defRPr sz="3200" b="1" i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42900" indent="0">
              <a:buNone/>
              <a:defRPr/>
            </a:lvl2pPr>
            <a:lvl3pPr marL="685800" indent="0">
              <a:buNone/>
              <a:defRPr/>
            </a:lvl3pPr>
            <a:lvl4pPr marL="1028700" indent="0">
              <a:buNone/>
              <a:defRPr/>
            </a:lvl4pPr>
            <a:lvl5pPr marL="1371600" indent="0">
              <a:buNone/>
              <a:defRPr/>
            </a:lvl5pPr>
          </a:lstStyle>
          <a:p>
            <a:pPr lvl="0"/>
            <a:r>
              <a:rPr lang="en-US" dirty="0"/>
              <a:t>01</a:t>
            </a:r>
          </a:p>
        </p:txBody>
      </p:sp>
      <p:sp>
        <p:nvSpPr>
          <p:cNvPr id="53" name="Text Placeholder 3">
            <a:extLst>
              <a:ext uri="{FF2B5EF4-FFF2-40B4-BE49-F238E27FC236}">
                <a16:creationId xmlns:a16="http://schemas.microsoft.com/office/drawing/2014/main" id="{CC37EA6D-8B77-C04B-91A3-A45B8BF8F64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749639" y="1909295"/>
            <a:ext cx="811848" cy="435683"/>
          </a:xfrm>
          <a:prstGeom prst="rect">
            <a:avLst/>
          </a:prstGeom>
        </p:spPr>
        <p:txBody>
          <a:bodyPr tIns="54000" anchor="ctr"/>
          <a:lstStyle>
            <a:lvl1pPr marL="0" indent="0" algn="r">
              <a:buNone/>
              <a:defRPr sz="3200" b="1" i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42900" indent="0">
              <a:buNone/>
              <a:defRPr/>
            </a:lvl2pPr>
            <a:lvl3pPr marL="685800" indent="0">
              <a:buNone/>
              <a:defRPr/>
            </a:lvl3pPr>
            <a:lvl4pPr marL="1028700" indent="0">
              <a:buNone/>
              <a:defRPr/>
            </a:lvl4pPr>
            <a:lvl5pPr marL="1371600" indent="0">
              <a:buNone/>
              <a:defRPr/>
            </a:lvl5pPr>
          </a:lstStyle>
          <a:p>
            <a:pPr lvl="0"/>
            <a:r>
              <a:rPr lang="en-US" dirty="0"/>
              <a:t>02</a:t>
            </a:r>
          </a:p>
        </p:txBody>
      </p:sp>
      <p:sp>
        <p:nvSpPr>
          <p:cNvPr id="54" name="Text Placeholder 3">
            <a:extLst>
              <a:ext uri="{FF2B5EF4-FFF2-40B4-BE49-F238E27FC236}">
                <a16:creationId xmlns:a16="http://schemas.microsoft.com/office/drawing/2014/main" id="{052BAB87-89BC-1142-87BC-1C0E244A0A3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749639" y="2446430"/>
            <a:ext cx="811848" cy="435683"/>
          </a:xfrm>
          <a:prstGeom prst="rect">
            <a:avLst/>
          </a:prstGeom>
        </p:spPr>
        <p:txBody>
          <a:bodyPr tIns="54000" anchor="ctr"/>
          <a:lstStyle>
            <a:lvl1pPr marL="0" indent="0" algn="r">
              <a:buNone/>
              <a:defRPr sz="3200" b="1" i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42900" indent="0">
              <a:buNone/>
              <a:defRPr/>
            </a:lvl2pPr>
            <a:lvl3pPr marL="685800" indent="0">
              <a:buNone/>
              <a:defRPr/>
            </a:lvl3pPr>
            <a:lvl4pPr marL="1028700" indent="0">
              <a:buNone/>
              <a:defRPr/>
            </a:lvl4pPr>
            <a:lvl5pPr marL="1371600" indent="0">
              <a:buNone/>
              <a:defRPr/>
            </a:lvl5pPr>
          </a:lstStyle>
          <a:p>
            <a:pPr lvl="0"/>
            <a:r>
              <a:rPr lang="en-US" dirty="0"/>
              <a:t>03</a:t>
            </a:r>
          </a:p>
        </p:txBody>
      </p:sp>
      <p:sp>
        <p:nvSpPr>
          <p:cNvPr id="55" name="Text Placeholder 3">
            <a:extLst>
              <a:ext uri="{FF2B5EF4-FFF2-40B4-BE49-F238E27FC236}">
                <a16:creationId xmlns:a16="http://schemas.microsoft.com/office/drawing/2014/main" id="{5A04EDDE-6AC0-4842-9634-AFCD2093045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2749639" y="2988176"/>
            <a:ext cx="811848" cy="435683"/>
          </a:xfrm>
          <a:prstGeom prst="rect">
            <a:avLst/>
          </a:prstGeom>
        </p:spPr>
        <p:txBody>
          <a:bodyPr tIns="54000" anchor="ctr"/>
          <a:lstStyle>
            <a:lvl1pPr marL="0" indent="0" algn="r">
              <a:buNone/>
              <a:defRPr sz="3200" b="1" i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42900" indent="0">
              <a:buNone/>
              <a:defRPr/>
            </a:lvl2pPr>
            <a:lvl3pPr marL="685800" indent="0">
              <a:buNone/>
              <a:defRPr/>
            </a:lvl3pPr>
            <a:lvl4pPr marL="1028700" indent="0">
              <a:buNone/>
              <a:defRPr/>
            </a:lvl4pPr>
            <a:lvl5pPr marL="1371600" indent="0">
              <a:buNone/>
              <a:defRPr/>
            </a:lvl5pPr>
          </a:lstStyle>
          <a:p>
            <a:pPr lvl="0"/>
            <a:r>
              <a:rPr lang="en-US" dirty="0"/>
              <a:t>04</a:t>
            </a:r>
          </a:p>
        </p:txBody>
      </p:sp>
      <p:sp>
        <p:nvSpPr>
          <p:cNvPr id="56" name="Text Placeholder 3">
            <a:extLst>
              <a:ext uri="{FF2B5EF4-FFF2-40B4-BE49-F238E27FC236}">
                <a16:creationId xmlns:a16="http://schemas.microsoft.com/office/drawing/2014/main" id="{DE5F30DB-EED7-F54F-804E-087FB6313BBE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2749639" y="3526438"/>
            <a:ext cx="811848" cy="435683"/>
          </a:xfrm>
          <a:prstGeom prst="rect">
            <a:avLst/>
          </a:prstGeom>
        </p:spPr>
        <p:txBody>
          <a:bodyPr tIns="54000" anchor="ctr"/>
          <a:lstStyle>
            <a:lvl1pPr marL="0" indent="0" algn="r">
              <a:buNone/>
              <a:defRPr sz="3200" b="1" i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42900" indent="0">
              <a:buNone/>
              <a:defRPr/>
            </a:lvl2pPr>
            <a:lvl3pPr marL="685800" indent="0">
              <a:buNone/>
              <a:defRPr/>
            </a:lvl3pPr>
            <a:lvl4pPr marL="1028700" indent="0">
              <a:buNone/>
              <a:defRPr/>
            </a:lvl4pPr>
            <a:lvl5pPr marL="1371600" indent="0">
              <a:buNone/>
              <a:defRPr/>
            </a:lvl5pPr>
          </a:lstStyle>
          <a:p>
            <a:pPr lvl="0"/>
            <a:r>
              <a:rPr lang="en-US" dirty="0"/>
              <a:t>05</a:t>
            </a:r>
          </a:p>
        </p:txBody>
      </p:sp>
      <p:sp>
        <p:nvSpPr>
          <p:cNvPr id="57" name="Text Placeholder 3">
            <a:extLst>
              <a:ext uri="{FF2B5EF4-FFF2-40B4-BE49-F238E27FC236}">
                <a16:creationId xmlns:a16="http://schemas.microsoft.com/office/drawing/2014/main" id="{35E74C59-5A64-5247-9AC8-BA6DFE5436CA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544047" y="2436623"/>
            <a:ext cx="2201299" cy="435683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3200" b="1" i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42900" indent="0">
              <a:buNone/>
              <a:defRPr/>
            </a:lvl2pPr>
            <a:lvl3pPr marL="685800" indent="0">
              <a:buNone/>
              <a:defRPr/>
            </a:lvl3pPr>
            <a:lvl4pPr marL="1028700" indent="0">
              <a:buNone/>
              <a:defRPr/>
            </a:lvl4pPr>
            <a:lvl5pPr marL="1371600" indent="0">
              <a:buNone/>
              <a:defRPr/>
            </a:lvl5pPr>
          </a:lstStyle>
          <a:p>
            <a:pPr lvl="0"/>
            <a:r>
              <a:rPr lang="en-US" dirty="0"/>
              <a:t>Contents</a:t>
            </a:r>
          </a:p>
        </p:txBody>
      </p:sp>
      <p:sp>
        <p:nvSpPr>
          <p:cNvPr id="18" name="Text Placeholder 3">
            <a:extLst>
              <a:ext uri="{FF2B5EF4-FFF2-40B4-BE49-F238E27FC236}">
                <a16:creationId xmlns:a16="http://schemas.microsoft.com/office/drawing/2014/main" id="{D9491226-7940-FC4E-9A97-C3CD6CDC6F04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858000" y="1369202"/>
            <a:ext cx="480060" cy="435683"/>
          </a:xfrm>
          <a:prstGeom prst="rect">
            <a:avLst/>
          </a:prstGeom>
        </p:spPr>
        <p:txBody>
          <a:bodyPr anchor="ctr"/>
          <a:lstStyle>
            <a:lvl1pPr marL="0" indent="0" algn="r">
              <a:buNone/>
              <a:defRPr sz="2000" b="1" i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42900" indent="0">
              <a:buNone/>
              <a:defRPr/>
            </a:lvl2pPr>
            <a:lvl3pPr marL="685800" indent="0">
              <a:buNone/>
              <a:defRPr/>
            </a:lvl3pPr>
            <a:lvl4pPr marL="1028700" indent="0">
              <a:buNone/>
              <a:defRPr/>
            </a:lvl4pPr>
            <a:lvl5pPr marL="1371600" indent="0">
              <a:buNone/>
              <a:defRPr/>
            </a:lvl5pPr>
          </a:lstStyle>
          <a:p>
            <a:pPr lvl="0"/>
            <a:r>
              <a:rPr lang="en-US" dirty="0"/>
              <a:t>1</a:t>
            </a:r>
          </a:p>
        </p:txBody>
      </p:sp>
      <p:sp>
        <p:nvSpPr>
          <p:cNvPr id="19" name="Text Placeholder 3">
            <a:extLst>
              <a:ext uri="{FF2B5EF4-FFF2-40B4-BE49-F238E27FC236}">
                <a16:creationId xmlns:a16="http://schemas.microsoft.com/office/drawing/2014/main" id="{D734C649-43A3-7640-9026-B51A36FF760C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6858000" y="1908039"/>
            <a:ext cx="480060" cy="435683"/>
          </a:xfrm>
          <a:prstGeom prst="rect">
            <a:avLst/>
          </a:prstGeom>
        </p:spPr>
        <p:txBody>
          <a:bodyPr anchor="ctr"/>
          <a:lstStyle>
            <a:lvl1pPr marL="0" indent="0" algn="r">
              <a:buNone/>
              <a:defRPr sz="2000" b="1" i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42900" indent="0">
              <a:buNone/>
              <a:defRPr/>
            </a:lvl2pPr>
            <a:lvl3pPr marL="685800" indent="0">
              <a:buNone/>
              <a:defRPr/>
            </a:lvl3pPr>
            <a:lvl4pPr marL="1028700" indent="0">
              <a:buNone/>
              <a:defRPr/>
            </a:lvl4pPr>
            <a:lvl5pPr marL="1371600" indent="0">
              <a:buNone/>
              <a:defRPr/>
            </a:lvl5pPr>
          </a:lstStyle>
          <a:p>
            <a:pPr lvl="0"/>
            <a:r>
              <a:rPr lang="en-US" dirty="0"/>
              <a:t>2</a:t>
            </a:r>
          </a:p>
        </p:txBody>
      </p:sp>
      <p:sp>
        <p:nvSpPr>
          <p:cNvPr id="20" name="Text Placeholder 3">
            <a:extLst>
              <a:ext uri="{FF2B5EF4-FFF2-40B4-BE49-F238E27FC236}">
                <a16:creationId xmlns:a16="http://schemas.microsoft.com/office/drawing/2014/main" id="{F05065BB-CB5C-6B43-A27B-AA7D52728905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858000" y="2446876"/>
            <a:ext cx="480060" cy="435683"/>
          </a:xfrm>
          <a:prstGeom prst="rect">
            <a:avLst/>
          </a:prstGeom>
        </p:spPr>
        <p:txBody>
          <a:bodyPr anchor="ctr"/>
          <a:lstStyle>
            <a:lvl1pPr marL="0" indent="0" algn="r">
              <a:buNone/>
              <a:defRPr sz="2000" b="1" i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42900" indent="0">
              <a:buNone/>
              <a:defRPr/>
            </a:lvl2pPr>
            <a:lvl3pPr marL="685800" indent="0">
              <a:buNone/>
              <a:defRPr/>
            </a:lvl3pPr>
            <a:lvl4pPr marL="1028700" indent="0">
              <a:buNone/>
              <a:defRPr/>
            </a:lvl4pPr>
            <a:lvl5pPr marL="1371600" indent="0">
              <a:buNone/>
              <a:defRPr/>
            </a:lvl5pPr>
          </a:lstStyle>
          <a:p>
            <a:pPr lvl="0"/>
            <a:r>
              <a:rPr lang="en-US" dirty="0"/>
              <a:t>3</a:t>
            </a:r>
          </a:p>
        </p:txBody>
      </p:sp>
      <p:sp>
        <p:nvSpPr>
          <p:cNvPr id="21" name="Text Placeholder 3">
            <a:extLst>
              <a:ext uri="{FF2B5EF4-FFF2-40B4-BE49-F238E27FC236}">
                <a16:creationId xmlns:a16="http://schemas.microsoft.com/office/drawing/2014/main" id="{E212E21A-7297-E64E-8EB0-1DFD17776FDB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858000" y="2985713"/>
            <a:ext cx="480060" cy="435683"/>
          </a:xfrm>
          <a:prstGeom prst="rect">
            <a:avLst/>
          </a:prstGeom>
        </p:spPr>
        <p:txBody>
          <a:bodyPr anchor="ctr"/>
          <a:lstStyle>
            <a:lvl1pPr marL="0" indent="0" algn="r">
              <a:buNone/>
              <a:defRPr sz="2000" b="1" i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42900" indent="0">
              <a:buNone/>
              <a:defRPr/>
            </a:lvl2pPr>
            <a:lvl3pPr marL="685800" indent="0">
              <a:buNone/>
              <a:defRPr/>
            </a:lvl3pPr>
            <a:lvl4pPr marL="1028700" indent="0">
              <a:buNone/>
              <a:defRPr/>
            </a:lvl4pPr>
            <a:lvl5pPr marL="1371600" indent="0">
              <a:buNone/>
              <a:defRPr/>
            </a:lvl5pPr>
          </a:lstStyle>
          <a:p>
            <a:pPr lvl="0"/>
            <a:r>
              <a:rPr lang="en-US" dirty="0"/>
              <a:t>4</a:t>
            </a:r>
          </a:p>
        </p:txBody>
      </p:sp>
      <p:sp>
        <p:nvSpPr>
          <p:cNvPr id="22" name="Text Placeholder 3">
            <a:extLst>
              <a:ext uri="{FF2B5EF4-FFF2-40B4-BE49-F238E27FC236}">
                <a16:creationId xmlns:a16="http://schemas.microsoft.com/office/drawing/2014/main" id="{E331E72E-4F28-1E4C-9A33-EE408E76E6F2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6858000" y="3524551"/>
            <a:ext cx="480060" cy="435683"/>
          </a:xfrm>
          <a:prstGeom prst="rect">
            <a:avLst/>
          </a:prstGeom>
        </p:spPr>
        <p:txBody>
          <a:bodyPr anchor="ctr"/>
          <a:lstStyle>
            <a:lvl1pPr marL="0" indent="0" algn="r">
              <a:buNone/>
              <a:defRPr sz="2000" b="1" i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42900" indent="0">
              <a:buNone/>
              <a:defRPr/>
            </a:lvl2pPr>
            <a:lvl3pPr marL="685800" indent="0">
              <a:buNone/>
              <a:defRPr/>
            </a:lvl3pPr>
            <a:lvl4pPr marL="1028700" indent="0">
              <a:buNone/>
              <a:defRPr/>
            </a:lvl4pPr>
            <a:lvl5pPr marL="1371600" indent="0">
              <a:buNone/>
              <a:defRPr/>
            </a:lvl5pPr>
          </a:lstStyle>
          <a:p>
            <a:pPr lvl="0"/>
            <a:r>
              <a:rPr lang="en-US" dirty="0"/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40195171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3">
            <a:extLst>
              <a:ext uri="{FF2B5EF4-FFF2-40B4-BE49-F238E27FC236}">
                <a16:creationId xmlns:a16="http://schemas.microsoft.com/office/drawing/2014/main" id="{BDEF01A9-8004-9B4A-9C44-FE414AF5A71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23851" y="325439"/>
            <a:ext cx="8205782" cy="795438"/>
          </a:xfrm>
          <a:prstGeom prst="rect">
            <a:avLst/>
          </a:prstGeom>
        </p:spPr>
        <p:txBody>
          <a:bodyPr/>
          <a:lstStyle>
            <a:lvl1pPr>
              <a:defRPr sz="2400" b="1" i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Add your slide title here</a:t>
            </a:r>
          </a:p>
        </p:txBody>
      </p:sp>
      <p:sp>
        <p:nvSpPr>
          <p:cNvPr id="9" name="Rectangle 25">
            <a:extLst>
              <a:ext uri="{FF2B5EF4-FFF2-40B4-BE49-F238E27FC236}">
                <a16:creationId xmlns:a16="http://schemas.microsoft.com/office/drawing/2014/main" id="{333D70F9-7A88-CB4B-9E00-20DDA898C55F}"/>
              </a:ext>
            </a:extLst>
          </p:cNvPr>
          <p:cNvSpPr/>
          <p:nvPr userDrawn="1"/>
        </p:nvSpPr>
        <p:spPr>
          <a:xfrm rot="20613330">
            <a:off x="8061265" y="-155408"/>
            <a:ext cx="302519" cy="5454974"/>
          </a:xfrm>
          <a:custGeom>
            <a:avLst/>
            <a:gdLst>
              <a:gd name="connsiteX0" fmla="*/ 0 w 297529"/>
              <a:gd name="connsiteY0" fmla="*/ 0 h 6679840"/>
              <a:gd name="connsiteX1" fmla="*/ 297529 w 297529"/>
              <a:gd name="connsiteY1" fmla="*/ 0 h 6679840"/>
              <a:gd name="connsiteX2" fmla="*/ 297529 w 297529"/>
              <a:gd name="connsiteY2" fmla="*/ 6679840 h 6679840"/>
              <a:gd name="connsiteX3" fmla="*/ 0 w 297529"/>
              <a:gd name="connsiteY3" fmla="*/ 6679840 h 6679840"/>
              <a:gd name="connsiteX4" fmla="*/ 0 w 297529"/>
              <a:gd name="connsiteY4" fmla="*/ 0 h 6679840"/>
              <a:gd name="connsiteX0" fmla="*/ 0 w 298896"/>
              <a:gd name="connsiteY0" fmla="*/ 0 h 6679840"/>
              <a:gd name="connsiteX1" fmla="*/ 298896 w 298896"/>
              <a:gd name="connsiteY1" fmla="*/ 833718 h 6679840"/>
              <a:gd name="connsiteX2" fmla="*/ 297529 w 298896"/>
              <a:gd name="connsiteY2" fmla="*/ 6679840 h 6679840"/>
              <a:gd name="connsiteX3" fmla="*/ 0 w 298896"/>
              <a:gd name="connsiteY3" fmla="*/ 6679840 h 6679840"/>
              <a:gd name="connsiteX4" fmla="*/ 0 w 298896"/>
              <a:gd name="connsiteY4" fmla="*/ 0 h 6679840"/>
              <a:gd name="connsiteX0" fmla="*/ 0 w 299224"/>
              <a:gd name="connsiteY0" fmla="*/ 0 h 5926680"/>
              <a:gd name="connsiteX1" fmla="*/ 299224 w 299224"/>
              <a:gd name="connsiteY1" fmla="*/ 80558 h 5926680"/>
              <a:gd name="connsiteX2" fmla="*/ 297857 w 299224"/>
              <a:gd name="connsiteY2" fmla="*/ 5926680 h 5926680"/>
              <a:gd name="connsiteX3" fmla="*/ 328 w 299224"/>
              <a:gd name="connsiteY3" fmla="*/ 5926680 h 5926680"/>
              <a:gd name="connsiteX4" fmla="*/ 0 w 299224"/>
              <a:gd name="connsiteY4" fmla="*/ 0 h 5926680"/>
              <a:gd name="connsiteX0" fmla="*/ 0 w 301583"/>
              <a:gd name="connsiteY0" fmla="*/ 0 h 5931015"/>
              <a:gd name="connsiteX1" fmla="*/ 301583 w 301583"/>
              <a:gd name="connsiteY1" fmla="*/ 84893 h 5931015"/>
              <a:gd name="connsiteX2" fmla="*/ 300216 w 301583"/>
              <a:gd name="connsiteY2" fmla="*/ 5931015 h 5931015"/>
              <a:gd name="connsiteX3" fmla="*/ 2687 w 301583"/>
              <a:gd name="connsiteY3" fmla="*/ 5931015 h 5931015"/>
              <a:gd name="connsiteX4" fmla="*/ 0 w 301583"/>
              <a:gd name="connsiteY4" fmla="*/ 0 h 5931015"/>
              <a:gd name="connsiteX0" fmla="*/ 0 w 301583"/>
              <a:gd name="connsiteY0" fmla="*/ 0 h 5931015"/>
              <a:gd name="connsiteX1" fmla="*/ 301583 w 301583"/>
              <a:gd name="connsiteY1" fmla="*/ 84893 h 5931015"/>
              <a:gd name="connsiteX2" fmla="*/ 300085 w 301583"/>
              <a:gd name="connsiteY2" fmla="*/ 5450638 h 5931015"/>
              <a:gd name="connsiteX3" fmla="*/ 2687 w 301583"/>
              <a:gd name="connsiteY3" fmla="*/ 5931015 h 5931015"/>
              <a:gd name="connsiteX4" fmla="*/ 0 w 301583"/>
              <a:gd name="connsiteY4" fmla="*/ 0 h 5931015"/>
              <a:gd name="connsiteX0" fmla="*/ 0 w 301583"/>
              <a:gd name="connsiteY0" fmla="*/ 0 h 5450638"/>
              <a:gd name="connsiteX1" fmla="*/ 301583 w 301583"/>
              <a:gd name="connsiteY1" fmla="*/ 84893 h 5450638"/>
              <a:gd name="connsiteX2" fmla="*/ 300085 w 301583"/>
              <a:gd name="connsiteY2" fmla="*/ 5450638 h 5450638"/>
              <a:gd name="connsiteX3" fmla="*/ 861 w 301583"/>
              <a:gd name="connsiteY3" fmla="*/ 5370082 h 5450638"/>
              <a:gd name="connsiteX4" fmla="*/ 0 w 301583"/>
              <a:gd name="connsiteY4" fmla="*/ 0 h 5450638"/>
              <a:gd name="connsiteX0" fmla="*/ 0 w 302519"/>
              <a:gd name="connsiteY0" fmla="*/ 0 h 5454974"/>
              <a:gd name="connsiteX1" fmla="*/ 301583 w 302519"/>
              <a:gd name="connsiteY1" fmla="*/ 84893 h 5454974"/>
              <a:gd name="connsiteX2" fmla="*/ 302444 w 302519"/>
              <a:gd name="connsiteY2" fmla="*/ 5454974 h 5454974"/>
              <a:gd name="connsiteX3" fmla="*/ 861 w 302519"/>
              <a:gd name="connsiteY3" fmla="*/ 5370082 h 5454974"/>
              <a:gd name="connsiteX4" fmla="*/ 0 w 302519"/>
              <a:gd name="connsiteY4" fmla="*/ 0 h 54549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02519" h="5454974">
                <a:moveTo>
                  <a:pt x="0" y="0"/>
                </a:moveTo>
                <a:lnTo>
                  <a:pt x="301583" y="84893"/>
                </a:lnTo>
                <a:cubicBezTo>
                  <a:pt x="301127" y="2033600"/>
                  <a:pt x="302900" y="3506267"/>
                  <a:pt x="302444" y="5454974"/>
                </a:cubicBezTo>
                <a:lnTo>
                  <a:pt x="861" y="5370082"/>
                </a:lnTo>
                <a:cubicBezTo>
                  <a:pt x="752" y="3394522"/>
                  <a:pt x="109" y="1975560"/>
                  <a:pt x="0" y="0"/>
                </a:cubicBezTo>
                <a:close/>
              </a:path>
            </a:pathLst>
          </a:custGeom>
          <a:solidFill>
            <a:srgbClr val="F1E43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Rectangle 25">
            <a:extLst>
              <a:ext uri="{FF2B5EF4-FFF2-40B4-BE49-F238E27FC236}">
                <a16:creationId xmlns:a16="http://schemas.microsoft.com/office/drawing/2014/main" id="{73917906-116A-D747-B84C-0E44ABB12027}"/>
              </a:ext>
            </a:extLst>
          </p:cNvPr>
          <p:cNvSpPr/>
          <p:nvPr userDrawn="1"/>
        </p:nvSpPr>
        <p:spPr>
          <a:xfrm rot="986670" flipH="1">
            <a:off x="8526985" y="920542"/>
            <a:ext cx="301005" cy="4356482"/>
          </a:xfrm>
          <a:custGeom>
            <a:avLst/>
            <a:gdLst>
              <a:gd name="connsiteX0" fmla="*/ 0 w 297529"/>
              <a:gd name="connsiteY0" fmla="*/ 0 h 6679840"/>
              <a:gd name="connsiteX1" fmla="*/ 297529 w 297529"/>
              <a:gd name="connsiteY1" fmla="*/ 0 h 6679840"/>
              <a:gd name="connsiteX2" fmla="*/ 297529 w 297529"/>
              <a:gd name="connsiteY2" fmla="*/ 6679840 h 6679840"/>
              <a:gd name="connsiteX3" fmla="*/ 0 w 297529"/>
              <a:gd name="connsiteY3" fmla="*/ 6679840 h 6679840"/>
              <a:gd name="connsiteX4" fmla="*/ 0 w 297529"/>
              <a:gd name="connsiteY4" fmla="*/ 0 h 6679840"/>
              <a:gd name="connsiteX0" fmla="*/ 0 w 298896"/>
              <a:gd name="connsiteY0" fmla="*/ 0 h 6679840"/>
              <a:gd name="connsiteX1" fmla="*/ 298896 w 298896"/>
              <a:gd name="connsiteY1" fmla="*/ 833718 h 6679840"/>
              <a:gd name="connsiteX2" fmla="*/ 297529 w 298896"/>
              <a:gd name="connsiteY2" fmla="*/ 6679840 h 6679840"/>
              <a:gd name="connsiteX3" fmla="*/ 0 w 298896"/>
              <a:gd name="connsiteY3" fmla="*/ 6679840 h 6679840"/>
              <a:gd name="connsiteX4" fmla="*/ 0 w 298896"/>
              <a:gd name="connsiteY4" fmla="*/ 0 h 6679840"/>
              <a:gd name="connsiteX0" fmla="*/ 0 w 299224"/>
              <a:gd name="connsiteY0" fmla="*/ 0 h 5926680"/>
              <a:gd name="connsiteX1" fmla="*/ 299224 w 299224"/>
              <a:gd name="connsiteY1" fmla="*/ 80558 h 5926680"/>
              <a:gd name="connsiteX2" fmla="*/ 297857 w 299224"/>
              <a:gd name="connsiteY2" fmla="*/ 5926680 h 5926680"/>
              <a:gd name="connsiteX3" fmla="*/ 328 w 299224"/>
              <a:gd name="connsiteY3" fmla="*/ 5926680 h 5926680"/>
              <a:gd name="connsiteX4" fmla="*/ 0 w 299224"/>
              <a:gd name="connsiteY4" fmla="*/ 0 h 5926680"/>
              <a:gd name="connsiteX0" fmla="*/ 0 w 301583"/>
              <a:gd name="connsiteY0" fmla="*/ 0 h 5931015"/>
              <a:gd name="connsiteX1" fmla="*/ 301583 w 301583"/>
              <a:gd name="connsiteY1" fmla="*/ 84893 h 5931015"/>
              <a:gd name="connsiteX2" fmla="*/ 300216 w 301583"/>
              <a:gd name="connsiteY2" fmla="*/ 5931015 h 5931015"/>
              <a:gd name="connsiteX3" fmla="*/ 2687 w 301583"/>
              <a:gd name="connsiteY3" fmla="*/ 5931015 h 5931015"/>
              <a:gd name="connsiteX4" fmla="*/ 0 w 301583"/>
              <a:gd name="connsiteY4" fmla="*/ 0 h 5931015"/>
              <a:gd name="connsiteX0" fmla="*/ 0 w 301583"/>
              <a:gd name="connsiteY0" fmla="*/ 0 h 5931015"/>
              <a:gd name="connsiteX1" fmla="*/ 301583 w 301583"/>
              <a:gd name="connsiteY1" fmla="*/ 84893 h 5931015"/>
              <a:gd name="connsiteX2" fmla="*/ 300085 w 301583"/>
              <a:gd name="connsiteY2" fmla="*/ 5450638 h 5931015"/>
              <a:gd name="connsiteX3" fmla="*/ 2687 w 301583"/>
              <a:gd name="connsiteY3" fmla="*/ 5931015 h 5931015"/>
              <a:gd name="connsiteX4" fmla="*/ 0 w 301583"/>
              <a:gd name="connsiteY4" fmla="*/ 0 h 5931015"/>
              <a:gd name="connsiteX0" fmla="*/ 0 w 301583"/>
              <a:gd name="connsiteY0" fmla="*/ 0 h 5450638"/>
              <a:gd name="connsiteX1" fmla="*/ 301583 w 301583"/>
              <a:gd name="connsiteY1" fmla="*/ 84893 h 5450638"/>
              <a:gd name="connsiteX2" fmla="*/ 300085 w 301583"/>
              <a:gd name="connsiteY2" fmla="*/ 5450638 h 5450638"/>
              <a:gd name="connsiteX3" fmla="*/ 861 w 301583"/>
              <a:gd name="connsiteY3" fmla="*/ 5370082 h 5450638"/>
              <a:gd name="connsiteX4" fmla="*/ 0 w 301583"/>
              <a:gd name="connsiteY4" fmla="*/ 0 h 5450638"/>
              <a:gd name="connsiteX0" fmla="*/ 0 w 302519"/>
              <a:gd name="connsiteY0" fmla="*/ 0 h 5454974"/>
              <a:gd name="connsiteX1" fmla="*/ 301583 w 302519"/>
              <a:gd name="connsiteY1" fmla="*/ 84893 h 5454974"/>
              <a:gd name="connsiteX2" fmla="*/ 302444 w 302519"/>
              <a:gd name="connsiteY2" fmla="*/ 5454974 h 5454974"/>
              <a:gd name="connsiteX3" fmla="*/ 861 w 302519"/>
              <a:gd name="connsiteY3" fmla="*/ 5370082 h 5454974"/>
              <a:gd name="connsiteX4" fmla="*/ 0 w 302519"/>
              <a:gd name="connsiteY4" fmla="*/ 0 h 5454974"/>
              <a:gd name="connsiteX0" fmla="*/ 0 w 302531"/>
              <a:gd name="connsiteY0" fmla="*/ 0 h 5454974"/>
              <a:gd name="connsiteX1" fmla="*/ 301859 w 302531"/>
              <a:gd name="connsiteY1" fmla="*/ 1104582 h 5454974"/>
              <a:gd name="connsiteX2" fmla="*/ 302444 w 302531"/>
              <a:gd name="connsiteY2" fmla="*/ 5454974 h 5454974"/>
              <a:gd name="connsiteX3" fmla="*/ 861 w 302531"/>
              <a:gd name="connsiteY3" fmla="*/ 5370082 h 5454974"/>
              <a:gd name="connsiteX4" fmla="*/ 0 w 302531"/>
              <a:gd name="connsiteY4" fmla="*/ 0 h 5454974"/>
              <a:gd name="connsiteX0" fmla="*/ 354 w 301685"/>
              <a:gd name="connsiteY0" fmla="*/ 259663 h 4350392"/>
              <a:gd name="connsiteX1" fmla="*/ 301013 w 301685"/>
              <a:gd name="connsiteY1" fmla="*/ 0 h 4350392"/>
              <a:gd name="connsiteX2" fmla="*/ 301598 w 301685"/>
              <a:gd name="connsiteY2" fmla="*/ 4350392 h 4350392"/>
              <a:gd name="connsiteX3" fmla="*/ 15 w 301685"/>
              <a:gd name="connsiteY3" fmla="*/ 4265500 h 4350392"/>
              <a:gd name="connsiteX4" fmla="*/ 354 w 301685"/>
              <a:gd name="connsiteY4" fmla="*/ 259663 h 4350392"/>
              <a:gd name="connsiteX0" fmla="*/ 1039 w 301677"/>
              <a:gd name="connsiteY0" fmla="*/ 1031194 h 4350392"/>
              <a:gd name="connsiteX1" fmla="*/ 301005 w 301677"/>
              <a:gd name="connsiteY1" fmla="*/ 0 h 4350392"/>
              <a:gd name="connsiteX2" fmla="*/ 301590 w 301677"/>
              <a:gd name="connsiteY2" fmla="*/ 4350392 h 4350392"/>
              <a:gd name="connsiteX3" fmla="*/ 7 w 301677"/>
              <a:gd name="connsiteY3" fmla="*/ 4265500 h 4350392"/>
              <a:gd name="connsiteX4" fmla="*/ 1039 w 301677"/>
              <a:gd name="connsiteY4" fmla="*/ 1031194 h 4350392"/>
              <a:gd name="connsiteX0" fmla="*/ 1039 w 301005"/>
              <a:gd name="connsiteY0" fmla="*/ 1031194 h 4356482"/>
              <a:gd name="connsiteX1" fmla="*/ 301005 w 301005"/>
              <a:gd name="connsiteY1" fmla="*/ 0 h 4356482"/>
              <a:gd name="connsiteX2" fmla="*/ 299793 w 301005"/>
              <a:gd name="connsiteY2" fmla="*/ 4356482 h 4356482"/>
              <a:gd name="connsiteX3" fmla="*/ 7 w 301005"/>
              <a:gd name="connsiteY3" fmla="*/ 4265500 h 4356482"/>
              <a:gd name="connsiteX4" fmla="*/ 1039 w 301005"/>
              <a:gd name="connsiteY4" fmla="*/ 1031194 h 43564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01005" h="4356482">
                <a:moveTo>
                  <a:pt x="1039" y="1031194"/>
                </a:moveTo>
                <a:lnTo>
                  <a:pt x="301005" y="0"/>
                </a:lnTo>
                <a:cubicBezTo>
                  <a:pt x="300549" y="1948707"/>
                  <a:pt x="300249" y="2407775"/>
                  <a:pt x="299793" y="4356482"/>
                </a:cubicBezTo>
                <a:cubicBezTo>
                  <a:pt x="199265" y="4328185"/>
                  <a:pt x="100535" y="4293797"/>
                  <a:pt x="7" y="4265500"/>
                </a:cubicBezTo>
                <a:cubicBezTo>
                  <a:pt x="-102" y="2289940"/>
                  <a:pt x="1148" y="3006754"/>
                  <a:pt x="1039" y="1031194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Rectangle 25">
            <a:extLst>
              <a:ext uri="{FF2B5EF4-FFF2-40B4-BE49-F238E27FC236}">
                <a16:creationId xmlns:a16="http://schemas.microsoft.com/office/drawing/2014/main" id="{58081AFC-9C1E-CF4E-B487-B546C3D8E62E}"/>
              </a:ext>
            </a:extLst>
          </p:cNvPr>
          <p:cNvSpPr/>
          <p:nvPr userDrawn="1"/>
        </p:nvSpPr>
        <p:spPr>
          <a:xfrm rot="20613330">
            <a:off x="8583649" y="-124932"/>
            <a:ext cx="302265" cy="3966600"/>
          </a:xfrm>
          <a:custGeom>
            <a:avLst/>
            <a:gdLst>
              <a:gd name="connsiteX0" fmla="*/ 0 w 297529"/>
              <a:gd name="connsiteY0" fmla="*/ 0 h 6679840"/>
              <a:gd name="connsiteX1" fmla="*/ 297529 w 297529"/>
              <a:gd name="connsiteY1" fmla="*/ 0 h 6679840"/>
              <a:gd name="connsiteX2" fmla="*/ 297529 w 297529"/>
              <a:gd name="connsiteY2" fmla="*/ 6679840 h 6679840"/>
              <a:gd name="connsiteX3" fmla="*/ 0 w 297529"/>
              <a:gd name="connsiteY3" fmla="*/ 6679840 h 6679840"/>
              <a:gd name="connsiteX4" fmla="*/ 0 w 297529"/>
              <a:gd name="connsiteY4" fmla="*/ 0 h 6679840"/>
              <a:gd name="connsiteX0" fmla="*/ 0 w 298896"/>
              <a:gd name="connsiteY0" fmla="*/ 0 h 6679840"/>
              <a:gd name="connsiteX1" fmla="*/ 298896 w 298896"/>
              <a:gd name="connsiteY1" fmla="*/ 833718 h 6679840"/>
              <a:gd name="connsiteX2" fmla="*/ 297529 w 298896"/>
              <a:gd name="connsiteY2" fmla="*/ 6679840 h 6679840"/>
              <a:gd name="connsiteX3" fmla="*/ 0 w 298896"/>
              <a:gd name="connsiteY3" fmla="*/ 6679840 h 6679840"/>
              <a:gd name="connsiteX4" fmla="*/ 0 w 298896"/>
              <a:gd name="connsiteY4" fmla="*/ 0 h 6679840"/>
              <a:gd name="connsiteX0" fmla="*/ 0 w 299224"/>
              <a:gd name="connsiteY0" fmla="*/ 0 h 5926680"/>
              <a:gd name="connsiteX1" fmla="*/ 299224 w 299224"/>
              <a:gd name="connsiteY1" fmla="*/ 80558 h 5926680"/>
              <a:gd name="connsiteX2" fmla="*/ 297857 w 299224"/>
              <a:gd name="connsiteY2" fmla="*/ 5926680 h 5926680"/>
              <a:gd name="connsiteX3" fmla="*/ 328 w 299224"/>
              <a:gd name="connsiteY3" fmla="*/ 5926680 h 5926680"/>
              <a:gd name="connsiteX4" fmla="*/ 0 w 299224"/>
              <a:gd name="connsiteY4" fmla="*/ 0 h 5926680"/>
              <a:gd name="connsiteX0" fmla="*/ 0 w 301583"/>
              <a:gd name="connsiteY0" fmla="*/ 0 h 5931015"/>
              <a:gd name="connsiteX1" fmla="*/ 301583 w 301583"/>
              <a:gd name="connsiteY1" fmla="*/ 84893 h 5931015"/>
              <a:gd name="connsiteX2" fmla="*/ 300216 w 301583"/>
              <a:gd name="connsiteY2" fmla="*/ 5931015 h 5931015"/>
              <a:gd name="connsiteX3" fmla="*/ 2687 w 301583"/>
              <a:gd name="connsiteY3" fmla="*/ 5931015 h 5931015"/>
              <a:gd name="connsiteX4" fmla="*/ 0 w 301583"/>
              <a:gd name="connsiteY4" fmla="*/ 0 h 5931015"/>
              <a:gd name="connsiteX0" fmla="*/ 0 w 301583"/>
              <a:gd name="connsiteY0" fmla="*/ 0 h 5931015"/>
              <a:gd name="connsiteX1" fmla="*/ 301583 w 301583"/>
              <a:gd name="connsiteY1" fmla="*/ 84893 h 5931015"/>
              <a:gd name="connsiteX2" fmla="*/ 300085 w 301583"/>
              <a:gd name="connsiteY2" fmla="*/ 5450638 h 5931015"/>
              <a:gd name="connsiteX3" fmla="*/ 2687 w 301583"/>
              <a:gd name="connsiteY3" fmla="*/ 5931015 h 5931015"/>
              <a:gd name="connsiteX4" fmla="*/ 0 w 301583"/>
              <a:gd name="connsiteY4" fmla="*/ 0 h 5931015"/>
              <a:gd name="connsiteX0" fmla="*/ 0 w 301583"/>
              <a:gd name="connsiteY0" fmla="*/ 0 h 5450638"/>
              <a:gd name="connsiteX1" fmla="*/ 301583 w 301583"/>
              <a:gd name="connsiteY1" fmla="*/ 84893 h 5450638"/>
              <a:gd name="connsiteX2" fmla="*/ 300085 w 301583"/>
              <a:gd name="connsiteY2" fmla="*/ 5450638 h 5450638"/>
              <a:gd name="connsiteX3" fmla="*/ 861 w 301583"/>
              <a:gd name="connsiteY3" fmla="*/ 5370082 h 5450638"/>
              <a:gd name="connsiteX4" fmla="*/ 0 w 301583"/>
              <a:gd name="connsiteY4" fmla="*/ 0 h 5450638"/>
              <a:gd name="connsiteX0" fmla="*/ 0 w 302519"/>
              <a:gd name="connsiteY0" fmla="*/ 0 h 5454974"/>
              <a:gd name="connsiteX1" fmla="*/ 301583 w 302519"/>
              <a:gd name="connsiteY1" fmla="*/ 84893 h 5454974"/>
              <a:gd name="connsiteX2" fmla="*/ 302444 w 302519"/>
              <a:gd name="connsiteY2" fmla="*/ 5454974 h 5454974"/>
              <a:gd name="connsiteX3" fmla="*/ 861 w 302519"/>
              <a:gd name="connsiteY3" fmla="*/ 5370082 h 5454974"/>
              <a:gd name="connsiteX4" fmla="*/ 0 w 302519"/>
              <a:gd name="connsiteY4" fmla="*/ 0 h 5454974"/>
              <a:gd name="connsiteX0" fmla="*/ 0 w 303048"/>
              <a:gd name="connsiteY0" fmla="*/ 0 h 5370082"/>
              <a:gd name="connsiteX1" fmla="*/ 301583 w 303048"/>
              <a:gd name="connsiteY1" fmla="*/ 84893 h 5370082"/>
              <a:gd name="connsiteX2" fmla="*/ 302989 w 303048"/>
              <a:gd name="connsiteY2" fmla="*/ 4140900 h 5370082"/>
              <a:gd name="connsiteX3" fmla="*/ 861 w 303048"/>
              <a:gd name="connsiteY3" fmla="*/ 5370082 h 5370082"/>
              <a:gd name="connsiteX4" fmla="*/ 0 w 303048"/>
              <a:gd name="connsiteY4" fmla="*/ 0 h 5370082"/>
              <a:gd name="connsiteX0" fmla="*/ 0 w 303048"/>
              <a:gd name="connsiteY0" fmla="*/ 0 h 4140900"/>
              <a:gd name="connsiteX1" fmla="*/ 301583 w 303048"/>
              <a:gd name="connsiteY1" fmla="*/ 84893 h 4140900"/>
              <a:gd name="connsiteX2" fmla="*/ 302989 w 303048"/>
              <a:gd name="connsiteY2" fmla="*/ 4140900 h 4140900"/>
              <a:gd name="connsiteX3" fmla="*/ 1312 w 303048"/>
              <a:gd name="connsiteY3" fmla="*/ 3966600 h 4140900"/>
              <a:gd name="connsiteX4" fmla="*/ 0 w 303048"/>
              <a:gd name="connsiteY4" fmla="*/ 0 h 4140900"/>
              <a:gd name="connsiteX0" fmla="*/ 0 w 302637"/>
              <a:gd name="connsiteY0" fmla="*/ 0 h 3966600"/>
              <a:gd name="connsiteX1" fmla="*/ 301583 w 302637"/>
              <a:gd name="connsiteY1" fmla="*/ 84893 h 3966600"/>
              <a:gd name="connsiteX2" fmla="*/ 302566 w 302637"/>
              <a:gd name="connsiteY2" fmla="*/ 3088063 h 3966600"/>
              <a:gd name="connsiteX3" fmla="*/ 1312 w 302637"/>
              <a:gd name="connsiteY3" fmla="*/ 3966600 h 3966600"/>
              <a:gd name="connsiteX4" fmla="*/ 0 w 302637"/>
              <a:gd name="connsiteY4" fmla="*/ 0 h 3966600"/>
              <a:gd name="connsiteX0" fmla="*/ 0 w 302265"/>
              <a:gd name="connsiteY0" fmla="*/ 0 h 3966600"/>
              <a:gd name="connsiteX1" fmla="*/ 301583 w 302265"/>
              <a:gd name="connsiteY1" fmla="*/ 84893 h 3966600"/>
              <a:gd name="connsiteX2" fmla="*/ 302178 w 302265"/>
              <a:gd name="connsiteY2" fmla="*/ 2932359 h 3966600"/>
              <a:gd name="connsiteX3" fmla="*/ 1312 w 302265"/>
              <a:gd name="connsiteY3" fmla="*/ 3966600 h 3966600"/>
              <a:gd name="connsiteX4" fmla="*/ 0 w 302265"/>
              <a:gd name="connsiteY4" fmla="*/ 0 h 3966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02265" h="3966600">
                <a:moveTo>
                  <a:pt x="0" y="0"/>
                </a:moveTo>
                <a:lnTo>
                  <a:pt x="301583" y="84893"/>
                </a:lnTo>
                <a:cubicBezTo>
                  <a:pt x="301127" y="2033600"/>
                  <a:pt x="302634" y="983652"/>
                  <a:pt x="302178" y="2932359"/>
                </a:cubicBezTo>
                <a:lnTo>
                  <a:pt x="1312" y="3966600"/>
                </a:lnTo>
                <a:cubicBezTo>
                  <a:pt x="1203" y="1991040"/>
                  <a:pt x="109" y="1975560"/>
                  <a:pt x="0" y="0"/>
                </a:cubicBezTo>
                <a:close/>
              </a:path>
            </a:pathLst>
          </a:custGeom>
          <a:solidFill>
            <a:srgbClr val="F1E43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9577C5B-113F-8149-B3E4-BA8A32EBD038}"/>
              </a:ext>
            </a:extLst>
          </p:cNvPr>
          <p:cNvSpPr txBox="1"/>
          <p:nvPr userDrawn="1"/>
        </p:nvSpPr>
        <p:spPr>
          <a:xfrm>
            <a:off x="214312" y="4800092"/>
            <a:ext cx="141211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fld id="{678A3127-004A-9F4A-90B3-2F89179B6970}" type="slidenum">
              <a:rPr lang="en-US" sz="1000" b="1" i="0" smtClean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algn="l"/>
              <a:t>‹#›</a:t>
            </a:fld>
            <a:endParaRPr lang="en-US" sz="1000" b="1" i="0" dirty="0">
              <a:solidFill>
                <a:schemeClr val="accent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 Placeholder 17">
            <a:extLst>
              <a:ext uri="{FF2B5EF4-FFF2-40B4-BE49-F238E27FC236}">
                <a16:creationId xmlns:a16="http://schemas.microsoft.com/office/drawing/2014/main" id="{02982E62-F611-F742-9C44-BE202E2D550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17501" y="1143000"/>
            <a:ext cx="7569199" cy="3394212"/>
          </a:xfrm>
          <a:prstGeom prst="roundRect">
            <a:avLst>
              <a:gd name="adj" fmla="val 0"/>
            </a:avLst>
          </a:prstGeom>
          <a:noFill/>
        </p:spPr>
        <p:txBody>
          <a:bodyPr lIns="108000" tIns="144000" rIns="144000" bIns="144000" anchor="t"/>
          <a:lstStyle>
            <a:lvl1pPr marL="180975" indent="-180975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10788B"/>
              </a:buClr>
              <a:buFont typeface="Arial" panose="020B0604020202020204" pitchFamily="34" charset="0"/>
              <a:buChar char="•"/>
              <a:tabLst/>
              <a:defRPr sz="1600" b="0" i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b="0" i="0">
                <a:latin typeface="VAG Rounded Std Light" panose="020F0502020204020204" pitchFamily="34" charset="77"/>
              </a:defRPr>
            </a:lvl2pPr>
          </a:lstStyle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76653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Picture Placeholder 20">
            <a:extLst>
              <a:ext uri="{FF2B5EF4-FFF2-40B4-BE49-F238E27FC236}">
                <a16:creationId xmlns:a16="http://schemas.microsoft.com/office/drawing/2014/main" id="{73205DC7-E2BC-8143-8098-9DEE6AC14B7C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3050822" y="-12699"/>
            <a:ext cx="6093177" cy="5164037"/>
          </a:xfrm>
          <a:custGeom>
            <a:avLst/>
            <a:gdLst>
              <a:gd name="connsiteX0" fmla="*/ 0 w 4472609"/>
              <a:gd name="connsiteY0" fmla="*/ 0 h 5143500"/>
              <a:gd name="connsiteX1" fmla="*/ 4472609 w 4472609"/>
              <a:gd name="connsiteY1" fmla="*/ 0 h 5143500"/>
              <a:gd name="connsiteX2" fmla="*/ 4472609 w 4472609"/>
              <a:gd name="connsiteY2" fmla="*/ 5143500 h 5143500"/>
              <a:gd name="connsiteX3" fmla="*/ 0 w 4472609"/>
              <a:gd name="connsiteY3" fmla="*/ 5143500 h 5143500"/>
              <a:gd name="connsiteX4" fmla="*/ 0 w 4472609"/>
              <a:gd name="connsiteY4" fmla="*/ 0 h 5143500"/>
              <a:gd name="connsiteX0" fmla="*/ 636104 w 4472609"/>
              <a:gd name="connsiteY0" fmla="*/ 19878 h 5143500"/>
              <a:gd name="connsiteX1" fmla="*/ 4472609 w 4472609"/>
              <a:gd name="connsiteY1" fmla="*/ 0 h 5143500"/>
              <a:gd name="connsiteX2" fmla="*/ 4472609 w 4472609"/>
              <a:gd name="connsiteY2" fmla="*/ 5143500 h 5143500"/>
              <a:gd name="connsiteX3" fmla="*/ 0 w 4472609"/>
              <a:gd name="connsiteY3" fmla="*/ 5143500 h 5143500"/>
              <a:gd name="connsiteX4" fmla="*/ 636104 w 4472609"/>
              <a:gd name="connsiteY4" fmla="*/ 19878 h 5143500"/>
              <a:gd name="connsiteX0" fmla="*/ 1391478 w 5227983"/>
              <a:gd name="connsiteY0" fmla="*/ 19878 h 5163378"/>
              <a:gd name="connsiteX1" fmla="*/ 5227983 w 5227983"/>
              <a:gd name="connsiteY1" fmla="*/ 0 h 5163378"/>
              <a:gd name="connsiteX2" fmla="*/ 5227983 w 5227983"/>
              <a:gd name="connsiteY2" fmla="*/ 5143500 h 5163378"/>
              <a:gd name="connsiteX3" fmla="*/ 0 w 5227983"/>
              <a:gd name="connsiteY3" fmla="*/ 5163378 h 5163378"/>
              <a:gd name="connsiteX4" fmla="*/ 1391478 w 5227983"/>
              <a:gd name="connsiteY4" fmla="*/ 19878 h 5163378"/>
              <a:gd name="connsiteX0" fmla="*/ 1375690 w 5227983"/>
              <a:gd name="connsiteY0" fmla="*/ 0 h 5172076"/>
              <a:gd name="connsiteX1" fmla="*/ 5227983 w 5227983"/>
              <a:gd name="connsiteY1" fmla="*/ 8698 h 5172076"/>
              <a:gd name="connsiteX2" fmla="*/ 5227983 w 5227983"/>
              <a:gd name="connsiteY2" fmla="*/ 5152198 h 5172076"/>
              <a:gd name="connsiteX3" fmla="*/ 0 w 5227983"/>
              <a:gd name="connsiteY3" fmla="*/ 5172076 h 5172076"/>
              <a:gd name="connsiteX4" fmla="*/ 1375690 w 5227983"/>
              <a:gd name="connsiteY4" fmla="*/ 0 h 5172076"/>
              <a:gd name="connsiteX0" fmla="*/ 1707244 w 5227983"/>
              <a:gd name="connsiteY0" fmla="*/ 5589 h 5163378"/>
              <a:gd name="connsiteX1" fmla="*/ 5227983 w 5227983"/>
              <a:gd name="connsiteY1" fmla="*/ 0 h 5163378"/>
              <a:gd name="connsiteX2" fmla="*/ 5227983 w 5227983"/>
              <a:gd name="connsiteY2" fmla="*/ 5143500 h 5163378"/>
              <a:gd name="connsiteX3" fmla="*/ 0 w 5227983"/>
              <a:gd name="connsiteY3" fmla="*/ 5163378 h 5163378"/>
              <a:gd name="connsiteX4" fmla="*/ 1707244 w 5227983"/>
              <a:gd name="connsiteY4" fmla="*/ 5589 h 5163378"/>
              <a:gd name="connsiteX0" fmla="*/ 1707244 w 5227983"/>
              <a:gd name="connsiteY0" fmla="*/ 5589 h 5172075"/>
              <a:gd name="connsiteX1" fmla="*/ 5227983 w 5227983"/>
              <a:gd name="connsiteY1" fmla="*/ 0 h 5172075"/>
              <a:gd name="connsiteX2" fmla="*/ 5227983 w 5227983"/>
              <a:gd name="connsiteY2" fmla="*/ 5172075 h 5172075"/>
              <a:gd name="connsiteX3" fmla="*/ 0 w 5227983"/>
              <a:gd name="connsiteY3" fmla="*/ 5163378 h 5172075"/>
              <a:gd name="connsiteX4" fmla="*/ 1707244 w 5227983"/>
              <a:gd name="connsiteY4" fmla="*/ 5589 h 5172075"/>
              <a:gd name="connsiteX0" fmla="*/ 1359901 w 5227983"/>
              <a:gd name="connsiteY0" fmla="*/ 0 h 5180774"/>
              <a:gd name="connsiteX1" fmla="*/ 5227983 w 5227983"/>
              <a:gd name="connsiteY1" fmla="*/ 8699 h 5180774"/>
              <a:gd name="connsiteX2" fmla="*/ 5227983 w 5227983"/>
              <a:gd name="connsiteY2" fmla="*/ 5180774 h 5180774"/>
              <a:gd name="connsiteX3" fmla="*/ 0 w 5227983"/>
              <a:gd name="connsiteY3" fmla="*/ 5172077 h 5180774"/>
              <a:gd name="connsiteX4" fmla="*/ 1359901 w 5227983"/>
              <a:gd name="connsiteY4" fmla="*/ 0 h 5180774"/>
              <a:gd name="connsiteX0" fmla="*/ 1659879 w 5527961"/>
              <a:gd name="connsiteY0" fmla="*/ 0 h 5186364"/>
              <a:gd name="connsiteX1" fmla="*/ 5527961 w 5527961"/>
              <a:gd name="connsiteY1" fmla="*/ 8699 h 5186364"/>
              <a:gd name="connsiteX2" fmla="*/ 5527961 w 5527961"/>
              <a:gd name="connsiteY2" fmla="*/ 5180774 h 5186364"/>
              <a:gd name="connsiteX3" fmla="*/ 0 w 5527961"/>
              <a:gd name="connsiteY3" fmla="*/ 5186364 h 5186364"/>
              <a:gd name="connsiteX4" fmla="*/ 1659879 w 5527961"/>
              <a:gd name="connsiteY4" fmla="*/ 0 h 5186364"/>
              <a:gd name="connsiteX0" fmla="*/ 1706876 w 5574958"/>
              <a:gd name="connsiteY0" fmla="*/ 0 h 5181048"/>
              <a:gd name="connsiteX1" fmla="*/ 5574958 w 5574958"/>
              <a:gd name="connsiteY1" fmla="*/ 8699 h 5181048"/>
              <a:gd name="connsiteX2" fmla="*/ 5574958 w 5574958"/>
              <a:gd name="connsiteY2" fmla="*/ 5180774 h 5181048"/>
              <a:gd name="connsiteX3" fmla="*/ 0 w 5574958"/>
              <a:gd name="connsiteY3" fmla="*/ 5181048 h 5181048"/>
              <a:gd name="connsiteX4" fmla="*/ 1706876 w 5574958"/>
              <a:gd name="connsiteY4" fmla="*/ 0 h 5181048"/>
              <a:gd name="connsiteX0" fmla="*/ 1683377 w 5574958"/>
              <a:gd name="connsiteY0" fmla="*/ 0 h 5175732"/>
              <a:gd name="connsiteX1" fmla="*/ 5574958 w 5574958"/>
              <a:gd name="connsiteY1" fmla="*/ 3383 h 5175732"/>
              <a:gd name="connsiteX2" fmla="*/ 5574958 w 5574958"/>
              <a:gd name="connsiteY2" fmla="*/ 5175458 h 5175732"/>
              <a:gd name="connsiteX3" fmla="*/ 0 w 5574958"/>
              <a:gd name="connsiteY3" fmla="*/ 5175732 h 5175732"/>
              <a:gd name="connsiteX4" fmla="*/ 1683377 w 5574958"/>
              <a:gd name="connsiteY4" fmla="*/ 0 h 5175732"/>
              <a:gd name="connsiteX0" fmla="*/ 308501 w 5574958"/>
              <a:gd name="connsiteY0" fmla="*/ 0 h 5175732"/>
              <a:gd name="connsiteX1" fmla="*/ 5574958 w 5574958"/>
              <a:gd name="connsiteY1" fmla="*/ 3383 h 5175732"/>
              <a:gd name="connsiteX2" fmla="*/ 5574958 w 5574958"/>
              <a:gd name="connsiteY2" fmla="*/ 5175458 h 5175732"/>
              <a:gd name="connsiteX3" fmla="*/ 0 w 5574958"/>
              <a:gd name="connsiteY3" fmla="*/ 5175732 h 5175732"/>
              <a:gd name="connsiteX4" fmla="*/ 308501 w 5574958"/>
              <a:gd name="connsiteY4" fmla="*/ 0 h 5175732"/>
              <a:gd name="connsiteX0" fmla="*/ 1699941 w 6966398"/>
              <a:gd name="connsiteY0" fmla="*/ 0 h 5175458"/>
              <a:gd name="connsiteX1" fmla="*/ 6966398 w 6966398"/>
              <a:gd name="connsiteY1" fmla="*/ 3383 h 5175458"/>
              <a:gd name="connsiteX2" fmla="*/ 6966398 w 6966398"/>
              <a:gd name="connsiteY2" fmla="*/ 5175458 h 5175458"/>
              <a:gd name="connsiteX3" fmla="*/ 0 w 6966398"/>
              <a:gd name="connsiteY3" fmla="*/ 5160742 h 5175458"/>
              <a:gd name="connsiteX4" fmla="*/ 1699941 w 6966398"/>
              <a:gd name="connsiteY4" fmla="*/ 0 h 5175458"/>
              <a:gd name="connsiteX0" fmla="*/ 1687518 w 6966398"/>
              <a:gd name="connsiteY0" fmla="*/ 365 h 5172075"/>
              <a:gd name="connsiteX1" fmla="*/ 6966398 w 6966398"/>
              <a:gd name="connsiteY1" fmla="*/ 0 h 5172075"/>
              <a:gd name="connsiteX2" fmla="*/ 6966398 w 6966398"/>
              <a:gd name="connsiteY2" fmla="*/ 5172075 h 5172075"/>
              <a:gd name="connsiteX3" fmla="*/ 0 w 6966398"/>
              <a:gd name="connsiteY3" fmla="*/ 5157359 h 5172075"/>
              <a:gd name="connsiteX4" fmla="*/ 1687518 w 6966398"/>
              <a:gd name="connsiteY4" fmla="*/ 365 h 5172075"/>
              <a:gd name="connsiteX0" fmla="*/ 1915842 w 6966398"/>
              <a:gd name="connsiteY0" fmla="*/ 4768 h 5172075"/>
              <a:gd name="connsiteX1" fmla="*/ 6966398 w 6966398"/>
              <a:gd name="connsiteY1" fmla="*/ 0 h 5172075"/>
              <a:gd name="connsiteX2" fmla="*/ 6966398 w 6966398"/>
              <a:gd name="connsiteY2" fmla="*/ 5172075 h 5172075"/>
              <a:gd name="connsiteX3" fmla="*/ 0 w 6966398"/>
              <a:gd name="connsiteY3" fmla="*/ 5157359 h 5172075"/>
              <a:gd name="connsiteX4" fmla="*/ 1915842 w 6966398"/>
              <a:gd name="connsiteY4" fmla="*/ 4768 h 5172075"/>
              <a:gd name="connsiteX0" fmla="*/ 1682660 w 6733216"/>
              <a:gd name="connsiteY0" fmla="*/ 4768 h 5172075"/>
              <a:gd name="connsiteX1" fmla="*/ 6733216 w 6733216"/>
              <a:gd name="connsiteY1" fmla="*/ 0 h 5172075"/>
              <a:gd name="connsiteX2" fmla="*/ 6733216 w 6733216"/>
              <a:gd name="connsiteY2" fmla="*/ 5172075 h 5172075"/>
              <a:gd name="connsiteX3" fmla="*/ 0 w 6733216"/>
              <a:gd name="connsiteY3" fmla="*/ 5166166 h 5172075"/>
              <a:gd name="connsiteX4" fmla="*/ 1682660 w 6733216"/>
              <a:gd name="connsiteY4" fmla="*/ 4768 h 51720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733216" h="5172075">
                <a:moveTo>
                  <a:pt x="1682660" y="4768"/>
                </a:moveTo>
                <a:lnTo>
                  <a:pt x="6733216" y="0"/>
                </a:lnTo>
                <a:lnTo>
                  <a:pt x="6733216" y="5172075"/>
                </a:lnTo>
                <a:lnTo>
                  <a:pt x="0" y="5166166"/>
                </a:lnTo>
                <a:lnTo>
                  <a:pt x="1682660" y="4768"/>
                </a:lnTo>
                <a:close/>
              </a:path>
            </a:pathLst>
          </a:custGeom>
          <a:solidFill>
            <a:schemeClr val="tx2"/>
          </a:solidFill>
        </p:spPr>
        <p:txBody>
          <a:bodyPr rIns="540000" anchor="ctr"/>
          <a:lstStyle>
            <a:lvl1pPr marL="0" indent="0" algn="r">
              <a:buNone/>
              <a:defRPr sz="1800" b="0" i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Add your image here by </a:t>
            </a:r>
            <a:br>
              <a:rPr lang="en-US" dirty="0"/>
            </a:br>
            <a:r>
              <a:rPr lang="en-US" dirty="0"/>
              <a:t>either dragging and dropping </a:t>
            </a:r>
            <a:br>
              <a:rPr lang="en-US" dirty="0"/>
            </a:br>
            <a:r>
              <a:rPr lang="en-US" dirty="0"/>
              <a:t>an image to this box or by clicking </a:t>
            </a:r>
            <a:br>
              <a:rPr lang="en-US" dirty="0"/>
            </a:br>
            <a:r>
              <a:rPr lang="en-US" dirty="0"/>
              <a:t>the icon to add a photo from file.</a:t>
            </a:r>
          </a:p>
        </p:txBody>
      </p:sp>
      <p:sp>
        <p:nvSpPr>
          <p:cNvPr id="22" name="Rectangle 25">
            <a:extLst>
              <a:ext uri="{FF2B5EF4-FFF2-40B4-BE49-F238E27FC236}">
                <a16:creationId xmlns:a16="http://schemas.microsoft.com/office/drawing/2014/main" id="{4C6BF418-1C1B-7348-A2D7-CA0CE7336BFF}"/>
              </a:ext>
            </a:extLst>
          </p:cNvPr>
          <p:cNvSpPr/>
          <p:nvPr userDrawn="1"/>
        </p:nvSpPr>
        <p:spPr>
          <a:xfrm rot="986670" flipH="1">
            <a:off x="3570874" y="-154861"/>
            <a:ext cx="241424" cy="5445619"/>
          </a:xfrm>
          <a:custGeom>
            <a:avLst/>
            <a:gdLst>
              <a:gd name="connsiteX0" fmla="*/ 0 w 297529"/>
              <a:gd name="connsiteY0" fmla="*/ 0 h 6679840"/>
              <a:gd name="connsiteX1" fmla="*/ 297529 w 297529"/>
              <a:gd name="connsiteY1" fmla="*/ 0 h 6679840"/>
              <a:gd name="connsiteX2" fmla="*/ 297529 w 297529"/>
              <a:gd name="connsiteY2" fmla="*/ 6679840 h 6679840"/>
              <a:gd name="connsiteX3" fmla="*/ 0 w 297529"/>
              <a:gd name="connsiteY3" fmla="*/ 6679840 h 6679840"/>
              <a:gd name="connsiteX4" fmla="*/ 0 w 297529"/>
              <a:gd name="connsiteY4" fmla="*/ 0 h 6679840"/>
              <a:gd name="connsiteX0" fmla="*/ 0 w 298896"/>
              <a:gd name="connsiteY0" fmla="*/ 0 h 6679840"/>
              <a:gd name="connsiteX1" fmla="*/ 298896 w 298896"/>
              <a:gd name="connsiteY1" fmla="*/ 833718 h 6679840"/>
              <a:gd name="connsiteX2" fmla="*/ 297529 w 298896"/>
              <a:gd name="connsiteY2" fmla="*/ 6679840 h 6679840"/>
              <a:gd name="connsiteX3" fmla="*/ 0 w 298896"/>
              <a:gd name="connsiteY3" fmla="*/ 6679840 h 6679840"/>
              <a:gd name="connsiteX4" fmla="*/ 0 w 298896"/>
              <a:gd name="connsiteY4" fmla="*/ 0 h 6679840"/>
              <a:gd name="connsiteX0" fmla="*/ 0 w 299224"/>
              <a:gd name="connsiteY0" fmla="*/ 0 h 5926680"/>
              <a:gd name="connsiteX1" fmla="*/ 299224 w 299224"/>
              <a:gd name="connsiteY1" fmla="*/ 80558 h 5926680"/>
              <a:gd name="connsiteX2" fmla="*/ 297857 w 299224"/>
              <a:gd name="connsiteY2" fmla="*/ 5926680 h 5926680"/>
              <a:gd name="connsiteX3" fmla="*/ 328 w 299224"/>
              <a:gd name="connsiteY3" fmla="*/ 5926680 h 5926680"/>
              <a:gd name="connsiteX4" fmla="*/ 0 w 299224"/>
              <a:gd name="connsiteY4" fmla="*/ 0 h 5926680"/>
              <a:gd name="connsiteX0" fmla="*/ 0 w 301583"/>
              <a:gd name="connsiteY0" fmla="*/ 0 h 5931015"/>
              <a:gd name="connsiteX1" fmla="*/ 301583 w 301583"/>
              <a:gd name="connsiteY1" fmla="*/ 84893 h 5931015"/>
              <a:gd name="connsiteX2" fmla="*/ 300216 w 301583"/>
              <a:gd name="connsiteY2" fmla="*/ 5931015 h 5931015"/>
              <a:gd name="connsiteX3" fmla="*/ 2687 w 301583"/>
              <a:gd name="connsiteY3" fmla="*/ 5931015 h 5931015"/>
              <a:gd name="connsiteX4" fmla="*/ 0 w 301583"/>
              <a:gd name="connsiteY4" fmla="*/ 0 h 5931015"/>
              <a:gd name="connsiteX0" fmla="*/ 0 w 301583"/>
              <a:gd name="connsiteY0" fmla="*/ 0 h 5931015"/>
              <a:gd name="connsiteX1" fmla="*/ 301583 w 301583"/>
              <a:gd name="connsiteY1" fmla="*/ 84893 h 5931015"/>
              <a:gd name="connsiteX2" fmla="*/ 300085 w 301583"/>
              <a:gd name="connsiteY2" fmla="*/ 5450638 h 5931015"/>
              <a:gd name="connsiteX3" fmla="*/ 2687 w 301583"/>
              <a:gd name="connsiteY3" fmla="*/ 5931015 h 5931015"/>
              <a:gd name="connsiteX4" fmla="*/ 0 w 301583"/>
              <a:gd name="connsiteY4" fmla="*/ 0 h 5931015"/>
              <a:gd name="connsiteX0" fmla="*/ 0 w 301583"/>
              <a:gd name="connsiteY0" fmla="*/ 0 h 5450638"/>
              <a:gd name="connsiteX1" fmla="*/ 301583 w 301583"/>
              <a:gd name="connsiteY1" fmla="*/ 84893 h 5450638"/>
              <a:gd name="connsiteX2" fmla="*/ 300085 w 301583"/>
              <a:gd name="connsiteY2" fmla="*/ 5450638 h 5450638"/>
              <a:gd name="connsiteX3" fmla="*/ 861 w 301583"/>
              <a:gd name="connsiteY3" fmla="*/ 5370082 h 5450638"/>
              <a:gd name="connsiteX4" fmla="*/ 0 w 301583"/>
              <a:gd name="connsiteY4" fmla="*/ 0 h 5450638"/>
              <a:gd name="connsiteX0" fmla="*/ 0 w 302519"/>
              <a:gd name="connsiteY0" fmla="*/ 0 h 5454974"/>
              <a:gd name="connsiteX1" fmla="*/ 301583 w 302519"/>
              <a:gd name="connsiteY1" fmla="*/ 84893 h 5454974"/>
              <a:gd name="connsiteX2" fmla="*/ 302444 w 302519"/>
              <a:gd name="connsiteY2" fmla="*/ 5454974 h 5454974"/>
              <a:gd name="connsiteX3" fmla="*/ 861 w 302519"/>
              <a:gd name="connsiteY3" fmla="*/ 5370082 h 5454974"/>
              <a:gd name="connsiteX4" fmla="*/ 0 w 302519"/>
              <a:gd name="connsiteY4" fmla="*/ 0 h 5454974"/>
              <a:gd name="connsiteX0" fmla="*/ 0 w 302610"/>
              <a:gd name="connsiteY0" fmla="*/ 9311 h 5370081"/>
              <a:gd name="connsiteX1" fmla="*/ 301674 w 302610"/>
              <a:gd name="connsiteY1" fmla="*/ 0 h 5370081"/>
              <a:gd name="connsiteX2" fmla="*/ 302535 w 302610"/>
              <a:gd name="connsiteY2" fmla="*/ 5370081 h 5370081"/>
              <a:gd name="connsiteX3" fmla="*/ 952 w 302610"/>
              <a:gd name="connsiteY3" fmla="*/ 5285189 h 5370081"/>
              <a:gd name="connsiteX4" fmla="*/ 0 w 302610"/>
              <a:gd name="connsiteY4" fmla="*/ 9311 h 5370081"/>
              <a:gd name="connsiteX0" fmla="*/ 0 w 302577"/>
              <a:gd name="connsiteY0" fmla="*/ 0 h 5360770"/>
              <a:gd name="connsiteX1" fmla="*/ 300078 w 302577"/>
              <a:gd name="connsiteY1" fmla="*/ 89992 h 5360770"/>
              <a:gd name="connsiteX2" fmla="*/ 302535 w 302577"/>
              <a:gd name="connsiteY2" fmla="*/ 5360770 h 5360770"/>
              <a:gd name="connsiteX3" fmla="*/ 952 w 302577"/>
              <a:gd name="connsiteY3" fmla="*/ 5275878 h 5360770"/>
              <a:gd name="connsiteX4" fmla="*/ 0 w 302577"/>
              <a:gd name="connsiteY4" fmla="*/ 0 h 5360770"/>
              <a:gd name="connsiteX0" fmla="*/ 0 w 302562"/>
              <a:gd name="connsiteY0" fmla="*/ 0 h 5360770"/>
              <a:gd name="connsiteX1" fmla="*/ 297990 w 302562"/>
              <a:gd name="connsiteY1" fmla="*/ 78289 h 5360770"/>
              <a:gd name="connsiteX2" fmla="*/ 302535 w 302562"/>
              <a:gd name="connsiteY2" fmla="*/ 5360770 h 5360770"/>
              <a:gd name="connsiteX3" fmla="*/ 952 w 302562"/>
              <a:gd name="connsiteY3" fmla="*/ 5275878 h 5360770"/>
              <a:gd name="connsiteX4" fmla="*/ 0 w 302562"/>
              <a:gd name="connsiteY4" fmla="*/ 0 h 5360770"/>
              <a:gd name="connsiteX0" fmla="*/ 0 w 302562"/>
              <a:gd name="connsiteY0" fmla="*/ 0 h 5386885"/>
              <a:gd name="connsiteX1" fmla="*/ 297990 w 302562"/>
              <a:gd name="connsiteY1" fmla="*/ 78289 h 5386885"/>
              <a:gd name="connsiteX2" fmla="*/ 302535 w 302562"/>
              <a:gd name="connsiteY2" fmla="*/ 5360770 h 5386885"/>
              <a:gd name="connsiteX3" fmla="*/ 1447 w 302562"/>
              <a:gd name="connsiteY3" fmla="*/ 5386885 h 5386885"/>
              <a:gd name="connsiteX4" fmla="*/ 0 w 302562"/>
              <a:gd name="connsiteY4" fmla="*/ 0 h 5386885"/>
              <a:gd name="connsiteX0" fmla="*/ 0 w 303052"/>
              <a:gd name="connsiteY0" fmla="*/ 0 h 5471777"/>
              <a:gd name="connsiteX1" fmla="*/ 297990 w 303052"/>
              <a:gd name="connsiteY1" fmla="*/ 78289 h 5471777"/>
              <a:gd name="connsiteX2" fmla="*/ 303028 w 303052"/>
              <a:gd name="connsiteY2" fmla="*/ 5471777 h 5471777"/>
              <a:gd name="connsiteX3" fmla="*/ 1447 w 303052"/>
              <a:gd name="connsiteY3" fmla="*/ 5386885 h 5471777"/>
              <a:gd name="connsiteX4" fmla="*/ 0 w 303052"/>
              <a:gd name="connsiteY4" fmla="*/ 0 h 5471777"/>
              <a:gd name="connsiteX0" fmla="*/ 0 w 303056"/>
              <a:gd name="connsiteY0" fmla="*/ 0 h 5471777"/>
              <a:gd name="connsiteX1" fmla="*/ 298683 w 303056"/>
              <a:gd name="connsiteY1" fmla="*/ 65209 h 5471777"/>
              <a:gd name="connsiteX2" fmla="*/ 303028 w 303056"/>
              <a:gd name="connsiteY2" fmla="*/ 5471777 h 5471777"/>
              <a:gd name="connsiteX3" fmla="*/ 1447 w 303056"/>
              <a:gd name="connsiteY3" fmla="*/ 5386885 h 5471777"/>
              <a:gd name="connsiteX4" fmla="*/ 0 w 303056"/>
              <a:gd name="connsiteY4" fmla="*/ 0 h 5471777"/>
              <a:gd name="connsiteX0" fmla="*/ 0 w 303056"/>
              <a:gd name="connsiteY0" fmla="*/ 0 h 5471777"/>
              <a:gd name="connsiteX1" fmla="*/ 298683 w 303056"/>
              <a:gd name="connsiteY1" fmla="*/ 65209 h 5471777"/>
              <a:gd name="connsiteX2" fmla="*/ 303028 w 303056"/>
              <a:gd name="connsiteY2" fmla="*/ 5471777 h 5471777"/>
              <a:gd name="connsiteX3" fmla="*/ 4408 w 303056"/>
              <a:gd name="connsiteY3" fmla="*/ 5367715 h 5471777"/>
              <a:gd name="connsiteX4" fmla="*/ 0 w 303056"/>
              <a:gd name="connsiteY4" fmla="*/ 0 h 5471777"/>
              <a:gd name="connsiteX0" fmla="*/ 0 w 303999"/>
              <a:gd name="connsiteY0" fmla="*/ 0 h 5435584"/>
              <a:gd name="connsiteX1" fmla="*/ 298683 w 303999"/>
              <a:gd name="connsiteY1" fmla="*/ 65209 h 5435584"/>
              <a:gd name="connsiteX2" fmla="*/ 303976 w 303999"/>
              <a:gd name="connsiteY2" fmla="*/ 5435584 h 5435584"/>
              <a:gd name="connsiteX3" fmla="*/ 4408 w 303999"/>
              <a:gd name="connsiteY3" fmla="*/ 5367715 h 5435584"/>
              <a:gd name="connsiteX4" fmla="*/ 0 w 303999"/>
              <a:gd name="connsiteY4" fmla="*/ 0 h 5435584"/>
              <a:gd name="connsiteX0" fmla="*/ 0 w 304438"/>
              <a:gd name="connsiteY0" fmla="*/ 0 h 5445619"/>
              <a:gd name="connsiteX1" fmla="*/ 299122 w 304438"/>
              <a:gd name="connsiteY1" fmla="*/ 75244 h 5445619"/>
              <a:gd name="connsiteX2" fmla="*/ 304415 w 304438"/>
              <a:gd name="connsiteY2" fmla="*/ 5445619 h 5445619"/>
              <a:gd name="connsiteX3" fmla="*/ 4847 w 304438"/>
              <a:gd name="connsiteY3" fmla="*/ 5377750 h 5445619"/>
              <a:gd name="connsiteX4" fmla="*/ 0 w 304438"/>
              <a:gd name="connsiteY4" fmla="*/ 0 h 5445619"/>
              <a:gd name="connsiteX0" fmla="*/ 0 w 304444"/>
              <a:gd name="connsiteY0" fmla="*/ 0 h 5445619"/>
              <a:gd name="connsiteX1" fmla="*/ 300255 w 304444"/>
              <a:gd name="connsiteY1" fmla="*/ 72199 h 5445619"/>
              <a:gd name="connsiteX2" fmla="*/ 304415 w 304444"/>
              <a:gd name="connsiteY2" fmla="*/ 5445619 h 5445619"/>
              <a:gd name="connsiteX3" fmla="*/ 4847 w 304444"/>
              <a:gd name="connsiteY3" fmla="*/ 5377750 h 5445619"/>
              <a:gd name="connsiteX4" fmla="*/ 0 w 304444"/>
              <a:gd name="connsiteY4" fmla="*/ 0 h 54456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04444" h="5445619">
                <a:moveTo>
                  <a:pt x="0" y="0"/>
                </a:moveTo>
                <a:cubicBezTo>
                  <a:pt x="99561" y="21736"/>
                  <a:pt x="200694" y="50463"/>
                  <a:pt x="300255" y="72199"/>
                </a:cubicBezTo>
                <a:cubicBezTo>
                  <a:pt x="299799" y="2020906"/>
                  <a:pt x="304871" y="3496912"/>
                  <a:pt x="304415" y="5445619"/>
                </a:cubicBezTo>
                <a:lnTo>
                  <a:pt x="4847" y="5377750"/>
                </a:lnTo>
                <a:cubicBezTo>
                  <a:pt x="4738" y="3402190"/>
                  <a:pt x="109" y="1975560"/>
                  <a:pt x="0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itle 13">
            <a:extLst>
              <a:ext uri="{FF2B5EF4-FFF2-40B4-BE49-F238E27FC236}">
                <a16:creationId xmlns:a16="http://schemas.microsoft.com/office/drawing/2014/main" id="{BDEF01A9-8004-9B4A-9C44-FE414AF5A71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23851" y="325439"/>
            <a:ext cx="3699509" cy="795438"/>
          </a:xfrm>
          <a:prstGeom prst="rect">
            <a:avLst/>
          </a:prstGeom>
        </p:spPr>
        <p:txBody>
          <a:bodyPr/>
          <a:lstStyle>
            <a:lvl1pPr>
              <a:defRPr sz="2400" b="1" i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Add your slide title here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59A6182-68A2-D845-8A82-442FD76D223F}"/>
              </a:ext>
            </a:extLst>
          </p:cNvPr>
          <p:cNvSpPr txBox="1"/>
          <p:nvPr userDrawn="1"/>
        </p:nvSpPr>
        <p:spPr>
          <a:xfrm>
            <a:off x="214312" y="4800092"/>
            <a:ext cx="141211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fld id="{678A3127-004A-9F4A-90B3-2F89179B6970}" type="slidenum">
              <a:rPr lang="en-US" sz="1000" b="1" i="0" smtClean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algn="l"/>
              <a:t>‹#›</a:t>
            </a:fld>
            <a:endParaRPr lang="en-US" sz="1000" b="1" i="0" dirty="0">
              <a:solidFill>
                <a:schemeClr val="accent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 Placeholder 17">
            <a:extLst>
              <a:ext uri="{FF2B5EF4-FFF2-40B4-BE49-F238E27FC236}">
                <a16:creationId xmlns:a16="http://schemas.microsoft.com/office/drawing/2014/main" id="{6AAA1899-8991-C945-BC1C-1B6ECE39209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17501" y="1143000"/>
            <a:ext cx="3374389" cy="3394212"/>
          </a:xfrm>
          <a:prstGeom prst="roundRect">
            <a:avLst>
              <a:gd name="adj" fmla="val 0"/>
            </a:avLst>
          </a:prstGeom>
          <a:noFill/>
        </p:spPr>
        <p:txBody>
          <a:bodyPr lIns="108000" tIns="144000" rIns="144000" bIns="144000" anchor="t"/>
          <a:lstStyle>
            <a:lvl1pPr marL="180975" indent="-180975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10788B"/>
              </a:buClr>
              <a:buFont typeface="Arial" panose="020B0604020202020204" pitchFamily="34" charset="0"/>
              <a:buChar char="•"/>
              <a:tabLst/>
              <a:defRPr sz="1600" b="0" i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b="0" i="0">
                <a:latin typeface="VAG Rounded Std Light" panose="020F0502020204020204" pitchFamily="34" charset="77"/>
              </a:defRPr>
            </a:lvl2pPr>
          </a:lstStyle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05127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Picture Placeholder 20">
            <a:extLst>
              <a:ext uri="{FF2B5EF4-FFF2-40B4-BE49-F238E27FC236}">
                <a16:creationId xmlns:a16="http://schemas.microsoft.com/office/drawing/2014/main" id="{73205DC7-E2BC-8143-8098-9DEE6AC14B7C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4084856" y="-10403"/>
            <a:ext cx="5088157" cy="5208180"/>
          </a:xfrm>
          <a:custGeom>
            <a:avLst/>
            <a:gdLst>
              <a:gd name="connsiteX0" fmla="*/ 0 w 4472609"/>
              <a:gd name="connsiteY0" fmla="*/ 0 h 5143500"/>
              <a:gd name="connsiteX1" fmla="*/ 4472609 w 4472609"/>
              <a:gd name="connsiteY1" fmla="*/ 0 h 5143500"/>
              <a:gd name="connsiteX2" fmla="*/ 4472609 w 4472609"/>
              <a:gd name="connsiteY2" fmla="*/ 5143500 h 5143500"/>
              <a:gd name="connsiteX3" fmla="*/ 0 w 4472609"/>
              <a:gd name="connsiteY3" fmla="*/ 5143500 h 5143500"/>
              <a:gd name="connsiteX4" fmla="*/ 0 w 4472609"/>
              <a:gd name="connsiteY4" fmla="*/ 0 h 5143500"/>
              <a:gd name="connsiteX0" fmla="*/ 636104 w 4472609"/>
              <a:gd name="connsiteY0" fmla="*/ 19878 h 5143500"/>
              <a:gd name="connsiteX1" fmla="*/ 4472609 w 4472609"/>
              <a:gd name="connsiteY1" fmla="*/ 0 h 5143500"/>
              <a:gd name="connsiteX2" fmla="*/ 4472609 w 4472609"/>
              <a:gd name="connsiteY2" fmla="*/ 5143500 h 5143500"/>
              <a:gd name="connsiteX3" fmla="*/ 0 w 4472609"/>
              <a:gd name="connsiteY3" fmla="*/ 5143500 h 5143500"/>
              <a:gd name="connsiteX4" fmla="*/ 636104 w 4472609"/>
              <a:gd name="connsiteY4" fmla="*/ 19878 h 5143500"/>
              <a:gd name="connsiteX0" fmla="*/ 1391478 w 5227983"/>
              <a:gd name="connsiteY0" fmla="*/ 19878 h 5163378"/>
              <a:gd name="connsiteX1" fmla="*/ 5227983 w 5227983"/>
              <a:gd name="connsiteY1" fmla="*/ 0 h 5163378"/>
              <a:gd name="connsiteX2" fmla="*/ 5227983 w 5227983"/>
              <a:gd name="connsiteY2" fmla="*/ 5143500 h 5163378"/>
              <a:gd name="connsiteX3" fmla="*/ 0 w 5227983"/>
              <a:gd name="connsiteY3" fmla="*/ 5163378 h 5163378"/>
              <a:gd name="connsiteX4" fmla="*/ 1391478 w 5227983"/>
              <a:gd name="connsiteY4" fmla="*/ 19878 h 5163378"/>
              <a:gd name="connsiteX0" fmla="*/ 1375690 w 5227983"/>
              <a:gd name="connsiteY0" fmla="*/ 0 h 5172076"/>
              <a:gd name="connsiteX1" fmla="*/ 5227983 w 5227983"/>
              <a:gd name="connsiteY1" fmla="*/ 8698 h 5172076"/>
              <a:gd name="connsiteX2" fmla="*/ 5227983 w 5227983"/>
              <a:gd name="connsiteY2" fmla="*/ 5152198 h 5172076"/>
              <a:gd name="connsiteX3" fmla="*/ 0 w 5227983"/>
              <a:gd name="connsiteY3" fmla="*/ 5172076 h 5172076"/>
              <a:gd name="connsiteX4" fmla="*/ 1375690 w 5227983"/>
              <a:gd name="connsiteY4" fmla="*/ 0 h 5172076"/>
              <a:gd name="connsiteX0" fmla="*/ 1707244 w 5227983"/>
              <a:gd name="connsiteY0" fmla="*/ 5589 h 5163378"/>
              <a:gd name="connsiteX1" fmla="*/ 5227983 w 5227983"/>
              <a:gd name="connsiteY1" fmla="*/ 0 h 5163378"/>
              <a:gd name="connsiteX2" fmla="*/ 5227983 w 5227983"/>
              <a:gd name="connsiteY2" fmla="*/ 5143500 h 5163378"/>
              <a:gd name="connsiteX3" fmla="*/ 0 w 5227983"/>
              <a:gd name="connsiteY3" fmla="*/ 5163378 h 5163378"/>
              <a:gd name="connsiteX4" fmla="*/ 1707244 w 5227983"/>
              <a:gd name="connsiteY4" fmla="*/ 5589 h 5163378"/>
              <a:gd name="connsiteX0" fmla="*/ 1707244 w 5227983"/>
              <a:gd name="connsiteY0" fmla="*/ 5589 h 5172075"/>
              <a:gd name="connsiteX1" fmla="*/ 5227983 w 5227983"/>
              <a:gd name="connsiteY1" fmla="*/ 0 h 5172075"/>
              <a:gd name="connsiteX2" fmla="*/ 5227983 w 5227983"/>
              <a:gd name="connsiteY2" fmla="*/ 5172075 h 5172075"/>
              <a:gd name="connsiteX3" fmla="*/ 0 w 5227983"/>
              <a:gd name="connsiteY3" fmla="*/ 5163378 h 5172075"/>
              <a:gd name="connsiteX4" fmla="*/ 1707244 w 5227983"/>
              <a:gd name="connsiteY4" fmla="*/ 5589 h 5172075"/>
              <a:gd name="connsiteX0" fmla="*/ 1359901 w 5227983"/>
              <a:gd name="connsiteY0" fmla="*/ 0 h 5180774"/>
              <a:gd name="connsiteX1" fmla="*/ 5227983 w 5227983"/>
              <a:gd name="connsiteY1" fmla="*/ 8699 h 5180774"/>
              <a:gd name="connsiteX2" fmla="*/ 5227983 w 5227983"/>
              <a:gd name="connsiteY2" fmla="*/ 5180774 h 5180774"/>
              <a:gd name="connsiteX3" fmla="*/ 0 w 5227983"/>
              <a:gd name="connsiteY3" fmla="*/ 5172077 h 5180774"/>
              <a:gd name="connsiteX4" fmla="*/ 1359901 w 5227983"/>
              <a:gd name="connsiteY4" fmla="*/ 0 h 5180774"/>
              <a:gd name="connsiteX0" fmla="*/ 1659879 w 5527961"/>
              <a:gd name="connsiteY0" fmla="*/ 0 h 5186364"/>
              <a:gd name="connsiteX1" fmla="*/ 5527961 w 5527961"/>
              <a:gd name="connsiteY1" fmla="*/ 8699 h 5186364"/>
              <a:gd name="connsiteX2" fmla="*/ 5527961 w 5527961"/>
              <a:gd name="connsiteY2" fmla="*/ 5180774 h 5186364"/>
              <a:gd name="connsiteX3" fmla="*/ 0 w 5527961"/>
              <a:gd name="connsiteY3" fmla="*/ 5186364 h 5186364"/>
              <a:gd name="connsiteX4" fmla="*/ 1659879 w 5527961"/>
              <a:gd name="connsiteY4" fmla="*/ 0 h 5186364"/>
              <a:gd name="connsiteX0" fmla="*/ 1706876 w 5574958"/>
              <a:gd name="connsiteY0" fmla="*/ 0 h 5181048"/>
              <a:gd name="connsiteX1" fmla="*/ 5574958 w 5574958"/>
              <a:gd name="connsiteY1" fmla="*/ 8699 h 5181048"/>
              <a:gd name="connsiteX2" fmla="*/ 5574958 w 5574958"/>
              <a:gd name="connsiteY2" fmla="*/ 5180774 h 5181048"/>
              <a:gd name="connsiteX3" fmla="*/ 0 w 5574958"/>
              <a:gd name="connsiteY3" fmla="*/ 5181048 h 5181048"/>
              <a:gd name="connsiteX4" fmla="*/ 1706876 w 5574958"/>
              <a:gd name="connsiteY4" fmla="*/ 0 h 5181048"/>
              <a:gd name="connsiteX0" fmla="*/ 1683377 w 5574958"/>
              <a:gd name="connsiteY0" fmla="*/ 0 h 5175732"/>
              <a:gd name="connsiteX1" fmla="*/ 5574958 w 5574958"/>
              <a:gd name="connsiteY1" fmla="*/ 3383 h 5175732"/>
              <a:gd name="connsiteX2" fmla="*/ 5574958 w 5574958"/>
              <a:gd name="connsiteY2" fmla="*/ 5175458 h 5175732"/>
              <a:gd name="connsiteX3" fmla="*/ 0 w 5574958"/>
              <a:gd name="connsiteY3" fmla="*/ 5175732 h 5175732"/>
              <a:gd name="connsiteX4" fmla="*/ 1683377 w 5574958"/>
              <a:gd name="connsiteY4" fmla="*/ 0 h 5175732"/>
              <a:gd name="connsiteX0" fmla="*/ 1697411 w 5588992"/>
              <a:gd name="connsiteY0" fmla="*/ 0 h 5175458"/>
              <a:gd name="connsiteX1" fmla="*/ 5588992 w 5588992"/>
              <a:gd name="connsiteY1" fmla="*/ 3383 h 5175458"/>
              <a:gd name="connsiteX2" fmla="*/ 5588992 w 5588992"/>
              <a:gd name="connsiteY2" fmla="*/ 5175458 h 5175458"/>
              <a:gd name="connsiteX3" fmla="*/ 0 w 5588992"/>
              <a:gd name="connsiteY3" fmla="*/ 5163032 h 5175458"/>
              <a:gd name="connsiteX4" fmla="*/ 1697411 w 5588992"/>
              <a:gd name="connsiteY4" fmla="*/ 0 h 5175458"/>
              <a:gd name="connsiteX0" fmla="*/ 1706596 w 5598177"/>
              <a:gd name="connsiteY0" fmla="*/ 0 h 5196468"/>
              <a:gd name="connsiteX1" fmla="*/ 5598177 w 5598177"/>
              <a:gd name="connsiteY1" fmla="*/ 3383 h 5196468"/>
              <a:gd name="connsiteX2" fmla="*/ 5598177 w 5598177"/>
              <a:gd name="connsiteY2" fmla="*/ 5175458 h 5196468"/>
              <a:gd name="connsiteX3" fmla="*/ 0 w 5598177"/>
              <a:gd name="connsiteY3" fmla="*/ 5196468 h 5196468"/>
              <a:gd name="connsiteX4" fmla="*/ 1706596 w 5598177"/>
              <a:gd name="connsiteY4" fmla="*/ 0 h 5196468"/>
              <a:gd name="connsiteX0" fmla="*/ 1712873 w 5598177"/>
              <a:gd name="connsiteY0" fmla="*/ 2329 h 5193085"/>
              <a:gd name="connsiteX1" fmla="*/ 5598177 w 5598177"/>
              <a:gd name="connsiteY1" fmla="*/ 0 h 5193085"/>
              <a:gd name="connsiteX2" fmla="*/ 5598177 w 5598177"/>
              <a:gd name="connsiteY2" fmla="*/ 5172075 h 5193085"/>
              <a:gd name="connsiteX3" fmla="*/ 0 w 5598177"/>
              <a:gd name="connsiteY3" fmla="*/ 5193085 h 5193085"/>
              <a:gd name="connsiteX4" fmla="*/ 1712873 w 5598177"/>
              <a:gd name="connsiteY4" fmla="*/ 2329 h 5193085"/>
              <a:gd name="connsiteX0" fmla="*/ 1694045 w 5579349"/>
              <a:gd name="connsiteY0" fmla="*/ 2329 h 5193085"/>
              <a:gd name="connsiteX1" fmla="*/ 5579349 w 5579349"/>
              <a:gd name="connsiteY1" fmla="*/ 0 h 5193085"/>
              <a:gd name="connsiteX2" fmla="*/ 5579349 w 5579349"/>
              <a:gd name="connsiteY2" fmla="*/ 5172075 h 5193085"/>
              <a:gd name="connsiteX3" fmla="*/ 0 w 5579349"/>
              <a:gd name="connsiteY3" fmla="*/ 5193085 h 5193085"/>
              <a:gd name="connsiteX4" fmla="*/ 1694045 w 5579349"/>
              <a:gd name="connsiteY4" fmla="*/ 2329 h 5193085"/>
              <a:gd name="connsiteX0" fmla="*/ 1694045 w 5579349"/>
              <a:gd name="connsiteY0" fmla="*/ 2329 h 5193085"/>
              <a:gd name="connsiteX1" fmla="*/ 5579349 w 5579349"/>
              <a:gd name="connsiteY1" fmla="*/ 0 h 5193085"/>
              <a:gd name="connsiteX2" fmla="*/ 5579349 w 5579349"/>
              <a:gd name="connsiteY2" fmla="*/ 5178460 h 5193085"/>
              <a:gd name="connsiteX3" fmla="*/ 0 w 5579349"/>
              <a:gd name="connsiteY3" fmla="*/ 5193085 h 5193085"/>
              <a:gd name="connsiteX4" fmla="*/ 1694045 w 5579349"/>
              <a:gd name="connsiteY4" fmla="*/ 2329 h 5193085"/>
              <a:gd name="connsiteX0" fmla="*/ 1694045 w 5579349"/>
              <a:gd name="connsiteY0" fmla="*/ 2329 h 5193085"/>
              <a:gd name="connsiteX1" fmla="*/ 5579349 w 5579349"/>
              <a:gd name="connsiteY1" fmla="*/ 0 h 5193085"/>
              <a:gd name="connsiteX2" fmla="*/ 5575840 w 5579349"/>
              <a:gd name="connsiteY2" fmla="*/ 5184846 h 5193085"/>
              <a:gd name="connsiteX3" fmla="*/ 0 w 5579349"/>
              <a:gd name="connsiteY3" fmla="*/ 5193085 h 5193085"/>
              <a:gd name="connsiteX4" fmla="*/ 1694045 w 5579349"/>
              <a:gd name="connsiteY4" fmla="*/ 2329 h 5193085"/>
              <a:gd name="connsiteX0" fmla="*/ 1694045 w 5579349"/>
              <a:gd name="connsiteY0" fmla="*/ 2329 h 5193085"/>
              <a:gd name="connsiteX1" fmla="*/ 5579349 w 5579349"/>
              <a:gd name="connsiteY1" fmla="*/ 0 h 5193085"/>
              <a:gd name="connsiteX2" fmla="*/ 5575840 w 5579349"/>
              <a:gd name="connsiteY2" fmla="*/ 5191232 h 5193085"/>
              <a:gd name="connsiteX3" fmla="*/ 0 w 5579349"/>
              <a:gd name="connsiteY3" fmla="*/ 5193085 h 5193085"/>
              <a:gd name="connsiteX4" fmla="*/ 1694045 w 5579349"/>
              <a:gd name="connsiteY4" fmla="*/ 2329 h 5193085"/>
              <a:gd name="connsiteX0" fmla="*/ 1694045 w 5579686"/>
              <a:gd name="connsiteY0" fmla="*/ 2329 h 5197617"/>
              <a:gd name="connsiteX1" fmla="*/ 5579349 w 5579686"/>
              <a:gd name="connsiteY1" fmla="*/ 0 h 5197617"/>
              <a:gd name="connsiteX2" fmla="*/ 5579349 w 5579686"/>
              <a:gd name="connsiteY2" fmla="*/ 5197617 h 5197617"/>
              <a:gd name="connsiteX3" fmla="*/ 0 w 5579686"/>
              <a:gd name="connsiteY3" fmla="*/ 5193085 h 5197617"/>
              <a:gd name="connsiteX4" fmla="*/ 1694045 w 5579686"/>
              <a:gd name="connsiteY4" fmla="*/ 2329 h 5197617"/>
              <a:gd name="connsiteX0" fmla="*/ 1697553 w 5579686"/>
              <a:gd name="connsiteY0" fmla="*/ 2329 h 5197617"/>
              <a:gd name="connsiteX1" fmla="*/ 5579349 w 5579686"/>
              <a:gd name="connsiteY1" fmla="*/ 0 h 5197617"/>
              <a:gd name="connsiteX2" fmla="*/ 5579349 w 5579686"/>
              <a:gd name="connsiteY2" fmla="*/ 5197617 h 5197617"/>
              <a:gd name="connsiteX3" fmla="*/ 0 w 5579686"/>
              <a:gd name="connsiteY3" fmla="*/ 5193085 h 5197617"/>
              <a:gd name="connsiteX4" fmla="*/ 1697553 w 5579686"/>
              <a:gd name="connsiteY4" fmla="*/ 2329 h 5197617"/>
              <a:gd name="connsiteX0" fmla="*/ 1697553 w 5579686"/>
              <a:gd name="connsiteY0" fmla="*/ 0 h 5198481"/>
              <a:gd name="connsiteX1" fmla="*/ 5579349 w 5579686"/>
              <a:gd name="connsiteY1" fmla="*/ 864 h 5198481"/>
              <a:gd name="connsiteX2" fmla="*/ 5579349 w 5579686"/>
              <a:gd name="connsiteY2" fmla="*/ 5198481 h 5198481"/>
              <a:gd name="connsiteX3" fmla="*/ 0 w 5579686"/>
              <a:gd name="connsiteY3" fmla="*/ 5193949 h 5198481"/>
              <a:gd name="connsiteX4" fmla="*/ 1697553 w 5579686"/>
              <a:gd name="connsiteY4" fmla="*/ 0 h 5198481"/>
              <a:gd name="connsiteX0" fmla="*/ 1697553 w 5579686"/>
              <a:gd name="connsiteY0" fmla="*/ 2329 h 5200810"/>
              <a:gd name="connsiteX1" fmla="*/ 5579349 w 5579686"/>
              <a:gd name="connsiteY1" fmla="*/ 0 h 5200810"/>
              <a:gd name="connsiteX2" fmla="*/ 5579349 w 5579686"/>
              <a:gd name="connsiteY2" fmla="*/ 5200810 h 5200810"/>
              <a:gd name="connsiteX3" fmla="*/ 0 w 5579686"/>
              <a:gd name="connsiteY3" fmla="*/ 5196278 h 5200810"/>
              <a:gd name="connsiteX4" fmla="*/ 1697553 w 5579686"/>
              <a:gd name="connsiteY4" fmla="*/ 2329 h 5200810"/>
              <a:gd name="connsiteX0" fmla="*/ 1697553 w 5579686"/>
              <a:gd name="connsiteY0" fmla="*/ 0 h 5208059"/>
              <a:gd name="connsiteX1" fmla="*/ 5579349 w 5579686"/>
              <a:gd name="connsiteY1" fmla="*/ 7249 h 5208059"/>
              <a:gd name="connsiteX2" fmla="*/ 5579349 w 5579686"/>
              <a:gd name="connsiteY2" fmla="*/ 5208059 h 5208059"/>
              <a:gd name="connsiteX3" fmla="*/ 0 w 5579686"/>
              <a:gd name="connsiteY3" fmla="*/ 5203527 h 5208059"/>
              <a:gd name="connsiteX4" fmla="*/ 1697553 w 5579686"/>
              <a:gd name="connsiteY4" fmla="*/ 0 h 5208059"/>
              <a:gd name="connsiteX0" fmla="*/ 1697553 w 5586366"/>
              <a:gd name="connsiteY0" fmla="*/ 2329 h 5210388"/>
              <a:gd name="connsiteX1" fmla="*/ 5586366 w 5586366"/>
              <a:gd name="connsiteY1" fmla="*/ 0 h 5210388"/>
              <a:gd name="connsiteX2" fmla="*/ 5579349 w 5586366"/>
              <a:gd name="connsiteY2" fmla="*/ 5210388 h 5210388"/>
              <a:gd name="connsiteX3" fmla="*/ 0 w 5586366"/>
              <a:gd name="connsiteY3" fmla="*/ 5205856 h 5210388"/>
              <a:gd name="connsiteX4" fmla="*/ 1697553 w 5586366"/>
              <a:gd name="connsiteY4" fmla="*/ 2329 h 5210388"/>
              <a:gd name="connsiteX0" fmla="*/ 1697553 w 5611294"/>
              <a:gd name="connsiteY0" fmla="*/ 2329 h 5239424"/>
              <a:gd name="connsiteX1" fmla="*/ 5586366 w 5611294"/>
              <a:gd name="connsiteY1" fmla="*/ 0 h 5239424"/>
              <a:gd name="connsiteX2" fmla="*/ 5611258 w 5611294"/>
              <a:gd name="connsiteY2" fmla="*/ 5239424 h 5239424"/>
              <a:gd name="connsiteX3" fmla="*/ 0 w 5611294"/>
              <a:gd name="connsiteY3" fmla="*/ 5205856 h 5239424"/>
              <a:gd name="connsiteX4" fmla="*/ 1697553 w 5611294"/>
              <a:gd name="connsiteY4" fmla="*/ 2329 h 5239424"/>
              <a:gd name="connsiteX0" fmla="*/ 1708189 w 5621930"/>
              <a:gd name="connsiteY0" fmla="*/ 2329 h 5254251"/>
              <a:gd name="connsiteX1" fmla="*/ 5597002 w 5621930"/>
              <a:gd name="connsiteY1" fmla="*/ 0 h 5254251"/>
              <a:gd name="connsiteX2" fmla="*/ 5621894 w 5621930"/>
              <a:gd name="connsiteY2" fmla="*/ 5239424 h 5254251"/>
              <a:gd name="connsiteX3" fmla="*/ 0 w 5621930"/>
              <a:gd name="connsiteY3" fmla="*/ 5254251 h 5254251"/>
              <a:gd name="connsiteX4" fmla="*/ 1708189 w 5621930"/>
              <a:gd name="connsiteY4" fmla="*/ 2329 h 5254251"/>
              <a:gd name="connsiteX0" fmla="*/ 1708189 w 5622047"/>
              <a:gd name="connsiteY0" fmla="*/ 0 h 5251922"/>
              <a:gd name="connsiteX1" fmla="*/ 5618275 w 5622047"/>
              <a:gd name="connsiteY1" fmla="*/ 7349 h 5251922"/>
              <a:gd name="connsiteX2" fmla="*/ 5621894 w 5622047"/>
              <a:gd name="connsiteY2" fmla="*/ 5237095 h 5251922"/>
              <a:gd name="connsiteX3" fmla="*/ 0 w 5622047"/>
              <a:gd name="connsiteY3" fmla="*/ 5251922 h 5251922"/>
              <a:gd name="connsiteX4" fmla="*/ 1708189 w 5622047"/>
              <a:gd name="connsiteY4" fmla="*/ 0 h 5251922"/>
              <a:gd name="connsiteX0" fmla="*/ 1701172 w 5615030"/>
              <a:gd name="connsiteY0" fmla="*/ 0 h 5237095"/>
              <a:gd name="connsiteX1" fmla="*/ 5611258 w 5615030"/>
              <a:gd name="connsiteY1" fmla="*/ 7349 h 5237095"/>
              <a:gd name="connsiteX2" fmla="*/ 5614877 w 5615030"/>
              <a:gd name="connsiteY2" fmla="*/ 5237095 h 5237095"/>
              <a:gd name="connsiteX3" fmla="*/ 0 w 5615030"/>
              <a:gd name="connsiteY3" fmla="*/ 5223188 h 5237095"/>
              <a:gd name="connsiteX4" fmla="*/ 1701172 w 5615030"/>
              <a:gd name="connsiteY4" fmla="*/ 0 h 5237095"/>
              <a:gd name="connsiteX0" fmla="*/ 1708769 w 5622627"/>
              <a:gd name="connsiteY0" fmla="*/ 0 h 5237095"/>
              <a:gd name="connsiteX1" fmla="*/ 5618855 w 5622627"/>
              <a:gd name="connsiteY1" fmla="*/ 7349 h 5237095"/>
              <a:gd name="connsiteX2" fmla="*/ 5622474 w 5622627"/>
              <a:gd name="connsiteY2" fmla="*/ 5237095 h 5237095"/>
              <a:gd name="connsiteX3" fmla="*/ 0 w 5622627"/>
              <a:gd name="connsiteY3" fmla="*/ 5216274 h 5237095"/>
              <a:gd name="connsiteX4" fmla="*/ 1708769 w 5622627"/>
              <a:gd name="connsiteY4" fmla="*/ 0 h 52370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622627" h="5237095">
                <a:moveTo>
                  <a:pt x="1708769" y="0"/>
                </a:moveTo>
                <a:lnTo>
                  <a:pt x="5618855" y="7349"/>
                </a:lnTo>
                <a:cubicBezTo>
                  <a:pt x="5617685" y="1735631"/>
                  <a:pt x="5623644" y="3508813"/>
                  <a:pt x="5622474" y="5237095"/>
                </a:cubicBezTo>
                <a:lnTo>
                  <a:pt x="0" y="5216274"/>
                </a:lnTo>
                <a:lnTo>
                  <a:pt x="1708769" y="0"/>
                </a:lnTo>
                <a:close/>
              </a:path>
            </a:pathLst>
          </a:custGeom>
          <a:solidFill>
            <a:schemeClr val="tx2"/>
          </a:solidFill>
        </p:spPr>
        <p:txBody>
          <a:bodyPr rIns="540000" anchor="ctr"/>
          <a:lstStyle>
            <a:lvl1pPr marL="0" indent="0" algn="r">
              <a:buNone/>
              <a:defRPr sz="1800" b="0" i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Add your image here by </a:t>
            </a:r>
            <a:br>
              <a:rPr lang="en-US" dirty="0"/>
            </a:br>
            <a:r>
              <a:rPr lang="en-US" dirty="0"/>
              <a:t>either dragging and dropping </a:t>
            </a:r>
            <a:br>
              <a:rPr lang="en-US" dirty="0"/>
            </a:br>
            <a:r>
              <a:rPr lang="en-US" dirty="0"/>
              <a:t>an image to this box or by clicking </a:t>
            </a:r>
            <a:br>
              <a:rPr lang="en-US" dirty="0"/>
            </a:br>
            <a:r>
              <a:rPr lang="en-US" dirty="0"/>
              <a:t>the icon to add a photo from file.</a:t>
            </a:r>
          </a:p>
        </p:txBody>
      </p:sp>
      <p:sp>
        <p:nvSpPr>
          <p:cNvPr id="14" name="Title 13">
            <a:extLst>
              <a:ext uri="{FF2B5EF4-FFF2-40B4-BE49-F238E27FC236}">
                <a16:creationId xmlns:a16="http://schemas.microsoft.com/office/drawing/2014/main" id="{0AF0E940-8534-7B4E-9D4B-710979A3F04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23851" y="325439"/>
            <a:ext cx="4773929" cy="795438"/>
          </a:xfrm>
          <a:prstGeom prst="rect">
            <a:avLst/>
          </a:prstGeom>
        </p:spPr>
        <p:txBody>
          <a:bodyPr/>
          <a:lstStyle>
            <a:lvl1pPr>
              <a:defRPr sz="2400" b="1" i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Add your slide title here</a:t>
            </a:r>
          </a:p>
        </p:txBody>
      </p:sp>
      <p:sp>
        <p:nvSpPr>
          <p:cNvPr id="22" name="Rectangle 25">
            <a:extLst>
              <a:ext uri="{FF2B5EF4-FFF2-40B4-BE49-F238E27FC236}">
                <a16:creationId xmlns:a16="http://schemas.microsoft.com/office/drawing/2014/main" id="{4C6BF418-1C1B-7348-A2D7-CA0CE7336BFF}"/>
              </a:ext>
            </a:extLst>
          </p:cNvPr>
          <p:cNvSpPr/>
          <p:nvPr userDrawn="1"/>
        </p:nvSpPr>
        <p:spPr>
          <a:xfrm rot="986670" flipH="1">
            <a:off x="4619451" y="-150402"/>
            <a:ext cx="252748" cy="5444567"/>
          </a:xfrm>
          <a:custGeom>
            <a:avLst/>
            <a:gdLst>
              <a:gd name="connsiteX0" fmla="*/ 0 w 297529"/>
              <a:gd name="connsiteY0" fmla="*/ 0 h 6679840"/>
              <a:gd name="connsiteX1" fmla="*/ 297529 w 297529"/>
              <a:gd name="connsiteY1" fmla="*/ 0 h 6679840"/>
              <a:gd name="connsiteX2" fmla="*/ 297529 w 297529"/>
              <a:gd name="connsiteY2" fmla="*/ 6679840 h 6679840"/>
              <a:gd name="connsiteX3" fmla="*/ 0 w 297529"/>
              <a:gd name="connsiteY3" fmla="*/ 6679840 h 6679840"/>
              <a:gd name="connsiteX4" fmla="*/ 0 w 297529"/>
              <a:gd name="connsiteY4" fmla="*/ 0 h 6679840"/>
              <a:gd name="connsiteX0" fmla="*/ 0 w 298896"/>
              <a:gd name="connsiteY0" fmla="*/ 0 h 6679840"/>
              <a:gd name="connsiteX1" fmla="*/ 298896 w 298896"/>
              <a:gd name="connsiteY1" fmla="*/ 833718 h 6679840"/>
              <a:gd name="connsiteX2" fmla="*/ 297529 w 298896"/>
              <a:gd name="connsiteY2" fmla="*/ 6679840 h 6679840"/>
              <a:gd name="connsiteX3" fmla="*/ 0 w 298896"/>
              <a:gd name="connsiteY3" fmla="*/ 6679840 h 6679840"/>
              <a:gd name="connsiteX4" fmla="*/ 0 w 298896"/>
              <a:gd name="connsiteY4" fmla="*/ 0 h 6679840"/>
              <a:gd name="connsiteX0" fmla="*/ 0 w 299224"/>
              <a:gd name="connsiteY0" fmla="*/ 0 h 5926680"/>
              <a:gd name="connsiteX1" fmla="*/ 299224 w 299224"/>
              <a:gd name="connsiteY1" fmla="*/ 80558 h 5926680"/>
              <a:gd name="connsiteX2" fmla="*/ 297857 w 299224"/>
              <a:gd name="connsiteY2" fmla="*/ 5926680 h 5926680"/>
              <a:gd name="connsiteX3" fmla="*/ 328 w 299224"/>
              <a:gd name="connsiteY3" fmla="*/ 5926680 h 5926680"/>
              <a:gd name="connsiteX4" fmla="*/ 0 w 299224"/>
              <a:gd name="connsiteY4" fmla="*/ 0 h 5926680"/>
              <a:gd name="connsiteX0" fmla="*/ 0 w 301583"/>
              <a:gd name="connsiteY0" fmla="*/ 0 h 5931015"/>
              <a:gd name="connsiteX1" fmla="*/ 301583 w 301583"/>
              <a:gd name="connsiteY1" fmla="*/ 84893 h 5931015"/>
              <a:gd name="connsiteX2" fmla="*/ 300216 w 301583"/>
              <a:gd name="connsiteY2" fmla="*/ 5931015 h 5931015"/>
              <a:gd name="connsiteX3" fmla="*/ 2687 w 301583"/>
              <a:gd name="connsiteY3" fmla="*/ 5931015 h 5931015"/>
              <a:gd name="connsiteX4" fmla="*/ 0 w 301583"/>
              <a:gd name="connsiteY4" fmla="*/ 0 h 5931015"/>
              <a:gd name="connsiteX0" fmla="*/ 0 w 301583"/>
              <a:gd name="connsiteY0" fmla="*/ 0 h 5931015"/>
              <a:gd name="connsiteX1" fmla="*/ 301583 w 301583"/>
              <a:gd name="connsiteY1" fmla="*/ 84893 h 5931015"/>
              <a:gd name="connsiteX2" fmla="*/ 300085 w 301583"/>
              <a:gd name="connsiteY2" fmla="*/ 5450638 h 5931015"/>
              <a:gd name="connsiteX3" fmla="*/ 2687 w 301583"/>
              <a:gd name="connsiteY3" fmla="*/ 5931015 h 5931015"/>
              <a:gd name="connsiteX4" fmla="*/ 0 w 301583"/>
              <a:gd name="connsiteY4" fmla="*/ 0 h 5931015"/>
              <a:gd name="connsiteX0" fmla="*/ 0 w 301583"/>
              <a:gd name="connsiteY0" fmla="*/ 0 h 5450638"/>
              <a:gd name="connsiteX1" fmla="*/ 301583 w 301583"/>
              <a:gd name="connsiteY1" fmla="*/ 84893 h 5450638"/>
              <a:gd name="connsiteX2" fmla="*/ 300085 w 301583"/>
              <a:gd name="connsiteY2" fmla="*/ 5450638 h 5450638"/>
              <a:gd name="connsiteX3" fmla="*/ 861 w 301583"/>
              <a:gd name="connsiteY3" fmla="*/ 5370082 h 5450638"/>
              <a:gd name="connsiteX4" fmla="*/ 0 w 301583"/>
              <a:gd name="connsiteY4" fmla="*/ 0 h 5450638"/>
              <a:gd name="connsiteX0" fmla="*/ 0 w 302519"/>
              <a:gd name="connsiteY0" fmla="*/ 0 h 5454974"/>
              <a:gd name="connsiteX1" fmla="*/ 301583 w 302519"/>
              <a:gd name="connsiteY1" fmla="*/ 84893 h 5454974"/>
              <a:gd name="connsiteX2" fmla="*/ 302444 w 302519"/>
              <a:gd name="connsiteY2" fmla="*/ 5454974 h 5454974"/>
              <a:gd name="connsiteX3" fmla="*/ 861 w 302519"/>
              <a:gd name="connsiteY3" fmla="*/ 5370082 h 5454974"/>
              <a:gd name="connsiteX4" fmla="*/ 0 w 302519"/>
              <a:gd name="connsiteY4" fmla="*/ 0 h 5454974"/>
              <a:gd name="connsiteX0" fmla="*/ 0 w 302610"/>
              <a:gd name="connsiteY0" fmla="*/ 9311 h 5370081"/>
              <a:gd name="connsiteX1" fmla="*/ 301674 w 302610"/>
              <a:gd name="connsiteY1" fmla="*/ 0 h 5370081"/>
              <a:gd name="connsiteX2" fmla="*/ 302535 w 302610"/>
              <a:gd name="connsiteY2" fmla="*/ 5370081 h 5370081"/>
              <a:gd name="connsiteX3" fmla="*/ 952 w 302610"/>
              <a:gd name="connsiteY3" fmla="*/ 5285189 h 5370081"/>
              <a:gd name="connsiteX4" fmla="*/ 0 w 302610"/>
              <a:gd name="connsiteY4" fmla="*/ 9311 h 5370081"/>
              <a:gd name="connsiteX0" fmla="*/ 0 w 302577"/>
              <a:gd name="connsiteY0" fmla="*/ 0 h 5360770"/>
              <a:gd name="connsiteX1" fmla="*/ 300078 w 302577"/>
              <a:gd name="connsiteY1" fmla="*/ 89992 h 5360770"/>
              <a:gd name="connsiteX2" fmla="*/ 302535 w 302577"/>
              <a:gd name="connsiteY2" fmla="*/ 5360770 h 5360770"/>
              <a:gd name="connsiteX3" fmla="*/ 952 w 302577"/>
              <a:gd name="connsiteY3" fmla="*/ 5275878 h 5360770"/>
              <a:gd name="connsiteX4" fmla="*/ 0 w 302577"/>
              <a:gd name="connsiteY4" fmla="*/ 0 h 5360770"/>
              <a:gd name="connsiteX0" fmla="*/ 0 w 302562"/>
              <a:gd name="connsiteY0" fmla="*/ 0 h 5360770"/>
              <a:gd name="connsiteX1" fmla="*/ 297990 w 302562"/>
              <a:gd name="connsiteY1" fmla="*/ 78289 h 5360770"/>
              <a:gd name="connsiteX2" fmla="*/ 302535 w 302562"/>
              <a:gd name="connsiteY2" fmla="*/ 5360770 h 5360770"/>
              <a:gd name="connsiteX3" fmla="*/ 952 w 302562"/>
              <a:gd name="connsiteY3" fmla="*/ 5275878 h 5360770"/>
              <a:gd name="connsiteX4" fmla="*/ 0 w 302562"/>
              <a:gd name="connsiteY4" fmla="*/ 0 h 5360770"/>
              <a:gd name="connsiteX0" fmla="*/ 0 w 302562"/>
              <a:gd name="connsiteY0" fmla="*/ 0 h 5386885"/>
              <a:gd name="connsiteX1" fmla="*/ 297990 w 302562"/>
              <a:gd name="connsiteY1" fmla="*/ 78289 h 5386885"/>
              <a:gd name="connsiteX2" fmla="*/ 302535 w 302562"/>
              <a:gd name="connsiteY2" fmla="*/ 5360770 h 5386885"/>
              <a:gd name="connsiteX3" fmla="*/ 1447 w 302562"/>
              <a:gd name="connsiteY3" fmla="*/ 5386885 h 5386885"/>
              <a:gd name="connsiteX4" fmla="*/ 0 w 302562"/>
              <a:gd name="connsiteY4" fmla="*/ 0 h 5386885"/>
              <a:gd name="connsiteX0" fmla="*/ 0 w 303052"/>
              <a:gd name="connsiteY0" fmla="*/ 0 h 5471777"/>
              <a:gd name="connsiteX1" fmla="*/ 297990 w 303052"/>
              <a:gd name="connsiteY1" fmla="*/ 78289 h 5471777"/>
              <a:gd name="connsiteX2" fmla="*/ 303028 w 303052"/>
              <a:gd name="connsiteY2" fmla="*/ 5471777 h 5471777"/>
              <a:gd name="connsiteX3" fmla="*/ 1447 w 303052"/>
              <a:gd name="connsiteY3" fmla="*/ 5386885 h 5471777"/>
              <a:gd name="connsiteX4" fmla="*/ 0 w 303052"/>
              <a:gd name="connsiteY4" fmla="*/ 0 h 5471777"/>
              <a:gd name="connsiteX0" fmla="*/ 0 w 303056"/>
              <a:gd name="connsiteY0" fmla="*/ 0 h 5471777"/>
              <a:gd name="connsiteX1" fmla="*/ 298683 w 303056"/>
              <a:gd name="connsiteY1" fmla="*/ 65209 h 5471777"/>
              <a:gd name="connsiteX2" fmla="*/ 303028 w 303056"/>
              <a:gd name="connsiteY2" fmla="*/ 5471777 h 5471777"/>
              <a:gd name="connsiteX3" fmla="*/ 1447 w 303056"/>
              <a:gd name="connsiteY3" fmla="*/ 5386885 h 5471777"/>
              <a:gd name="connsiteX4" fmla="*/ 0 w 303056"/>
              <a:gd name="connsiteY4" fmla="*/ 0 h 5471777"/>
              <a:gd name="connsiteX0" fmla="*/ 0 w 303056"/>
              <a:gd name="connsiteY0" fmla="*/ 0 h 5471777"/>
              <a:gd name="connsiteX1" fmla="*/ 298683 w 303056"/>
              <a:gd name="connsiteY1" fmla="*/ 65209 h 5471777"/>
              <a:gd name="connsiteX2" fmla="*/ 303028 w 303056"/>
              <a:gd name="connsiteY2" fmla="*/ 5471777 h 5471777"/>
              <a:gd name="connsiteX3" fmla="*/ 4408 w 303056"/>
              <a:gd name="connsiteY3" fmla="*/ 5367715 h 5471777"/>
              <a:gd name="connsiteX4" fmla="*/ 0 w 303056"/>
              <a:gd name="connsiteY4" fmla="*/ 0 h 5471777"/>
              <a:gd name="connsiteX0" fmla="*/ 0 w 303999"/>
              <a:gd name="connsiteY0" fmla="*/ 0 h 5435584"/>
              <a:gd name="connsiteX1" fmla="*/ 298683 w 303999"/>
              <a:gd name="connsiteY1" fmla="*/ 65209 h 5435584"/>
              <a:gd name="connsiteX2" fmla="*/ 303976 w 303999"/>
              <a:gd name="connsiteY2" fmla="*/ 5435584 h 5435584"/>
              <a:gd name="connsiteX3" fmla="*/ 4408 w 303999"/>
              <a:gd name="connsiteY3" fmla="*/ 5367715 h 5435584"/>
              <a:gd name="connsiteX4" fmla="*/ 0 w 303999"/>
              <a:gd name="connsiteY4" fmla="*/ 0 h 5435584"/>
              <a:gd name="connsiteX0" fmla="*/ 0 w 310601"/>
              <a:gd name="connsiteY0" fmla="*/ 0 h 5432735"/>
              <a:gd name="connsiteX1" fmla="*/ 305285 w 310601"/>
              <a:gd name="connsiteY1" fmla="*/ 62360 h 5432735"/>
              <a:gd name="connsiteX2" fmla="*/ 310578 w 310601"/>
              <a:gd name="connsiteY2" fmla="*/ 5432735 h 5432735"/>
              <a:gd name="connsiteX3" fmla="*/ 11010 w 310601"/>
              <a:gd name="connsiteY3" fmla="*/ 5364866 h 5432735"/>
              <a:gd name="connsiteX4" fmla="*/ 0 w 310601"/>
              <a:gd name="connsiteY4" fmla="*/ 0 h 5432735"/>
              <a:gd name="connsiteX0" fmla="*/ 0 w 316017"/>
              <a:gd name="connsiteY0" fmla="*/ 0 h 5440623"/>
              <a:gd name="connsiteX1" fmla="*/ 310701 w 316017"/>
              <a:gd name="connsiteY1" fmla="*/ 70248 h 5440623"/>
              <a:gd name="connsiteX2" fmla="*/ 315994 w 316017"/>
              <a:gd name="connsiteY2" fmla="*/ 5440623 h 5440623"/>
              <a:gd name="connsiteX3" fmla="*/ 16426 w 316017"/>
              <a:gd name="connsiteY3" fmla="*/ 5372754 h 5440623"/>
              <a:gd name="connsiteX4" fmla="*/ 0 w 316017"/>
              <a:gd name="connsiteY4" fmla="*/ 0 h 5440623"/>
              <a:gd name="connsiteX0" fmla="*/ 0 w 318724"/>
              <a:gd name="connsiteY0" fmla="*/ 0 h 5444567"/>
              <a:gd name="connsiteX1" fmla="*/ 313408 w 318724"/>
              <a:gd name="connsiteY1" fmla="*/ 74192 h 5444567"/>
              <a:gd name="connsiteX2" fmla="*/ 318701 w 318724"/>
              <a:gd name="connsiteY2" fmla="*/ 5444567 h 5444567"/>
              <a:gd name="connsiteX3" fmla="*/ 19133 w 318724"/>
              <a:gd name="connsiteY3" fmla="*/ 5376698 h 5444567"/>
              <a:gd name="connsiteX4" fmla="*/ 0 w 318724"/>
              <a:gd name="connsiteY4" fmla="*/ 0 h 54445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18724" h="5444567">
                <a:moveTo>
                  <a:pt x="0" y="0"/>
                </a:moveTo>
                <a:lnTo>
                  <a:pt x="313408" y="74192"/>
                </a:lnTo>
                <a:cubicBezTo>
                  <a:pt x="312952" y="2022899"/>
                  <a:pt x="319157" y="3495860"/>
                  <a:pt x="318701" y="5444567"/>
                </a:cubicBezTo>
                <a:lnTo>
                  <a:pt x="19133" y="5376698"/>
                </a:lnTo>
                <a:cubicBezTo>
                  <a:pt x="19024" y="3401138"/>
                  <a:pt x="109" y="1975560"/>
                  <a:pt x="0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DAC1ECB-69E9-FF4F-8F18-DECB5F254DCC}"/>
              </a:ext>
            </a:extLst>
          </p:cNvPr>
          <p:cNvSpPr txBox="1"/>
          <p:nvPr userDrawn="1"/>
        </p:nvSpPr>
        <p:spPr>
          <a:xfrm>
            <a:off x="214312" y="4800092"/>
            <a:ext cx="141211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fld id="{678A3127-004A-9F4A-90B3-2F89179B6970}" type="slidenum">
              <a:rPr lang="en-US" sz="1000" b="1" i="0" smtClean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algn="l"/>
              <a:t>‹#›</a:t>
            </a:fld>
            <a:endParaRPr lang="en-US" sz="1000" b="1" i="0" dirty="0">
              <a:solidFill>
                <a:schemeClr val="accent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 Placeholder 17">
            <a:extLst>
              <a:ext uri="{FF2B5EF4-FFF2-40B4-BE49-F238E27FC236}">
                <a16:creationId xmlns:a16="http://schemas.microsoft.com/office/drawing/2014/main" id="{8920E5F6-F0AE-D84F-9907-74344C0CA03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17501" y="1143000"/>
            <a:ext cx="4494529" cy="3394212"/>
          </a:xfrm>
          <a:prstGeom prst="roundRect">
            <a:avLst>
              <a:gd name="adj" fmla="val 0"/>
            </a:avLst>
          </a:prstGeom>
          <a:noFill/>
        </p:spPr>
        <p:txBody>
          <a:bodyPr lIns="108000" tIns="144000" rIns="144000" bIns="144000" anchor="t"/>
          <a:lstStyle>
            <a:lvl1pPr marL="180975" indent="-180975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10788B"/>
              </a:buClr>
              <a:buFont typeface="Arial" panose="020B0604020202020204" pitchFamily="34" charset="0"/>
              <a:buChar char="•"/>
              <a:tabLst/>
              <a:defRPr sz="1600" b="0" i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b="0" i="0">
                <a:latin typeface="VAG Rounded Std Light" panose="020F0502020204020204" pitchFamily="34" charset="77"/>
              </a:defRPr>
            </a:lvl2pPr>
          </a:lstStyle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8152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Picture Placeholder 20">
            <a:extLst>
              <a:ext uri="{FF2B5EF4-FFF2-40B4-BE49-F238E27FC236}">
                <a16:creationId xmlns:a16="http://schemas.microsoft.com/office/drawing/2014/main" id="{73205DC7-E2BC-8143-8098-9DEE6AC14B7C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4917563" y="-3175"/>
            <a:ext cx="4226436" cy="5175250"/>
          </a:xfrm>
          <a:custGeom>
            <a:avLst/>
            <a:gdLst>
              <a:gd name="connsiteX0" fmla="*/ 0 w 4472609"/>
              <a:gd name="connsiteY0" fmla="*/ 0 h 5143500"/>
              <a:gd name="connsiteX1" fmla="*/ 4472609 w 4472609"/>
              <a:gd name="connsiteY1" fmla="*/ 0 h 5143500"/>
              <a:gd name="connsiteX2" fmla="*/ 4472609 w 4472609"/>
              <a:gd name="connsiteY2" fmla="*/ 5143500 h 5143500"/>
              <a:gd name="connsiteX3" fmla="*/ 0 w 4472609"/>
              <a:gd name="connsiteY3" fmla="*/ 5143500 h 5143500"/>
              <a:gd name="connsiteX4" fmla="*/ 0 w 4472609"/>
              <a:gd name="connsiteY4" fmla="*/ 0 h 5143500"/>
              <a:gd name="connsiteX0" fmla="*/ 636104 w 4472609"/>
              <a:gd name="connsiteY0" fmla="*/ 19878 h 5143500"/>
              <a:gd name="connsiteX1" fmla="*/ 4472609 w 4472609"/>
              <a:gd name="connsiteY1" fmla="*/ 0 h 5143500"/>
              <a:gd name="connsiteX2" fmla="*/ 4472609 w 4472609"/>
              <a:gd name="connsiteY2" fmla="*/ 5143500 h 5143500"/>
              <a:gd name="connsiteX3" fmla="*/ 0 w 4472609"/>
              <a:gd name="connsiteY3" fmla="*/ 5143500 h 5143500"/>
              <a:gd name="connsiteX4" fmla="*/ 636104 w 4472609"/>
              <a:gd name="connsiteY4" fmla="*/ 19878 h 5143500"/>
              <a:gd name="connsiteX0" fmla="*/ 1391478 w 5227983"/>
              <a:gd name="connsiteY0" fmla="*/ 19878 h 5163378"/>
              <a:gd name="connsiteX1" fmla="*/ 5227983 w 5227983"/>
              <a:gd name="connsiteY1" fmla="*/ 0 h 5163378"/>
              <a:gd name="connsiteX2" fmla="*/ 5227983 w 5227983"/>
              <a:gd name="connsiteY2" fmla="*/ 5143500 h 5163378"/>
              <a:gd name="connsiteX3" fmla="*/ 0 w 5227983"/>
              <a:gd name="connsiteY3" fmla="*/ 5163378 h 5163378"/>
              <a:gd name="connsiteX4" fmla="*/ 1391478 w 5227983"/>
              <a:gd name="connsiteY4" fmla="*/ 19878 h 5163378"/>
              <a:gd name="connsiteX0" fmla="*/ 1375690 w 5227983"/>
              <a:gd name="connsiteY0" fmla="*/ 0 h 5172076"/>
              <a:gd name="connsiteX1" fmla="*/ 5227983 w 5227983"/>
              <a:gd name="connsiteY1" fmla="*/ 8698 h 5172076"/>
              <a:gd name="connsiteX2" fmla="*/ 5227983 w 5227983"/>
              <a:gd name="connsiteY2" fmla="*/ 5152198 h 5172076"/>
              <a:gd name="connsiteX3" fmla="*/ 0 w 5227983"/>
              <a:gd name="connsiteY3" fmla="*/ 5172076 h 5172076"/>
              <a:gd name="connsiteX4" fmla="*/ 1375690 w 5227983"/>
              <a:gd name="connsiteY4" fmla="*/ 0 h 5172076"/>
              <a:gd name="connsiteX0" fmla="*/ 1707244 w 5227983"/>
              <a:gd name="connsiteY0" fmla="*/ 5589 h 5163378"/>
              <a:gd name="connsiteX1" fmla="*/ 5227983 w 5227983"/>
              <a:gd name="connsiteY1" fmla="*/ 0 h 5163378"/>
              <a:gd name="connsiteX2" fmla="*/ 5227983 w 5227983"/>
              <a:gd name="connsiteY2" fmla="*/ 5143500 h 5163378"/>
              <a:gd name="connsiteX3" fmla="*/ 0 w 5227983"/>
              <a:gd name="connsiteY3" fmla="*/ 5163378 h 5163378"/>
              <a:gd name="connsiteX4" fmla="*/ 1707244 w 5227983"/>
              <a:gd name="connsiteY4" fmla="*/ 5589 h 5163378"/>
              <a:gd name="connsiteX0" fmla="*/ 1707244 w 5227983"/>
              <a:gd name="connsiteY0" fmla="*/ 5589 h 5172075"/>
              <a:gd name="connsiteX1" fmla="*/ 5227983 w 5227983"/>
              <a:gd name="connsiteY1" fmla="*/ 0 h 5172075"/>
              <a:gd name="connsiteX2" fmla="*/ 5227983 w 5227983"/>
              <a:gd name="connsiteY2" fmla="*/ 5172075 h 5172075"/>
              <a:gd name="connsiteX3" fmla="*/ 0 w 5227983"/>
              <a:gd name="connsiteY3" fmla="*/ 5163378 h 5172075"/>
              <a:gd name="connsiteX4" fmla="*/ 1707244 w 5227983"/>
              <a:gd name="connsiteY4" fmla="*/ 5589 h 5172075"/>
              <a:gd name="connsiteX0" fmla="*/ 1359901 w 5227983"/>
              <a:gd name="connsiteY0" fmla="*/ 0 h 5180774"/>
              <a:gd name="connsiteX1" fmla="*/ 5227983 w 5227983"/>
              <a:gd name="connsiteY1" fmla="*/ 8699 h 5180774"/>
              <a:gd name="connsiteX2" fmla="*/ 5227983 w 5227983"/>
              <a:gd name="connsiteY2" fmla="*/ 5180774 h 5180774"/>
              <a:gd name="connsiteX3" fmla="*/ 0 w 5227983"/>
              <a:gd name="connsiteY3" fmla="*/ 5172077 h 5180774"/>
              <a:gd name="connsiteX4" fmla="*/ 1359901 w 5227983"/>
              <a:gd name="connsiteY4" fmla="*/ 0 h 5180774"/>
              <a:gd name="connsiteX0" fmla="*/ 1659879 w 5527961"/>
              <a:gd name="connsiteY0" fmla="*/ 0 h 5186364"/>
              <a:gd name="connsiteX1" fmla="*/ 5527961 w 5527961"/>
              <a:gd name="connsiteY1" fmla="*/ 8699 h 5186364"/>
              <a:gd name="connsiteX2" fmla="*/ 5527961 w 5527961"/>
              <a:gd name="connsiteY2" fmla="*/ 5180774 h 5186364"/>
              <a:gd name="connsiteX3" fmla="*/ 0 w 5527961"/>
              <a:gd name="connsiteY3" fmla="*/ 5186364 h 5186364"/>
              <a:gd name="connsiteX4" fmla="*/ 1659879 w 5527961"/>
              <a:gd name="connsiteY4" fmla="*/ 0 h 5186364"/>
              <a:gd name="connsiteX0" fmla="*/ 1706876 w 5574958"/>
              <a:gd name="connsiteY0" fmla="*/ 0 h 5181048"/>
              <a:gd name="connsiteX1" fmla="*/ 5574958 w 5574958"/>
              <a:gd name="connsiteY1" fmla="*/ 8699 h 5181048"/>
              <a:gd name="connsiteX2" fmla="*/ 5574958 w 5574958"/>
              <a:gd name="connsiteY2" fmla="*/ 5180774 h 5181048"/>
              <a:gd name="connsiteX3" fmla="*/ 0 w 5574958"/>
              <a:gd name="connsiteY3" fmla="*/ 5181048 h 5181048"/>
              <a:gd name="connsiteX4" fmla="*/ 1706876 w 5574958"/>
              <a:gd name="connsiteY4" fmla="*/ 0 h 5181048"/>
              <a:gd name="connsiteX0" fmla="*/ 1683377 w 5574958"/>
              <a:gd name="connsiteY0" fmla="*/ 0 h 5175732"/>
              <a:gd name="connsiteX1" fmla="*/ 5574958 w 5574958"/>
              <a:gd name="connsiteY1" fmla="*/ 3383 h 5175732"/>
              <a:gd name="connsiteX2" fmla="*/ 5574958 w 5574958"/>
              <a:gd name="connsiteY2" fmla="*/ 5175458 h 5175732"/>
              <a:gd name="connsiteX3" fmla="*/ 0 w 5574958"/>
              <a:gd name="connsiteY3" fmla="*/ 5175732 h 5175732"/>
              <a:gd name="connsiteX4" fmla="*/ 1683377 w 5574958"/>
              <a:gd name="connsiteY4" fmla="*/ 0 h 5175732"/>
              <a:gd name="connsiteX0" fmla="*/ 308501 w 5574958"/>
              <a:gd name="connsiteY0" fmla="*/ 0 h 5175732"/>
              <a:gd name="connsiteX1" fmla="*/ 5574958 w 5574958"/>
              <a:gd name="connsiteY1" fmla="*/ 3383 h 5175732"/>
              <a:gd name="connsiteX2" fmla="*/ 5574958 w 5574958"/>
              <a:gd name="connsiteY2" fmla="*/ 5175458 h 5175732"/>
              <a:gd name="connsiteX3" fmla="*/ 0 w 5574958"/>
              <a:gd name="connsiteY3" fmla="*/ 5175732 h 5175732"/>
              <a:gd name="connsiteX4" fmla="*/ 308501 w 5574958"/>
              <a:gd name="connsiteY4" fmla="*/ 0 h 5175732"/>
              <a:gd name="connsiteX0" fmla="*/ 1699941 w 6966398"/>
              <a:gd name="connsiteY0" fmla="*/ 0 h 5175458"/>
              <a:gd name="connsiteX1" fmla="*/ 6966398 w 6966398"/>
              <a:gd name="connsiteY1" fmla="*/ 3383 h 5175458"/>
              <a:gd name="connsiteX2" fmla="*/ 6966398 w 6966398"/>
              <a:gd name="connsiteY2" fmla="*/ 5175458 h 5175458"/>
              <a:gd name="connsiteX3" fmla="*/ 0 w 6966398"/>
              <a:gd name="connsiteY3" fmla="*/ 5160742 h 5175458"/>
              <a:gd name="connsiteX4" fmla="*/ 1699941 w 6966398"/>
              <a:gd name="connsiteY4" fmla="*/ 0 h 5175458"/>
              <a:gd name="connsiteX0" fmla="*/ 1687518 w 6966398"/>
              <a:gd name="connsiteY0" fmla="*/ 365 h 5172075"/>
              <a:gd name="connsiteX1" fmla="*/ 6966398 w 6966398"/>
              <a:gd name="connsiteY1" fmla="*/ 0 h 5172075"/>
              <a:gd name="connsiteX2" fmla="*/ 6966398 w 6966398"/>
              <a:gd name="connsiteY2" fmla="*/ 5172075 h 5172075"/>
              <a:gd name="connsiteX3" fmla="*/ 0 w 6966398"/>
              <a:gd name="connsiteY3" fmla="*/ 5157359 h 5172075"/>
              <a:gd name="connsiteX4" fmla="*/ 1687518 w 6966398"/>
              <a:gd name="connsiteY4" fmla="*/ 365 h 5172075"/>
              <a:gd name="connsiteX0" fmla="*/ 2512808 w 6966398"/>
              <a:gd name="connsiteY0" fmla="*/ 365 h 5172075"/>
              <a:gd name="connsiteX1" fmla="*/ 6966398 w 6966398"/>
              <a:gd name="connsiteY1" fmla="*/ 0 h 5172075"/>
              <a:gd name="connsiteX2" fmla="*/ 6966398 w 6966398"/>
              <a:gd name="connsiteY2" fmla="*/ 5172075 h 5172075"/>
              <a:gd name="connsiteX3" fmla="*/ 0 w 6966398"/>
              <a:gd name="connsiteY3" fmla="*/ 5157359 h 5172075"/>
              <a:gd name="connsiteX4" fmla="*/ 2512808 w 6966398"/>
              <a:gd name="connsiteY4" fmla="*/ 365 h 5172075"/>
              <a:gd name="connsiteX0" fmla="*/ 2502357 w 6955947"/>
              <a:gd name="connsiteY0" fmla="*/ 365 h 5172075"/>
              <a:gd name="connsiteX1" fmla="*/ 6955947 w 6955947"/>
              <a:gd name="connsiteY1" fmla="*/ 0 h 5172075"/>
              <a:gd name="connsiteX2" fmla="*/ 6955947 w 6955947"/>
              <a:gd name="connsiteY2" fmla="*/ 5172075 h 5172075"/>
              <a:gd name="connsiteX3" fmla="*/ 0 w 6955947"/>
              <a:gd name="connsiteY3" fmla="*/ 5154184 h 5172075"/>
              <a:gd name="connsiteX4" fmla="*/ 2502357 w 6955947"/>
              <a:gd name="connsiteY4" fmla="*/ 365 h 5172075"/>
              <a:gd name="connsiteX0" fmla="*/ 2507582 w 6955947"/>
              <a:gd name="connsiteY0" fmla="*/ 0 h 5174885"/>
              <a:gd name="connsiteX1" fmla="*/ 6955947 w 6955947"/>
              <a:gd name="connsiteY1" fmla="*/ 2810 h 5174885"/>
              <a:gd name="connsiteX2" fmla="*/ 6955947 w 6955947"/>
              <a:gd name="connsiteY2" fmla="*/ 5174885 h 5174885"/>
              <a:gd name="connsiteX3" fmla="*/ 0 w 6955947"/>
              <a:gd name="connsiteY3" fmla="*/ 5156994 h 5174885"/>
              <a:gd name="connsiteX4" fmla="*/ 2507582 w 6955947"/>
              <a:gd name="connsiteY4" fmla="*/ 0 h 5174885"/>
              <a:gd name="connsiteX0" fmla="*/ 2507582 w 6955947"/>
              <a:gd name="connsiteY0" fmla="*/ 365 h 5175250"/>
              <a:gd name="connsiteX1" fmla="*/ 6955947 w 6955947"/>
              <a:gd name="connsiteY1" fmla="*/ 0 h 5175250"/>
              <a:gd name="connsiteX2" fmla="*/ 6955947 w 6955947"/>
              <a:gd name="connsiteY2" fmla="*/ 5175250 h 5175250"/>
              <a:gd name="connsiteX3" fmla="*/ 0 w 6955947"/>
              <a:gd name="connsiteY3" fmla="*/ 5157359 h 5175250"/>
              <a:gd name="connsiteX4" fmla="*/ 2507582 w 6955947"/>
              <a:gd name="connsiteY4" fmla="*/ 365 h 51752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55947" h="5175250">
                <a:moveTo>
                  <a:pt x="2507582" y="365"/>
                </a:moveTo>
                <a:lnTo>
                  <a:pt x="6955947" y="0"/>
                </a:lnTo>
                <a:lnTo>
                  <a:pt x="6955947" y="5175250"/>
                </a:lnTo>
                <a:lnTo>
                  <a:pt x="0" y="5157359"/>
                </a:lnTo>
                <a:lnTo>
                  <a:pt x="2507582" y="365"/>
                </a:lnTo>
                <a:close/>
              </a:path>
            </a:pathLst>
          </a:custGeom>
          <a:solidFill>
            <a:schemeClr val="tx2"/>
          </a:solidFill>
        </p:spPr>
        <p:txBody>
          <a:bodyPr rIns="540000" anchor="ctr"/>
          <a:lstStyle>
            <a:lvl1pPr marL="0" indent="0" algn="r">
              <a:buNone/>
              <a:defRPr sz="1800" b="0" i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Add your image here by </a:t>
            </a:r>
            <a:br>
              <a:rPr lang="en-US" dirty="0"/>
            </a:br>
            <a:r>
              <a:rPr lang="en-US" dirty="0"/>
              <a:t>either dragging and </a:t>
            </a:r>
            <a:br>
              <a:rPr lang="en-US" dirty="0"/>
            </a:br>
            <a:r>
              <a:rPr lang="en-US" dirty="0"/>
              <a:t>dropping an image </a:t>
            </a:r>
            <a:br>
              <a:rPr lang="en-US" dirty="0"/>
            </a:br>
            <a:r>
              <a:rPr lang="en-US" dirty="0"/>
              <a:t>to this box or by </a:t>
            </a:r>
            <a:br>
              <a:rPr lang="en-US" dirty="0"/>
            </a:br>
            <a:r>
              <a:rPr lang="en-US" dirty="0"/>
              <a:t>clicking the icon to add </a:t>
            </a:r>
            <a:br>
              <a:rPr lang="en-US" dirty="0"/>
            </a:br>
            <a:r>
              <a:rPr lang="en-US" dirty="0"/>
              <a:t>a photo from file.</a:t>
            </a:r>
          </a:p>
        </p:txBody>
      </p:sp>
      <p:sp>
        <p:nvSpPr>
          <p:cNvPr id="22" name="Rectangle 25">
            <a:extLst>
              <a:ext uri="{FF2B5EF4-FFF2-40B4-BE49-F238E27FC236}">
                <a16:creationId xmlns:a16="http://schemas.microsoft.com/office/drawing/2014/main" id="{4C6BF418-1C1B-7348-A2D7-CA0CE7336BFF}"/>
              </a:ext>
            </a:extLst>
          </p:cNvPr>
          <p:cNvSpPr/>
          <p:nvPr userDrawn="1"/>
        </p:nvSpPr>
        <p:spPr>
          <a:xfrm rot="986670" flipH="1">
            <a:off x="5441673" y="-148376"/>
            <a:ext cx="241071" cy="5441528"/>
          </a:xfrm>
          <a:custGeom>
            <a:avLst/>
            <a:gdLst>
              <a:gd name="connsiteX0" fmla="*/ 0 w 297529"/>
              <a:gd name="connsiteY0" fmla="*/ 0 h 6679840"/>
              <a:gd name="connsiteX1" fmla="*/ 297529 w 297529"/>
              <a:gd name="connsiteY1" fmla="*/ 0 h 6679840"/>
              <a:gd name="connsiteX2" fmla="*/ 297529 w 297529"/>
              <a:gd name="connsiteY2" fmla="*/ 6679840 h 6679840"/>
              <a:gd name="connsiteX3" fmla="*/ 0 w 297529"/>
              <a:gd name="connsiteY3" fmla="*/ 6679840 h 6679840"/>
              <a:gd name="connsiteX4" fmla="*/ 0 w 297529"/>
              <a:gd name="connsiteY4" fmla="*/ 0 h 6679840"/>
              <a:gd name="connsiteX0" fmla="*/ 0 w 298896"/>
              <a:gd name="connsiteY0" fmla="*/ 0 h 6679840"/>
              <a:gd name="connsiteX1" fmla="*/ 298896 w 298896"/>
              <a:gd name="connsiteY1" fmla="*/ 833718 h 6679840"/>
              <a:gd name="connsiteX2" fmla="*/ 297529 w 298896"/>
              <a:gd name="connsiteY2" fmla="*/ 6679840 h 6679840"/>
              <a:gd name="connsiteX3" fmla="*/ 0 w 298896"/>
              <a:gd name="connsiteY3" fmla="*/ 6679840 h 6679840"/>
              <a:gd name="connsiteX4" fmla="*/ 0 w 298896"/>
              <a:gd name="connsiteY4" fmla="*/ 0 h 6679840"/>
              <a:gd name="connsiteX0" fmla="*/ 0 w 299224"/>
              <a:gd name="connsiteY0" fmla="*/ 0 h 5926680"/>
              <a:gd name="connsiteX1" fmla="*/ 299224 w 299224"/>
              <a:gd name="connsiteY1" fmla="*/ 80558 h 5926680"/>
              <a:gd name="connsiteX2" fmla="*/ 297857 w 299224"/>
              <a:gd name="connsiteY2" fmla="*/ 5926680 h 5926680"/>
              <a:gd name="connsiteX3" fmla="*/ 328 w 299224"/>
              <a:gd name="connsiteY3" fmla="*/ 5926680 h 5926680"/>
              <a:gd name="connsiteX4" fmla="*/ 0 w 299224"/>
              <a:gd name="connsiteY4" fmla="*/ 0 h 5926680"/>
              <a:gd name="connsiteX0" fmla="*/ 0 w 301583"/>
              <a:gd name="connsiteY0" fmla="*/ 0 h 5931015"/>
              <a:gd name="connsiteX1" fmla="*/ 301583 w 301583"/>
              <a:gd name="connsiteY1" fmla="*/ 84893 h 5931015"/>
              <a:gd name="connsiteX2" fmla="*/ 300216 w 301583"/>
              <a:gd name="connsiteY2" fmla="*/ 5931015 h 5931015"/>
              <a:gd name="connsiteX3" fmla="*/ 2687 w 301583"/>
              <a:gd name="connsiteY3" fmla="*/ 5931015 h 5931015"/>
              <a:gd name="connsiteX4" fmla="*/ 0 w 301583"/>
              <a:gd name="connsiteY4" fmla="*/ 0 h 5931015"/>
              <a:gd name="connsiteX0" fmla="*/ 0 w 301583"/>
              <a:gd name="connsiteY0" fmla="*/ 0 h 5931015"/>
              <a:gd name="connsiteX1" fmla="*/ 301583 w 301583"/>
              <a:gd name="connsiteY1" fmla="*/ 84893 h 5931015"/>
              <a:gd name="connsiteX2" fmla="*/ 300085 w 301583"/>
              <a:gd name="connsiteY2" fmla="*/ 5450638 h 5931015"/>
              <a:gd name="connsiteX3" fmla="*/ 2687 w 301583"/>
              <a:gd name="connsiteY3" fmla="*/ 5931015 h 5931015"/>
              <a:gd name="connsiteX4" fmla="*/ 0 w 301583"/>
              <a:gd name="connsiteY4" fmla="*/ 0 h 5931015"/>
              <a:gd name="connsiteX0" fmla="*/ 0 w 301583"/>
              <a:gd name="connsiteY0" fmla="*/ 0 h 5450638"/>
              <a:gd name="connsiteX1" fmla="*/ 301583 w 301583"/>
              <a:gd name="connsiteY1" fmla="*/ 84893 h 5450638"/>
              <a:gd name="connsiteX2" fmla="*/ 300085 w 301583"/>
              <a:gd name="connsiteY2" fmla="*/ 5450638 h 5450638"/>
              <a:gd name="connsiteX3" fmla="*/ 861 w 301583"/>
              <a:gd name="connsiteY3" fmla="*/ 5370082 h 5450638"/>
              <a:gd name="connsiteX4" fmla="*/ 0 w 301583"/>
              <a:gd name="connsiteY4" fmla="*/ 0 h 5450638"/>
              <a:gd name="connsiteX0" fmla="*/ 0 w 302519"/>
              <a:gd name="connsiteY0" fmla="*/ 0 h 5454974"/>
              <a:gd name="connsiteX1" fmla="*/ 301583 w 302519"/>
              <a:gd name="connsiteY1" fmla="*/ 84893 h 5454974"/>
              <a:gd name="connsiteX2" fmla="*/ 302444 w 302519"/>
              <a:gd name="connsiteY2" fmla="*/ 5454974 h 5454974"/>
              <a:gd name="connsiteX3" fmla="*/ 861 w 302519"/>
              <a:gd name="connsiteY3" fmla="*/ 5370082 h 5454974"/>
              <a:gd name="connsiteX4" fmla="*/ 0 w 302519"/>
              <a:gd name="connsiteY4" fmla="*/ 0 h 5454974"/>
              <a:gd name="connsiteX0" fmla="*/ 0 w 302610"/>
              <a:gd name="connsiteY0" fmla="*/ 9311 h 5370081"/>
              <a:gd name="connsiteX1" fmla="*/ 301674 w 302610"/>
              <a:gd name="connsiteY1" fmla="*/ 0 h 5370081"/>
              <a:gd name="connsiteX2" fmla="*/ 302535 w 302610"/>
              <a:gd name="connsiteY2" fmla="*/ 5370081 h 5370081"/>
              <a:gd name="connsiteX3" fmla="*/ 952 w 302610"/>
              <a:gd name="connsiteY3" fmla="*/ 5285189 h 5370081"/>
              <a:gd name="connsiteX4" fmla="*/ 0 w 302610"/>
              <a:gd name="connsiteY4" fmla="*/ 9311 h 5370081"/>
              <a:gd name="connsiteX0" fmla="*/ 0 w 302577"/>
              <a:gd name="connsiteY0" fmla="*/ 0 h 5360770"/>
              <a:gd name="connsiteX1" fmla="*/ 300078 w 302577"/>
              <a:gd name="connsiteY1" fmla="*/ 89992 h 5360770"/>
              <a:gd name="connsiteX2" fmla="*/ 302535 w 302577"/>
              <a:gd name="connsiteY2" fmla="*/ 5360770 h 5360770"/>
              <a:gd name="connsiteX3" fmla="*/ 952 w 302577"/>
              <a:gd name="connsiteY3" fmla="*/ 5275878 h 5360770"/>
              <a:gd name="connsiteX4" fmla="*/ 0 w 302577"/>
              <a:gd name="connsiteY4" fmla="*/ 0 h 5360770"/>
              <a:gd name="connsiteX0" fmla="*/ 0 w 302562"/>
              <a:gd name="connsiteY0" fmla="*/ 0 h 5360770"/>
              <a:gd name="connsiteX1" fmla="*/ 297990 w 302562"/>
              <a:gd name="connsiteY1" fmla="*/ 78289 h 5360770"/>
              <a:gd name="connsiteX2" fmla="*/ 302535 w 302562"/>
              <a:gd name="connsiteY2" fmla="*/ 5360770 h 5360770"/>
              <a:gd name="connsiteX3" fmla="*/ 952 w 302562"/>
              <a:gd name="connsiteY3" fmla="*/ 5275878 h 5360770"/>
              <a:gd name="connsiteX4" fmla="*/ 0 w 302562"/>
              <a:gd name="connsiteY4" fmla="*/ 0 h 5360770"/>
              <a:gd name="connsiteX0" fmla="*/ 0 w 302562"/>
              <a:gd name="connsiteY0" fmla="*/ 0 h 5386885"/>
              <a:gd name="connsiteX1" fmla="*/ 297990 w 302562"/>
              <a:gd name="connsiteY1" fmla="*/ 78289 h 5386885"/>
              <a:gd name="connsiteX2" fmla="*/ 302535 w 302562"/>
              <a:gd name="connsiteY2" fmla="*/ 5360770 h 5386885"/>
              <a:gd name="connsiteX3" fmla="*/ 1447 w 302562"/>
              <a:gd name="connsiteY3" fmla="*/ 5386885 h 5386885"/>
              <a:gd name="connsiteX4" fmla="*/ 0 w 302562"/>
              <a:gd name="connsiteY4" fmla="*/ 0 h 5386885"/>
              <a:gd name="connsiteX0" fmla="*/ 0 w 303052"/>
              <a:gd name="connsiteY0" fmla="*/ 0 h 5471777"/>
              <a:gd name="connsiteX1" fmla="*/ 297990 w 303052"/>
              <a:gd name="connsiteY1" fmla="*/ 78289 h 5471777"/>
              <a:gd name="connsiteX2" fmla="*/ 303028 w 303052"/>
              <a:gd name="connsiteY2" fmla="*/ 5471777 h 5471777"/>
              <a:gd name="connsiteX3" fmla="*/ 1447 w 303052"/>
              <a:gd name="connsiteY3" fmla="*/ 5386885 h 5471777"/>
              <a:gd name="connsiteX4" fmla="*/ 0 w 303052"/>
              <a:gd name="connsiteY4" fmla="*/ 0 h 5471777"/>
              <a:gd name="connsiteX0" fmla="*/ 0 w 303056"/>
              <a:gd name="connsiteY0" fmla="*/ 0 h 5471777"/>
              <a:gd name="connsiteX1" fmla="*/ 298683 w 303056"/>
              <a:gd name="connsiteY1" fmla="*/ 65209 h 5471777"/>
              <a:gd name="connsiteX2" fmla="*/ 303028 w 303056"/>
              <a:gd name="connsiteY2" fmla="*/ 5471777 h 5471777"/>
              <a:gd name="connsiteX3" fmla="*/ 1447 w 303056"/>
              <a:gd name="connsiteY3" fmla="*/ 5386885 h 5471777"/>
              <a:gd name="connsiteX4" fmla="*/ 0 w 303056"/>
              <a:gd name="connsiteY4" fmla="*/ 0 h 5471777"/>
              <a:gd name="connsiteX0" fmla="*/ 0 w 303056"/>
              <a:gd name="connsiteY0" fmla="*/ 0 h 5471777"/>
              <a:gd name="connsiteX1" fmla="*/ 298683 w 303056"/>
              <a:gd name="connsiteY1" fmla="*/ 65209 h 5471777"/>
              <a:gd name="connsiteX2" fmla="*/ 303028 w 303056"/>
              <a:gd name="connsiteY2" fmla="*/ 5471777 h 5471777"/>
              <a:gd name="connsiteX3" fmla="*/ 4408 w 303056"/>
              <a:gd name="connsiteY3" fmla="*/ 5367715 h 5471777"/>
              <a:gd name="connsiteX4" fmla="*/ 0 w 303056"/>
              <a:gd name="connsiteY4" fmla="*/ 0 h 5471777"/>
              <a:gd name="connsiteX0" fmla="*/ 0 w 303999"/>
              <a:gd name="connsiteY0" fmla="*/ 0 h 5435584"/>
              <a:gd name="connsiteX1" fmla="*/ 298683 w 303999"/>
              <a:gd name="connsiteY1" fmla="*/ 65209 h 5435584"/>
              <a:gd name="connsiteX2" fmla="*/ 303976 w 303999"/>
              <a:gd name="connsiteY2" fmla="*/ 5435584 h 5435584"/>
              <a:gd name="connsiteX3" fmla="*/ 4408 w 303999"/>
              <a:gd name="connsiteY3" fmla="*/ 5367715 h 5435584"/>
              <a:gd name="connsiteX4" fmla="*/ 0 w 303999"/>
              <a:gd name="connsiteY4" fmla="*/ 0 h 54355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03999" h="5435584">
                <a:moveTo>
                  <a:pt x="0" y="0"/>
                </a:moveTo>
                <a:lnTo>
                  <a:pt x="298683" y="65209"/>
                </a:lnTo>
                <a:cubicBezTo>
                  <a:pt x="298227" y="2013916"/>
                  <a:pt x="304432" y="3486877"/>
                  <a:pt x="303976" y="5435584"/>
                </a:cubicBezTo>
                <a:lnTo>
                  <a:pt x="4408" y="5367715"/>
                </a:lnTo>
                <a:cubicBezTo>
                  <a:pt x="4299" y="3392155"/>
                  <a:pt x="109" y="1975560"/>
                  <a:pt x="0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itle 13">
            <a:extLst>
              <a:ext uri="{FF2B5EF4-FFF2-40B4-BE49-F238E27FC236}">
                <a16:creationId xmlns:a16="http://schemas.microsoft.com/office/drawing/2014/main" id="{A27985C9-E54C-5141-813B-58DE03FB479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23851" y="325439"/>
            <a:ext cx="5596889" cy="795438"/>
          </a:xfrm>
          <a:prstGeom prst="rect">
            <a:avLst/>
          </a:prstGeom>
        </p:spPr>
        <p:txBody>
          <a:bodyPr/>
          <a:lstStyle>
            <a:lvl1pPr>
              <a:defRPr sz="2400" b="1" i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Add your slide title here</a:t>
            </a:r>
          </a:p>
        </p:txBody>
      </p:sp>
      <p:sp>
        <p:nvSpPr>
          <p:cNvPr id="9" name="Text Placeholder 17">
            <a:extLst>
              <a:ext uri="{FF2B5EF4-FFF2-40B4-BE49-F238E27FC236}">
                <a16:creationId xmlns:a16="http://schemas.microsoft.com/office/drawing/2014/main" id="{C7D7B8F2-8D26-614C-A5A3-85845DC8180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17501" y="1143000"/>
            <a:ext cx="5077459" cy="3394212"/>
          </a:xfrm>
          <a:prstGeom prst="roundRect">
            <a:avLst>
              <a:gd name="adj" fmla="val 0"/>
            </a:avLst>
          </a:prstGeom>
          <a:noFill/>
        </p:spPr>
        <p:txBody>
          <a:bodyPr lIns="108000" tIns="144000" rIns="144000" bIns="144000" anchor="t"/>
          <a:lstStyle>
            <a:lvl1pPr marL="180975" indent="-180975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10788B"/>
              </a:buClr>
              <a:buFont typeface="Arial" panose="020B0604020202020204" pitchFamily="34" charset="0"/>
              <a:buChar char="•"/>
              <a:tabLst/>
              <a:defRPr sz="1600" b="0" i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b="0" i="0">
                <a:latin typeface="VAG Rounded Std Light" panose="020F0502020204020204" pitchFamily="34" charset="77"/>
              </a:defRPr>
            </a:lvl2pPr>
          </a:lstStyle>
          <a:p>
            <a:pPr lvl="0"/>
            <a:endParaRPr 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87F5D2E-9ED2-314D-BB44-BCE9CBD04C74}"/>
              </a:ext>
            </a:extLst>
          </p:cNvPr>
          <p:cNvSpPr txBox="1"/>
          <p:nvPr userDrawn="1"/>
        </p:nvSpPr>
        <p:spPr>
          <a:xfrm>
            <a:off x="214312" y="4800092"/>
            <a:ext cx="141211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fld id="{678A3127-004A-9F4A-90B3-2F89179B6970}" type="slidenum">
              <a:rPr lang="en-US" sz="1000" b="1" i="0" smtClean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algn="l"/>
              <a:t>‹#›</a:t>
            </a:fld>
            <a:endParaRPr lang="en-US" sz="1000" b="1" i="0" dirty="0">
              <a:solidFill>
                <a:schemeClr val="accent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29958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Picture Placeholder 20">
            <a:extLst>
              <a:ext uri="{FF2B5EF4-FFF2-40B4-BE49-F238E27FC236}">
                <a16:creationId xmlns:a16="http://schemas.microsoft.com/office/drawing/2014/main" id="{73205DC7-E2BC-8143-8098-9DEE6AC14B7C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5275624" y="-26525"/>
            <a:ext cx="3868376" cy="5187208"/>
          </a:xfrm>
          <a:custGeom>
            <a:avLst/>
            <a:gdLst>
              <a:gd name="connsiteX0" fmla="*/ 0 w 4472609"/>
              <a:gd name="connsiteY0" fmla="*/ 0 h 5143500"/>
              <a:gd name="connsiteX1" fmla="*/ 4472609 w 4472609"/>
              <a:gd name="connsiteY1" fmla="*/ 0 h 5143500"/>
              <a:gd name="connsiteX2" fmla="*/ 4472609 w 4472609"/>
              <a:gd name="connsiteY2" fmla="*/ 5143500 h 5143500"/>
              <a:gd name="connsiteX3" fmla="*/ 0 w 4472609"/>
              <a:gd name="connsiteY3" fmla="*/ 5143500 h 5143500"/>
              <a:gd name="connsiteX4" fmla="*/ 0 w 4472609"/>
              <a:gd name="connsiteY4" fmla="*/ 0 h 5143500"/>
              <a:gd name="connsiteX0" fmla="*/ 636104 w 4472609"/>
              <a:gd name="connsiteY0" fmla="*/ 19878 h 5143500"/>
              <a:gd name="connsiteX1" fmla="*/ 4472609 w 4472609"/>
              <a:gd name="connsiteY1" fmla="*/ 0 h 5143500"/>
              <a:gd name="connsiteX2" fmla="*/ 4472609 w 4472609"/>
              <a:gd name="connsiteY2" fmla="*/ 5143500 h 5143500"/>
              <a:gd name="connsiteX3" fmla="*/ 0 w 4472609"/>
              <a:gd name="connsiteY3" fmla="*/ 5143500 h 5143500"/>
              <a:gd name="connsiteX4" fmla="*/ 636104 w 4472609"/>
              <a:gd name="connsiteY4" fmla="*/ 19878 h 5143500"/>
              <a:gd name="connsiteX0" fmla="*/ 1391478 w 5227983"/>
              <a:gd name="connsiteY0" fmla="*/ 19878 h 5163378"/>
              <a:gd name="connsiteX1" fmla="*/ 5227983 w 5227983"/>
              <a:gd name="connsiteY1" fmla="*/ 0 h 5163378"/>
              <a:gd name="connsiteX2" fmla="*/ 5227983 w 5227983"/>
              <a:gd name="connsiteY2" fmla="*/ 5143500 h 5163378"/>
              <a:gd name="connsiteX3" fmla="*/ 0 w 5227983"/>
              <a:gd name="connsiteY3" fmla="*/ 5163378 h 5163378"/>
              <a:gd name="connsiteX4" fmla="*/ 1391478 w 5227983"/>
              <a:gd name="connsiteY4" fmla="*/ 19878 h 5163378"/>
              <a:gd name="connsiteX0" fmla="*/ 1375690 w 5227983"/>
              <a:gd name="connsiteY0" fmla="*/ 0 h 5172076"/>
              <a:gd name="connsiteX1" fmla="*/ 5227983 w 5227983"/>
              <a:gd name="connsiteY1" fmla="*/ 8698 h 5172076"/>
              <a:gd name="connsiteX2" fmla="*/ 5227983 w 5227983"/>
              <a:gd name="connsiteY2" fmla="*/ 5152198 h 5172076"/>
              <a:gd name="connsiteX3" fmla="*/ 0 w 5227983"/>
              <a:gd name="connsiteY3" fmla="*/ 5172076 h 5172076"/>
              <a:gd name="connsiteX4" fmla="*/ 1375690 w 5227983"/>
              <a:gd name="connsiteY4" fmla="*/ 0 h 5172076"/>
              <a:gd name="connsiteX0" fmla="*/ 1707244 w 5227983"/>
              <a:gd name="connsiteY0" fmla="*/ 5589 h 5163378"/>
              <a:gd name="connsiteX1" fmla="*/ 5227983 w 5227983"/>
              <a:gd name="connsiteY1" fmla="*/ 0 h 5163378"/>
              <a:gd name="connsiteX2" fmla="*/ 5227983 w 5227983"/>
              <a:gd name="connsiteY2" fmla="*/ 5143500 h 5163378"/>
              <a:gd name="connsiteX3" fmla="*/ 0 w 5227983"/>
              <a:gd name="connsiteY3" fmla="*/ 5163378 h 5163378"/>
              <a:gd name="connsiteX4" fmla="*/ 1707244 w 5227983"/>
              <a:gd name="connsiteY4" fmla="*/ 5589 h 5163378"/>
              <a:gd name="connsiteX0" fmla="*/ 1707244 w 5227983"/>
              <a:gd name="connsiteY0" fmla="*/ 5589 h 5172075"/>
              <a:gd name="connsiteX1" fmla="*/ 5227983 w 5227983"/>
              <a:gd name="connsiteY1" fmla="*/ 0 h 5172075"/>
              <a:gd name="connsiteX2" fmla="*/ 5227983 w 5227983"/>
              <a:gd name="connsiteY2" fmla="*/ 5172075 h 5172075"/>
              <a:gd name="connsiteX3" fmla="*/ 0 w 5227983"/>
              <a:gd name="connsiteY3" fmla="*/ 5163378 h 5172075"/>
              <a:gd name="connsiteX4" fmla="*/ 1707244 w 5227983"/>
              <a:gd name="connsiteY4" fmla="*/ 5589 h 5172075"/>
              <a:gd name="connsiteX0" fmla="*/ 1359901 w 5227983"/>
              <a:gd name="connsiteY0" fmla="*/ 0 h 5180774"/>
              <a:gd name="connsiteX1" fmla="*/ 5227983 w 5227983"/>
              <a:gd name="connsiteY1" fmla="*/ 8699 h 5180774"/>
              <a:gd name="connsiteX2" fmla="*/ 5227983 w 5227983"/>
              <a:gd name="connsiteY2" fmla="*/ 5180774 h 5180774"/>
              <a:gd name="connsiteX3" fmla="*/ 0 w 5227983"/>
              <a:gd name="connsiteY3" fmla="*/ 5172077 h 5180774"/>
              <a:gd name="connsiteX4" fmla="*/ 1359901 w 5227983"/>
              <a:gd name="connsiteY4" fmla="*/ 0 h 5180774"/>
              <a:gd name="connsiteX0" fmla="*/ 1659879 w 5527961"/>
              <a:gd name="connsiteY0" fmla="*/ 0 h 5186364"/>
              <a:gd name="connsiteX1" fmla="*/ 5527961 w 5527961"/>
              <a:gd name="connsiteY1" fmla="*/ 8699 h 5186364"/>
              <a:gd name="connsiteX2" fmla="*/ 5527961 w 5527961"/>
              <a:gd name="connsiteY2" fmla="*/ 5180774 h 5186364"/>
              <a:gd name="connsiteX3" fmla="*/ 0 w 5527961"/>
              <a:gd name="connsiteY3" fmla="*/ 5186364 h 5186364"/>
              <a:gd name="connsiteX4" fmla="*/ 1659879 w 5527961"/>
              <a:gd name="connsiteY4" fmla="*/ 0 h 5186364"/>
              <a:gd name="connsiteX0" fmla="*/ 1706876 w 5574958"/>
              <a:gd name="connsiteY0" fmla="*/ 0 h 5181048"/>
              <a:gd name="connsiteX1" fmla="*/ 5574958 w 5574958"/>
              <a:gd name="connsiteY1" fmla="*/ 8699 h 5181048"/>
              <a:gd name="connsiteX2" fmla="*/ 5574958 w 5574958"/>
              <a:gd name="connsiteY2" fmla="*/ 5180774 h 5181048"/>
              <a:gd name="connsiteX3" fmla="*/ 0 w 5574958"/>
              <a:gd name="connsiteY3" fmla="*/ 5181048 h 5181048"/>
              <a:gd name="connsiteX4" fmla="*/ 1706876 w 5574958"/>
              <a:gd name="connsiteY4" fmla="*/ 0 h 5181048"/>
              <a:gd name="connsiteX0" fmla="*/ 1683377 w 5574958"/>
              <a:gd name="connsiteY0" fmla="*/ 0 h 5175732"/>
              <a:gd name="connsiteX1" fmla="*/ 5574958 w 5574958"/>
              <a:gd name="connsiteY1" fmla="*/ 3383 h 5175732"/>
              <a:gd name="connsiteX2" fmla="*/ 5574958 w 5574958"/>
              <a:gd name="connsiteY2" fmla="*/ 5175458 h 5175732"/>
              <a:gd name="connsiteX3" fmla="*/ 0 w 5574958"/>
              <a:gd name="connsiteY3" fmla="*/ 5175732 h 5175732"/>
              <a:gd name="connsiteX4" fmla="*/ 1683377 w 5574958"/>
              <a:gd name="connsiteY4" fmla="*/ 0 h 5175732"/>
              <a:gd name="connsiteX0" fmla="*/ 308501 w 5574958"/>
              <a:gd name="connsiteY0" fmla="*/ 0 h 5175732"/>
              <a:gd name="connsiteX1" fmla="*/ 5574958 w 5574958"/>
              <a:gd name="connsiteY1" fmla="*/ 3383 h 5175732"/>
              <a:gd name="connsiteX2" fmla="*/ 5574958 w 5574958"/>
              <a:gd name="connsiteY2" fmla="*/ 5175458 h 5175732"/>
              <a:gd name="connsiteX3" fmla="*/ 0 w 5574958"/>
              <a:gd name="connsiteY3" fmla="*/ 5175732 h 5175732"/>
              <a:gd name="connsiteX4" fmla="*/ 308501 w 5574958"/>
              <a:gd name="connsiteY4" fmla="*/ 0 h 5175732"/>
              <a:gd name="connsiteX0" fmla="*/ 1699941 w 6966398"/>
              <a:gd name="connsiteY0" fmla="*/ 0 h 5175458"/>
              <a:gd name="connsiteX1" fmla="*/ 6966398 w 6966398"/>
              <a:gd name="connsiteY1" fmla="*/ 3383 h 5175458"/>
              <a:gd name="connsiteX2" fmla="*/ 6966398 w 6966398"/>
              <a:gd name="connsiteY2" fmla="*/ 5175458 h 5175458"/>
              <a:gd name="connsiteX3" fmla="*/ 0 w 6966398"/>
              <a:gd name="connsiteY3" fmla="*/ 5160742 h 5175458"/>
              <a:gd name="connsiteX4" fmla="*/ 1699941 w 6966398"/>
              <a:gd name="connsiteY4" fmla="*/ 0 h 5175458"/>
              <a:gd name="connsiteX0" fmla="*/ 1687518 w 6966398"/>
              <a:gd name="connsiteY0" fmla="*/ 365 h 5172075"/>
              <a:gd name="connsiteX1" fmla="*/ 6966398 w 6966398"/>
              <a:gd name="connsiteY1" fmla="*/ 0 h 5172075"/>
              <a:gd name="connsiteX2" fmla="*/ 6966398 w 6966398"/>
              <a:gd name="connsiteY2" fmla="*/ 5172075 h 5172075"/>
              <a:gd name="connsiteX3" fmla="*/ 0 w 6966398"/>
              <a:gd name="connsiteY3" fmla="*/ 5157359 h 5172075"/>
              <a:gd name="connsiteX4" fmla="*/ 1687518 w 6966398"/>
              <a:gd name="connsiteY4" fmla="*/ 365 h 5172075"/>
              <a:gd name="connsiteX0" fmla="*/ 2512808 w 6966398"/>
              <a:gd name="connsiteY0" fmla="*/ 365 h 5172075"/>
              <a:gd name="connsiteX1" fmla="*/ 6966398 w 6966398"/>
              <a:gd name="connsiteY1" fmla="*/ 0 h 5172075"/>
              <a:gd name="connsiteX2" fmla="*/ 6966398 w 6966398"/>
              <a:gd name="connsiteY2" fmla="*/ 5172075 h 5172075"/>
              <a:gd name="connsiteX3" fmla="*/ 0 w 6966398"/>
              <a:gd name="connsiteY3" fmla="*/ 5157359 h 5172075"/>
              <a:gd name="connsiteX4" fmla="*/ 2512808 w 6966398"/>
              <a:gd name="connsiteY4" fmla="*/ 365 h 5172075"/>
              <a:gd name="connsiteX0" fmla="*/ 599753 w 6966398"/>
              <a:gd name="connsiteY0" fmla="*/ 0 h 5187208"/>
              <a:gd name="connsiteX1" fmla="*/ 6966398 w 6966398"/>
              <a:gd name="connsiteY1" fmla="*/ 15133 h 5187208"/>
              <a:gd name="connsiteX2" fmla="*/ 6966398 w 6966398"/>
              <a:gd name="connsiteY2" fmla="*/ 5187208 h 5187208"/>
              <a:gd name="connsiteX3" fmla="*/ 0 w 6966398"/>
              <a:gd name="connsiteY3" fmla="*/ 5172492 h 5187208"/>
              <a:gd name="connsiteX4" fmla="*/ 599753 w 6966398"/>
              <a:gd name="connsiteY4" fmla="*/ 0 h 5187208"/>
              <a:gd name="connsiteX0" fmla="*/ 0 w 6366645"/>
              <a:gd name="connsiteY0" fmla="*/ 0 h 5187208"/>
              <a:gd name="connsiteX1" fmla="*/ 6366645 w 6366645"/>
              <a:gd name="connsiteY1" fmla="*/ 15133 h 5187208"/>
              <a:gd name="connsiteX2" fmla="*/ 6366645 w 6366645"/>
              <a:gd name="connsiteY2" fmla="*/ 5187208 h 5187208"/>
              <a:gd name="connsiteX3" fmla="*/ 650110 w 6366645"/>
              <a:gd name="connsiteY3" fmla="*/ 5156993 h 5187208"/>
              <a:gd name="connsiteX4" fmla="*/ 0 w 6366645"/>
              <a:gd name="connsiteY4" fmla="*/ 0 h 5187208"/>
              <a:gd name="connsiteX0" fmla="*/ 0 w 6366645"/>
              <a:gd name="connsiteY0" fmla="*/ 0 h 5187208"/>
              <a:gd name="connsiteX1" fmla="*/ 6366645 w 6366645"/>
              <a:gd name="connsiteY1" fmla="*/ 15133 h 5187208"/>
              <a:gd name="connsiteX2" fmla="*/ 6366645 w 6366645"/>
              <a:gd name="connsiteY2" fmla="*/ 5187208 h 5187208"/>
              <a:gd name="connsiteX3" fmla="*/ 650110 w 6366645"/>
              <a:gd name="connsiteY3" fmla="*/ 5169693 h 5187208"/>
              <a:gd name="connsiteX4" fmla="*/ 0 w 6366645"/>
              <a:gd name="connsiteY4" fmla="*/ 0 h 5187208"/>
              <a:gd name="connsiteX0" fmla="*/ 0 w 6366645"/>
              <a:gd name="connsiteY0" fmla="*/ 0 h 5187208"/>
              <a:gd name="connsiteX1" fmla="*/ 6366645 w 6366645"/>
              <a:gd name="connsiteY1" fmla="*/ 15133 h 5187208"/>
              <a:gd name="connsiteX2" fmla="*/ 6366645 w 6366645"/>
              <a:gd name="connsiteY2" fmla="*/ 5187208 h 5187208"/>
              <a:gd name="connsiteX3" fmla="*/ 655335 w 6366645"/>
              <a:gd name="connsiteY3" fmla="*/ 5179218 h 5187208"/>
              <a:gd name="connsiteX4" fmla="*/ 0 w 6366645"/>
              <a:gd name="connsiteY4" fmla="*/ 0 h 5187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366645" h="5187208">
                <a:moveTo>
                  <a:pt x="0" y="0"/>
                </a:moveTo>
                <a:lnTo>
                  <a:pt x="6366645" y="15133"/>
                </a:lnTo>
                <a:lnTo>
                  <a:pt x="6366645" y="5187208"/>
                </a:lnTo>
                <a:lnTo>
                  <a:pt x="655335" y="5179218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</p:spPr>
        <p:txBody>
          <a:bodyPr rIns="540000" anchor="ctr"/>
          <a:lstStyle>
            <a:lvl1pPr marL="0" indent="0" algn="r">
              <a:buNone/>
              <a:defRPr sz="1800" b="0" i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Add your image here by </a:t>
            </a:r>
            <a:br>
              <a:rPr lang="en-US" dirty="0"/>
            </a:br>
            <a:r>
              <a:rPr lang="en-US" dirty="0"/>
              <a:t>either dragging and </a:t>
            </a:r>
            <a:br>
              <a:rPr lang="en-US" dirty="0"/>
            </a:br>
            <a:r>
              <a:rPr lang="en-US" dirty="0"/>
              <a:t>dropping an image </a:t>
            </a:r>
            <a:br>
              <a:rPr lang="en-US" dirty="0"/>
            </a:br>
            <a:r>
              <a:rPr lang="en-US" dirty="0"/>
              <a:t>to this box or by </a:t>
            </a:r>
            <a:br>
              <a:rPr lang="en-US" dirty="0"/>
            </a:br>
            <a:r>
              <a:rPr lang="en-US" dirty="0"/>
              <a:t>clicking the icon to add </a:t>
            </a:r>
            <a:br>
              <a:rPr lang="en-US" dirty="0"/>
            </a:br>
            <a:r>
              <a:rPr lang="en-US" dirty="0"/>
              <a:t>a photo from file.</a:t>
            </a:r>
          </a:p>
        </p:txBody>
      </p:sp>
      <p:sp>
        <p:nvSpPr>
          <p:cNvPr id="22" name="Rectangle 25">
            <a:extLst>
              <a:ext uri="{FF2B5EF4-FFF2-40B4-BE49-F238E27FC236}">
                <a16:creationId xmlns:a16="http://schemas.microsoft.com/office/drawing/2014/main" id="{4C6BF418-1C1B-7348-A2D7-CA0CE7336BFF}"/>
              </a:ext>
            </a:extLst>
          </p:cNvPr>
          <p:cNvSpPr/>
          <p:nvPr userDrawn="1"/>
        </p:nvSpPr>
        <p:spPr>
          <a:xfrm rot="21338191" flipH="1">
            <a:off x="5239123" y="-25018"/>
            <a:ext cx="242430" cy="5184613"/>
          </a:xfrm>
          <a:custGeom>
            <a:avLst/>
            <a:gdLst>
              <a:gd name="connsiteX0" fmla="*/ 0 w 297529"/>
              <a:gd name="connsiteY0" fmla="*/ 0 h 6679840"/>
              <a:gd name="connsiteX1" fmla="*/ 297529 w 297529"/>
              <a:gd name="connsiteY1" fmla="*/ 0 h 6679840"/>
              <a:gd name="connsiteX2" fmla="*/ 297529 w 297529"/>
              <a:gd name="connsiteY2" fmla="*/ 6679840 h 6679840"/>
              <a:gd name="connsiteX3" fmla="*/ 0 w 297529"/>
              <a:gd name="connsiteY3" fmla="*/ 6679840 h 6679840"/>
              <a:gd name="connsiteX4" fmla="*/ 0 w 297529"/>
              <a:gd name="connsiteY4" fmla="*/ 0 h 6679840"/>
              <a:gd name="connsiteX0" fmla="*/ 0 w 298896"/>
              <a:gd name="connsiteY0" fmla="*/ 0 h 6679840"/>
              <a:gd name="connsiteX1" fmla="*/ 298896 w 298896"/>
              <a:gd name="connsiteY1" fmla="*/ 833718 h 6679840"/>
              <a:gd name="connsiteX2" fmla="*/ 297529 w 298896"/>
              <a:gd name="connsiteY2" fmla="*/ 6679840 h 6679840"/>
              <a:gd name="connsiteX3" fmla="*/ 0 w 298896"/>
              <a:gd name="connsiteY3" fmla="*/ 6679840 h 6679840"/>
              <a:gd name="connsiteX4" fmla="*/ 0 w 298896"/>
              <a:gd name="connsiteY4" fmla="*/ 0 h 6679840"/>
              <a:gd name="connsiteX0" fmla="*/ 0 w 299224"/>
              <a:gd name="connsiteY0" fmla="*/ 0 h 5926680"/>
              <a:gd name="connsiteX1" fmla="*/ 299224 w 299224"/>
              <a:gd name="connsiteY1" fmla="*/ 80558 h 5926680"/>
              <a:gd name="connsiteX2" fmla="*/ 297857 w 299224"/>
              <a:gd name="connsiteY2" fmla="*/ 5926680 h 5926680"/>
              <a:gd name="connsiteX3" fmla="*/ 328 w 299224"/>
              <a:gd name="connsiteY3" fmla="*/ 5926680 h 5926680"/>
              <a:gd name="connsiteX4" fmla="*/ 0 w 299224"/>
              <a:gd name="connsiteY4" fmla="*/ 0 h 5926680"/>
              <a:gd name="connsiteX0" fmla="*/ 0 w 301583"/>
              <a:gd name="connsiteY0" fmla="*/ 0 h 5931015"/>
              <a:gd name="connsiteX1" fmla="*/ 301583 w 301583"/>
              <a:gd name="connsiteY1" fmla="*/ 84893 h 5931015"/>
              <a:gd name="connsiteX2" fmla="*/ 300216 w 301583"/>
              <a:gd name="connsiteY2" fmla="*/ 5931015 h 5931015"/>
              <a:gd name="connsiteX3" fmla="*/ 2687 w 301583"/>
              <a:gd name="connsiteY3" fmla="*/ 5931015 h 5931015"/>
              <a:gd name="connsiteX4" fmla="*/ 0 w 301583"/>
              <a:gd name="connsiteY4" fmla="*/ 0 h 5931015"/>
              <a:gd name="connsiteX0" fmla="*/ 0 w 301583"/>
              <a:gd name="connsiteY0" fmla="*/ 0 h 5931015"/>
              <a:gd name="connsiteX1" fmla="*/ 301583 w 301583"/>
              <a:gd name="connsiteY1" fmla="*/ 84893 h 5931015"/>
              <a:gd name="connsiteX2" fmla="*/ 300085 w 301583"/>
              <a:gd name="connsiteY2" fmla="*/ 5450638 h 5931015"/>
              <a:gd name="connsiteX3" fmla="*/ 2687 w 301583"/>
              <a:gd name="connsiteY3" fmla="*/ 5931015 h 5931015"/>
              <a:gd name="connsiteX4" fmla="*/ 0 w 301583"/>
              <a:gd name="connsiteY4" fmla="*/ 0 h 5931015"/>
              <a:gd name="connsiteX0" fmla="*/ 0 w 301583"/>
              <a:gd name="connsiteY0" fmla="*/ 0 h 5450638"/>
              <a:gd name="connsiteX1" fmla="*/ 301583 w 301583"/>
              <a:gd name="connsiteY1" fmla="*/ 84893 h 5450638"/>
              <a:gd name="connsiteX2" fmla="*/ 300085 w 301583"/>
              <a:gd name="connsiteY2" fmla="*/ 5450638 h 5450638"/>
              <a:gd name="connsiteX3" fmla="*/ 861 w 301583"/>
              <a:gd name="connsiteY3" fmla="*/ 5370082 h 5450638"/>
              <a:gd name="connsiteX4" fmla="*/ 0 w 301583"/>
              <a:gd name="connsiteY4" fmla="*/ 0 h 5450638"/>
              <a:gd name="connsiteX0" fmla="*/ 0 w 302519"/>
              <a:gd name="connsiteY0" fmla="*/ 0 h 5454974"/>
              <a:gd name="connsiteX1" fmla="*/ 301583 w 302519"/>
              <a:gd name="connsiteY1" fmla="*/ 84893 h 5454974"/>
              <a:gd name="connsiteX2" fmla="*/ 302444 w 302519"/>
              <a:gd name="connsiteY2" fmla="*/ 5454974 h 5454974"/>
              <a:gd name="connsiteX3" fmla="*/ 861 w 302519"/>
              <a:gd name="connsiteY3" fmla="*/ 5370082 h 5454974"/>
              <a:gd name="connsiteX4" fmla="*/ 0 w 302519"/>
              <a:gd name="connsiteY4" fmla="*/ 0 h 5454974"/>
              <a:gd name="connsiteX0" fmla="*/ 0 w 302610"/>
              <a:gd name="connsiteY0" fmla="*/ 9311 h 5370081"/>
              <a:gd name="connsiteX1" fmla="*/ 301674 w 302610"/>
              <a:gd name="connsiteY1" fmla="*/ 0 h 5370081"/>
              <a:gd name="connsiteX2" fmla="*/ 302535 w 302610"/>
              <a:gd name="connsiteY2" fmla="*/ 5370081 h 5370081"/>
              <a:gd name="connsiteX3" fmla="*/ 952 w 302610"/>
              <a:gd name="connsiteY3" fmla="*/ 5285189 h 5370081"/>
              <a:gd name="connsiteX4" fmla="*/ 0 w 302610"/>
              <a:gd name="connsiteY4" fmla="*/ 9311 h 5370081"/>
              <a:gd name="connsiteX0" fmla="*/ 0 w 302577"/>
              <a:gd name="connsiteY0" fmla="*/ 0 h 5360770"/>
              <a:gd name="connsiteX1" fmla="*/ 300078 w 302577"/>
              <a:gd name="connsiteY1" fmla="*/ 89992 h 5360770"/>
              <a:gd name="connsiteX2" fmla="*/ 302535 w 302577"/>
              <a:gd name="connsiteY2" fmla="*/ 5360770 h 5360770"/>
              <a:gd name="connsiteX3" fmla="*/ 952 w 302577"/>
              <a:gd name="connsiteY3" fmla="*/ 5275878 h 5360770"/>
              <a:gd name="connsiteX4" fmla="*/ 0 w 302577"/>
              <a:gd name="connsiteY4" fmla="*/ 0 h 5360770"/>
              <a:gd name="connsiteX0" fmla="*/ 0 w 302562"/>
              <a:gd name="connsiteY0" fmla="*/ 0 h 5360770"/>
              <a:gd name="connsiteX1" fmla="*/ 297990 w 302562"/>
              <a:gd name="connsiteY1" fmla="*/ 78289 h 5360770"/>
              <a:gd name="connsiteX2" fmla="*/ 302535 w 302562"/>
              <a:gd name="connsiteY2" fmla="*/ 5360770 h 5360770"/>
              <a:gd name="connsiteX3" fmla="*/ 952 w 302562"/>
              <a:gd name="connsiteY3" fmla="*/ 5275878 h 5360770"/>
              <a:gd name="connsiteX4" fmla="*/ 0 w 302562"/>
              <a:gd name="connsiteY4" fmla="*/ 0 h 5360770"/>
              <a:gd name="connsiteX0" fmla="*/ 0 w 302562"/>
              <a:gd name="connsiteY0" fmla="*/ 0 h 5386885"/>
              <a:gd name="connsiteX1" fmla="*/ 297990 w 302562"/>
              <a:gd name="connsiteY1" fmla="*/ 78289 h 5386885"/>
              <a:gd name="connsiteX2" fmla="*/ 302535 w 302562"/>
              <a:gd name="connsiteY2" fmla="*/ 5360770 h 5386885"/>
              <a:gd name="connsiteX3" fmla="*/ 1447 w 302562"/>
              <a:gd name="connsiteY3" fmla="*/ 5386885 h 5386885"/>
              <a:gd name="connsiteX4" fmla="*/ 0 w 302562"/>
              <a:gd name="connsiteY4" fmla="*/ 0 h 5386885"/>
              <a:gd name="connsiteX0" fmla="*/ 0 w 303052"/>
              <a:gd name="connsiteY0" fmla="*/ 0 h 5471777"/>
              <a:gd name="connsiteX1" fmla="*/ 297990 w 303052"/>
              <a:gd name="connsiteY1" fmla="*/ 78289 h 5471777"/>
              <a:gd name="connsiteX2" fmla="*/ 303028 w 303052"/>
              <a:gd name="connsiteY2" fmla="*/ 5471777 h 5471777"/>
              <a:gd name="connsiteX3" fmla="*/ 1447 w 303052"/>
              <a:gd name="connsiteY3" fmla="*/ 5386885 h 5471777"/>
              <a:gd name="connsiteX4" fmla="*/ 0 w 303052"/>
              <a:gd name="connsiteY4" fmla="*/ 0 h 5471777"/>
              <a:gd name="connsiteX0" fmla="*/ 0 w 303056"/>
              <a:gd name="connsiteY0" fmla="*/ 0 h 5471777"/>
              <a:gd name="connsiteX1" fmla="*/ 298683 w 303056"/>
              <a:gd name="connsiteY1" fmla="*/ 65209 h 5471777"/>
              <a:gd name="connsiteX2" fmla="*/ 303028 w 303056"/>
              <a:gd name="connsiteY2" fmla="*/ 5471777 h 5471777"/>
              <a:gd name="connsiteX3" fmla="*/ 1447 w 303056"/>
              <a:gd name="connsiteY3" fmla="*/ 5386885 h 5471777"/>
              <a:gd name="connsiteX4" fmla="*/ 0 w 303056"/>
              <a:gd name="connsiteY4" fmla="*/ 0 h 5471777"/>
              <a:gd name="connsiteX0" fmla="*/ 0 w 303056"/>
              <a:gd name="connsiteY0" fmla="*/ 0 h 5471777"/>
              <a:gd name="connsiteX1" fmla="*/ 298683 w 303056"/>
              <a:gd name="connsiteY1" fmla="*/ 65209 h 5471777"/>
              <a:gd name="connsiteX2" fmla="*/ 303028 w 303056"/>
              <a:gd name="connsiteY2" fmla="*/ 5471777 h 5471777"/>
              <a:gd name="connsiteX3" fmla="*/ 4408 w 303056"/>
              <a:gd name="connsiteY3" fmla="*/ 5367715 h 5471777"/>
              <a:gd name="connsiteX4" fmla="*/ 0 w 303056"/>
              <a:gd name="connsiteY4" fmla="*/ 0 h 5471777"/>
              <a:gd name="connsiteX0" fmla="*/ 0 w 303999"/>
              <a:gd name="connsiteY0" fmla="*/ 0 h 5435584"/>
              <a:gd name="connsiteX1" fmla="*/ 298683 w 303999"/>
              <a:gd name="connsiteY1" fmla="*/ 65209 h 5435584"/>
              <a:gd name="connsiteX2" fmla="*/ 303976 w 303999"/>
              <a:gd name="connsiteY2" fmla="*/ 5435584 h 5435584"/>
              <a:gd name="connsiteX3" fmla="*/ 4408 w 303999"/>
              <a:gd name="connsiteY3" fmla="*/ 5367715 h 5435584"/>
              <a:gd name="connsiteX4" fmla="*/ 0 w 303999"/>
              <a:gd name="connsiteY4" fmla="*/ 0 h 5435584"/>
              <a:gd name="connsiteX0" fmla="*/ 0 w 303337"/>
              <a:gd name="connsiteY0" fmla="*/ 46515 h 5373912"/>
              <a:gd name="connsiteX1" fmla="*/ 298021 w 303337"/>
              <a:gd name="connsiteY1" fmla="*/ 3537 h 5373912"/>
              <a:gd name="connsiteX2" fmla="*/ 303314 w 303337"/>
              <a:gd name="connsiteY2" fmla="*/ 5373912 h 5373912"/>
              <a:gd name="connsiteX3" fmla="*/ 3746 w 303337"/>
              <a:gd name="connsiteY3" fmla="*/ 5306043 h 5373912"/>
              <a:gd name="connsiteX4" fmla="*/ 0 w 303337"/>
              <a:gd name="connsiteY4" fmla="*/ 46515 h 5373912"/>
              <a:gd name="connsiteX0" fmla="*/ 0 w 303334"/>
              <a:gd name="connsiteY0" fmla="*/ 6642 h 5334039"/>
              <a:gd name="connsiteX1" fmla="*/ 297243 w 303334"/>
              <a:gd name="connsiteY1" fmla="*/ 6228 h 5334039"/>
              <a:gd name="connsiteX2" fmla="*/ 303314 w 303334"/>
              <a:gd name="connsiteY2" fmla="*/ 5334039 h 5334039"/>
              <a:gd name="connsiteX3" fmla="*/ 3746 w 303334"/>
              <a:gd name="connsiteY3" fmla="*/ 5266170 h 5334039"/>
              <a:gd name="connsiteX4" fmla="*/ 0 w 303334"/>
              <a:gd name="connsiteY4" fmla="*/ 6642 h 5334039"/>
              <a:gd name="connsiteX0" fmla="*/ 0 w 303335"/>
              <a:gd name="connsiteY0" fmla="*/ 414 h 5327811"/>
              <a:gd name="connsiteX1" fmla="*/ 297243 w 303335"/>
              <a:gd name="connsiteY1" fmla="*/ 0 h 5327811"/>
              <a:gd name="connsiteX2" fmla="*/ 303314 w 303335"/>
              <a:gd name="connsiteY2" fmla="*/ 5327811 h 5327811"/>
              <a:gd name="connsiteX3" fmla="*/ 3746 w 303335"/>
              <a:gd name="connsiteY3" fmla="*/ 5259942 h 5327811"/>
              <a:gd name="connsiteX4" fmla="*/ 0 w 303335"/>
              <a:gd name="connsiteY4" fmla="*/ 414 h 5327811"/>
              <a:gd name="connsiteX0" fmla="*/ 0 w 306335"/>
              <a:gd name="connsiteY0" fmla="*/ 19920 h 5327811"/>
              <a:gd name="connsiteX1" fmla="*/ 300243 w 306335"/>
              <a:gd name="connsiteY1" fmla="*/ 0 h 5327811"/>
              <a:gd name="connsiteX2" fmla="*/ 306314 w 306335"/>
              <a:gd name="connsiteY2" fmla="*/ 5327811 h 5327811"/>
              <a:gd name="connsiteX3" fmla="*/ 6746 w 306335"/>
              <a:gd name="connsiteY3" fmla="*/ 5259942 h 5327811"/>
              <a:gd name="connsiteX4" fmla="*/ 0 w 306335"/>
              <a:gd name="connsiteY4" fmla="*/ 19920 h 5327811"/>
              <a:gd name="connsiteX0" fmla="*/ 0 w 306335"/>
              <a:gd name="connsiteY0" fmla="*/ 19920 h 5327811"/>
              <a:gd name="connsiteX1" fmla="*/ 300243 w 306335"/>
              <a:gd name="connsiteY1" fmla="*/ 0 h 5327811"/>
              <a:gd name="connsiteX2" fmla="*/ 306314 w 306335"/>
              <a:gd name="connsiteY2" fmla="*/ 5327811 h 5327811"/>
              <a:gd name="connsiteX3" fmla="*/ 6746 w 306335"/>
              <a:gd name="connsiteY3" fmla="*/ 5259942 h 5327811"/>
              <a:gd name="connsiteX4" fmla="*/ 0 w 306335"/>
              <a:gd name="connsiteY4" fmla="*/ 19920 h 5327811"/>
              <a:gd name="connsiteX0" fmla="*/ 0 w 306335"/>
              <a:gd name="connsiteY0" fmla="*/ 19920 h 5327811"/>
              <a:gd name="connsiteX1" fmla="*/ 300243 w 306335"/>
              <a:gd name="connsiteY1" fmla="*/ 0 h 5327811"/>
              <a:gd name="connsiteX2" fmla="*/ 306314 w 306335"/>
              <a:gd name="connsiteY2" fmla="*/ 5327811 h 5327811"/>
              <a:gd name="connsiteX3" fmla="*/ 6746 w 306335"/>
              <a:gd name="connsiteY3" fmla="*/ 5259942 h 5327811"/>
              <a:gd name="connsiteX4" fmla="*/ 0 w 306335"/>
              <a:gd name="connsiteY4" fmla="*/ 19920 h 5327811"/>
              <a:gd name="connsiteX0" fmla="*/ 0 w 306335"/>
              <a:gd name="connsiteY0" fmla="*/ 19920 h 5327811"/>
              <a:gd name="connsiteX1" fmla="*/ 300243 w 306335"/>
              <a:gd name="connsiteY1" fmla="*/ 0 h 5327811"/>
              <a:gd name="connsiteX2" fmla="*/ 306314 w 306335"/>
              <a:gd name="connsiteY2" fmla="*/ 5327811 h 5327811"/>
              <a:gd name="connsiteX3" fmla="*/ 6746 w 306335"/>
              <a:gd name="connsiteY3" fmla="*/ 5259942 h 5327811"/>
              <a:gd name="connsiteX4" fmla="*/ 0 w 306335"/>
              <a:gd name="connsiteY4" fmla="*/ 19920 h 5327811"/>
              <a:gd name="connsiteX0" fmla="*/ 0 w 306335"/>
              <a:gd name="connsiteY0" fmla="*/ 19920 h 5327811"/>
              <a:gd name="connsiteX1" fmla="*/ 300243 w 306335"/>
              <a:gd name="connsiteY1" fmla="*/ 0 h 5327811"/>
              <a:gd name="connsiteX2" fmla="*/ 306314 w 306335"/>
              <a:gd name="connsiteY2" fmla="*/ 5327811 h 5327811"/>
              <a:gd name="connsiteX3" fmla="*/ 3828 w 306335"/>
              <a:gd name="connsiteY3" fmla="*/ 5178950 h 5327811"/>
              <a:gd name="connsiteX4" fmla="*/ 0 w 306335"/>
              <a:gd name="connsiteY4" fmla="*/ 19920 h 5327811"/>
              <a:gd name="connsiteX0" fmla="*/ 0 w 305712"/>
              <a:gd name="connsiteY0" fmla="*/ 19920 h 5178950"/>
              <a:gd name="connsiteX1" fmla="*/ 300243 w 305712"/>
              <a:gd name="connsiteY1" fmla="*/ 0 h 5178950"/>
              <a:gd name="connsiteX2" fmla="*/ 305689 w 305712"/>
              <a:gd name="connsiteY2" fmla="*/ 5169374 h 5178950"/>
              <a:gd name="connsiteX3" fmla="*/ 3828 w 305712"/>
              <a:gd name="connsiteY3" fmla="*/ 5178950 h 5178950"/>
              <a:gd name="connsiteX4" fmla="*/ 0 w 305712"/>
              <a:gd name="connsiteY4" fmla="*/ 19920 h 51789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05712" h="5178950">
                <a:moveTo>
                  <a:pt x="0" y="19920"/>
                </a:moveTo>
                <a:cubicBezTo>
                  <a:pt x="218251" y="7427"/>
                  <a:pt x="130873" y="13404"/>
                  <a:pt x="300243" y="0"/>
                </a:cubicBezTo>
                <a:cubicBezTo>
                  <a:pt x="299787" y="1948707"/>
                  <a:pt x="306145" y="3220667"/>
                  <a:pt x="305689" y="5169374"/>
                </a:cubicBezTo>
                <a:lnTo>
                  <a:pt x="3828" y="5178950"/>
                </a:lnTo>
                <a:cubicBezTo>
                  <a:pt x="3719" y="3203390"/>
                  <a:pt x="109" y="1995480"/>
                  <a:pt x="0" y="19920"/>
                </a:cubicBezTo>
                <a:close/>
              </a:path>
            </a:pathLst>
          </a:custGeom>
          <a:solidFill>
            <a:srgbClr val="F1E43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itle 13">
            <a:extLst>
              <a:ext uri="{FF2B5EF4-FFF2-40B4-BE49-F238E27FC236}">
                <a16:creationId xmlns:a16="http://schemas.microsoft.com/office/drawing/2014/main" id="{A27985C9-E54C-5141-813B-58DE03FB479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23851" y="325439"/>
            <a:ext cx="4853939" cy="795438"/>
          </a:xfrm>
          <a:prstGeom prst="rect">
            <a:avLst/>
          </a:prstGeom>
        </p:spPr>
        <p:txBody>
          <a:bodyPr/>
          <a:lstStyle>
            <a:lvl1pPr>
              <a:defRPr sz="2400" b="1" i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Add your slide title here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88ED0DC-4A58-B547-A459-600C36D54595}"/>
              </a:ext>
            </a:extLst>
          </p:cNvPr>
          <p:cNvSpPr txBox="1"/>
          <p:nvPr userDrawn="1"/>
        </p:nvSpPr>
        <p:spPr>
          <a:xfrm>
            <a:off x="214312" y="4800092"/>
            <a:ext cx="141211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fld id="{678A3127-004A-9F4A-90B3-2F89179B6970}" type="slidenum">
              <a:rPr lang="en-US" sz="1000" b="1" i="0" smtClean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algn="l"/>
              <a:t>‹#›</a:t>
            </a:fld>
            <a:endParaRPr lang="en-US" sz="1000" b="1" i="0" dirty="0">
              <a:solidFill>
                <a:schemeClr val="accent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 Placeholder 17">
            <a:extLst>
              <a:ext uri="{FF2B5EF4-FFF2-40B4-BE49-F238E27FC236}">
                <a16:creationId xmlns:a16="http://schemas.microsoft.com/office/drawing/2014/main" id="{7C775E29-1981-5444-AFF9-EA9CB2A1496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17501" y="1143000"/>
            <a:ext cx="5077459" cy="3394212"/>
          </a:xfrm>
          <a:prstGeom prst="roundRect">
            <a:avLst>
              <a:gd name="adj" fmla="val 0"/>
            </a:avLst>
          </a:prstGeom>
          <a:noFill/>
        </p:spPr>
        <p:txBody>
          <a:bodyPr lIns="108000" tIns="144000" rIns="144000" bIns="144000" anchor="t"/>
          <a:lstStyle>
            <a:lvl1pPr marL="180975" indent="-180975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10788B"/>
              </a:buClr>
              <a:buFont typeface="Arial" panose="020B0604020202020204" pitchFamily="34" charset="0"/>
              <a:buChar char="•"/>
              <a:tabLst/>
              <a:defRPr sz="1600" b="0" i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b="0" i="0">
                <a:latin typeface="VAG Rounded Std Light" panose="020F0502020204020204" pitchFamily="34" charset="77"/>
              </a:defRPr>
            </a:lvl2pPr>
          </a:lstStyle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39585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Picture Placeholder 20">
            <a:extLst>
              <a:ext uri="{FF2B5EF4-FFF2-40B4-BE49-F238E27FC236}">
                <a16:creationId xmlns:a16="http://schemas.microsoft.com/office/drawing/2014/main" id="{73205DC7-E2BC-8143-8098-9DEE6AC14B7C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5472687" y="0"/>
            <a:ext cx="3671312" cy="5172075"/>
          </a:xfrm>
          <a:custGeom>
            <a:avLst/>
            <a:gdLst>
              <a:gd name="connsiteX0" fmla="*/ 0 w 4472609"/>
              <a:gd name="connsiteY0" fmla="*/ 0 h 5143500"/>
              <a:gd name="connsiteX1" fmla="*/ 4472609 w 4472609"/>
              <a:gd name="connsiteY1" fmla="*/ 0 h 5143500"/>
              <a:gd name="connsiteX2" fmla="*/ 4472609 w 4472609"/>
              <a:gd name="connsiteY2" fmla="*/ 5143500 h 5143500"/>
              <a:gd name="connsiteX3" fmla="*/ 0 w 4472609"/>
              <a:gd name="connsiteY3" fmla="*/ 5143500 h 5143500"/>
              <a:gd name="connsiteX4" fmla="*/ 0 w 4472609"/>
              <a:gd name="connsiteY4" fmla="*/ 0 h 5143500"/>
              <a:gd name="connsiteX0" fmla="*/ 636104 w 4472609"/>
              <a:gd name="connsiteY0" fmla="*/ 19878 h 5143500"/>
              <a:gd name="connsiteX1" fmla="*/ 4472609 w 4472609"/>
              <a:gd name="connsiteY1" fmla="*/ 0 h 5143500"/>
              <a:gd name="connsiteX2" fmla="*/ 4472609 w 4472609"/>
              <a:gd name="connsiteY2" fmla="*/ 5143500 h 5143500"/>
              <a:gd name="connsiteX3" fmla="*/ 0 w 4472609"/>
              <a:gd name="connsiteY3" fmla="*/ 5143500 h 5143500"/>
              <a:gd name="connsiteX4" fmla="*/ 636104 w 4472609"/>
              <a:gd name="connsiteY4" fmla="*/ 19878 h 5143500"/>
              <a:gd name="connsiteX0" fmla="*/ 1391478 w 5227983"/>
              <a:gd name="connsiteY0" fmla="*/ 19878 h 5163378"/>
              <a:gd name="connsiteX1" fmla="*/ 5227983 w 5227983"/>
              <a:gd name="connsiteY1" fmla="*/ 0 h 5163378"/>
              <a:gd name="connsiteX2" fmla="*/ 5227983 w 5227983"/>
              <a:gd name="connsiteY2" fmla="*/ 5143500 h 5163378"/>
              <a:gd name="connsiteX3" fmla="*/ 0 w 5227983"/>
              <a:gd name="connsiteY3" fmla="*/ 5163378 h 5163378"/>
              <a:gd name="connsiteX4" fmla="*/ 1391478 w 5227983"/>
              <a:gd name="connsiteY4" fmla="*/ 19878 h 5163378"/>
              <a:gd name="connsiteX0" fmla="*/ 1375690 w 5227983"/>
              <a:gd name="connsiteY0" fmla="*/ 0 h 5172076"/>
              <a:gd name="connsiteX1" fmla="*/ 5227983 w 5227983"/>
              <a:gd name="connsiteY1" fmla="*/ 8698 h 5172076"/>
              <a:gd name="connsiteX2" fmla="*/ 5227983 w 5227983"/>
              <a:gd name="connsiteY2" fmla="*/ 5152198 h 5172076"/>
              <a:gd name="connsiteX3" fmla="*/ 0 w 5227983"/>
              <a:gd name="connsiteY3" fmla="*/ 5172076 h 5172076"/>
              <a:gd name="connsiteX4" fmla="*/ 1375690 w 5227983"/>
              <a:gd name="connsiteY4" fmla="*/ 0 h 5172076"/>
              <a:gd name="connsiteX0" fmla="*/ 1707244 w 5227983"/>
              <a:gd name="connsiteY0" fmla="*/ 5589 h 5163378"/>
              <a:gd name="connsiteX1" fmla="*/ 5227983 w 5227983"/>
              <a:gd name="connsiteY1" fmla="*/ 0 h 5163378"/>
              <a:gd name="connsiteX2" fmla="*/ 5227983 w 5227983"/>
              <a:gd name="connsiteY2" fmla="*/ 5143500 h 5163378"/>
              <a:gd name="connsiteX3" fmla="*/ 0 w 5227983"/>
              <a:gd name="connsiteY3" fmla="*/ 5163378 h 5163378"/>
              <a:gd name="connsiteX4" fmla="*/ 1707244 w 5227983"/>
              <a:gd name="connsiteY4" fmla="*/ 5589 h 5163378"/>
              <a:gd name="connsiteX0" fmla="*/ 1707244 w 5227983"/>
              <a:gd name="connsiteY0" fmla="*/ 5589 h 5172075"/>
              <a:gd name="connsiteX1" fmla="*/ 5227983 w 5227983"/>
              <a:gd name="connsiteY1" fmla="*/ 0 h 5172075"/>
              <a:gd name="connsiteX2" fmla="*/ 5227983 w 5227983"/>
              <a:gd name="connsiteY2" fmla="*/ 5172075 h 5172075"/>
              <a:gd name="connsiteX3" fmla="*/ 0 w 5227983"/>
              <a:gd name="connsiteY3" fmla="*/ 5163378 h 5172075"/>
              <a:gd name="connsiteX4" fmla="*/ 1707244 w 5227983"/>
              <a:gd name="connsiteY4" fmla="*/ 5589 h 5172075"/>
              <a:gd name="connsiteX0" fmla="*/ 1359901 w 5227983"/>
              <a:gd name="connsiteY0" fmla="*/ 0 h 5180774"/>
              <a:gd name="connsiteX1" fmla="*/ 5227983 w 5227983"/>
              <a:gd name="connsiteY1" fmla="*/ 8699 h 5180774"/>
              <a:gd name="connsiteX2" fmla="*/ 5227983 w 5227983"/>
              <a:gd name="connsiteY2" fmla="*/ 5180774 h 5180774"/>
              <a:gd name="connsiteX3" fmla="*/ 0 w 5227983"/>
              <a:gd name="connsiteY3" fmla="*/ 5172077 h 5180774"/>
              <a:gd name="connsiteX4" fmla="*/ 1359901 w 5227983"/>
              <a:gd name="connsiteY4" fmla="*/ 0 h 5180774"/>
              <a:gd name="connsiteX0" fmla="*/ 1659879 w 5527961"/>
              <a:gd name="connsiteY0" fmla="*/ 0 h 5186364"/>
              <a:gd name="connsiteX1" fmla="*/ 5527961 w 5527961"/>
              <a:gd name="connsiteY1" fmla="*/ 8699 h 5186364"/>
              <a:gd name="connsiteX2" fmla="*/ 5527961 w 5527961"/>
              <a:gd name="connsiteY2" fmla="*/ 5180774 h 5186364"/>
              <a:gd name="connsiteX3" fmla="*/ 0 w 5527961"/>
              <a:gd name="connsiteY3" fmla="*/ 5186364 h 5186364"/>
              <a:gd name="connsiteX4" fmla="*/ 1659879 w 5527961"/>
              <a:gd name="connsiteY4" fmla="*/ 0 h 5186364"/>
              <a:gd name="connsiteX0" fmla="*/ 1706876 w 5574958"/>
              <a:gd name="connsiteY0" fmla="*/ 0 h 5181048"/>
              <a:gd name="connsiteX1" fmla="*/ 5574958 w 5574958"/>
              <a:gd name="connsiteY1" fmla="*/ 8699 h 5181048"/>
              <a:gd name="connsiteX2" fmla="*/ 5574958 w 5574958"/>
              <a:gd name="connsiteY2" fmla="*/ 5180774 h 5181048"/>
              <a:gd name="connsiteX3" fmla="*/ 0 w 5574958"/>
              <a:gd name="connsiteY3" fmla="*/ 5181048 h 5181048"/>
              <a:gd name="connsiteX4" fmla="*/ 1706876 w 5574958"/>
              <a:gd name="connsiteY4" fmla="*/ 0 h 5181048"/>
              <a:gd name="connsiteX0" fmla="*/ 1683377 w 5574958"/>
              <a:gd name="connsiteY0" fmla="*/ 0 h 5175732"/>
              <a:gd name="connsiteX1" fmla="*/ 5574958 w 5574958"/>
              <a:gd name="connsiteY1" fmla="*/ 3383 h 5175732"/>
              <a:gd name="connsiteX2" fmla="*/ 5574958 w 5574958"/>
              <a:gd name="connsiteY2" fmla="*/ 5175458 h 5175732"/>
              <a:gd name="connsiteX3" fmla="*/ 0 w 5574958"/>
              <a:gd name="connsiteY3" fmla="*/ 5175732 h 5175732"/>
              <a:gd name="connsiteX4" fmla="*/ 1683377 w 5574958"/>
              <a:gd name="connsiteY4" fmla="*/ 0 h 5175732"/>
              <a:gd name="connsiteX0" fmla="*/ 308501 w 5574958"/>
              <a:gd name="connsiteY0" fmla="*/ 0 h 5175732"/>
              <a:gd name="connsiteX1" fmla="*/ 5574958 w 5574958"/>
              <a:gd name="connsiteY1" fmla="*/ 3383 h 5175732"/>
              <a:gd name="connsiteX2" fmla="*/ 5574958 w 5574958"/>
              <a:gd name="connsiteY2" fmla="*/ 5175458 h 5175732"/>
              <a:gd name="connsiteX3" fmla="*/ 0 w 5574958"/>
              <a:gd name="connsiteY3" fmla="*/ 5175732 h 5175732"/>
              <a:gd name="connsiteX4" fmla="*/ 308501 w 5574958"/>
              <a:gd name="connsiteY4" fmla="*/ 0 h 5175732"/>
              <a:gd name="connsiteX0" fmla="*/ 1699941 w 6966398"/>
              <a:gd name="connsiteY0" fmla="*/ 0 h 5175458"/>
              <a:gd name="connsiteX1" fmla="*/ 6966398 w 6966398"/>
              <a:gd name="connsiteY1" fmla="*/ 3383 h 5175458"/>
              <a:gd name="connsiteX2" fmla="*/ 6966398 w 6966398"/>
              <a:gd name="connsiteY2" fmla="*/ 5175458 h 5175458"/>
              <a:gd name="connsiteX3" fmla="*/ 0 w 6966398"/>
              <a:gd name="connsiteY3" fmla="*/ 5160742 h 5175458"/>
              <a:gd name="connsiteX4" fmla="*/ 1699941 w 6966398"/>
              <a:gd name="connsiteY4" fmla="*/ 0 h 5175458"/>
              <a:gd name="connsiteX0" fmla="*/ 1687518 w 6966398"/>
              <a:gd name="connsiteY0" fmla="*/ 365 h 5172075"/>
              <a:gd name="connsiteX1" fmla="*/ 6966398 w 6966398"/>
              <a:gd name="connsiteY1" fmla="*/ 0 h 5172075"/>
              <a:gd name="connsiteX2" fmla="*/ 6966398 w 6966398"/>
              <a:gd name="connsiteY2" fmla="*/ 5172075 h 5172075"/>
              <a:gd name="connsiteX3" fmla="*/ 0 w 6966398"/>
              <a:gd name="connsiteY3" fmla="*/ 5157359 h 5172075"/>
              <a:gd name="connsiteX4" fmla="*/ 1687518 w 6966398"/>
              <a:gd name="connsiteY4" fmla="*/ 365 h 5172075"/>
              <a:gd name="connsiteX0" fmla="*/ 2512808 w 6966398"/>
              <a:gd name="connsiteY0" fmla="*/ 365 h 5172075"/>
              <a:gd name="connsiteX1" fmla="*/ 6966398 w 6966398"/>
              <a:gd name="connsiteY1" fmla="*/ 0 h 5172075"/>
              <a:gd name="connsiteX2" fmla="*/ 6966398 w 6966398"/>
              <a:gd name="connsiteY2" fmla="*/ 5172075 h 5172075"/>
              <a:gd name="connsiteX3" fmla="*/ 0 w 6966398"/>
              <a:gd name="connsiteY3" fmla="*/ 5157359 h 5172075"/>
              <a:gd name="connsiteX4" fmla="*/ 2512808 w 6966398"/>
              <a:gd name="connsiteY4" fmla="*/ 365 h 5172075"/>
              <a:gd name="connsiteX0" fmla="*/ 1562321 w 6966398"/>
              <a:gd name="connsiteY0" fmla="*/ 365 h 5172075"/>
              <a:gd name="connsiteX1" fmla="*/ 6966398 w 6966398"/>
              <a:gd name="connsiteY1" fmla="*/ 0 h 5172075"/>
              <a:gd name="connsiteX2" fmla="*/ 6966398 w 6966398"/>
              <a:gd name="connsiteY2" fmla="*/ 5172075 h 5172075"/>
              <a:gd name="connsiteX3" fmla="*/ 0 w 6966398"/>
              <a:gd name="connsiteY3" fmla="*/ 5157359 h 5172075"/>
              <a:gd name="connsiteX4" fmla="*/ 1562321 w 6966398"/>
              <a:gd name="connsiteY4" fmla="*/ 365 h 5172075"/>
              <a:gd name="connsiteX0" fmla="*/ 638237 w 6042314"/>
              <a:gd name="connsiteY0" fmla="*/ 365 h 5172075"/>
              <a:gd name="connsiteX1" fmla="*/ 6042314 w 6042314"/>
              <a:gd name="connsiteY1" fmla="*/ 0 h 5172075"/>
              <a:gd name="connsiteX2" fmla="*/ 6042314 w 6042314"/>
              <a:gd name="connsiteY2" fmla="*/ 5172075 h 5172075"/>
              <a:gd name="connsiteX3" fmla="*/ 0 w 6042314"/>
              <a:gd name="connsiteY3" fmla="*/ 5157359 h 5172075"/>
              <a:gd name="connsiteX4" fmla="*/ 638237 w 6042314"/>
              <a:gd name="connsiteY4" fmla="*/ 365 h 5172075"/>
              <a:gd name="connsiteX0" fmla="*/ 779325 w 6042314"/>
              <a:gd name="connsiteY0" fmla="*/ 28940 h 5172075"/>
              <a:gd name="connsiteX1" fmla="*/ 6042314 w 6042314"/>
              <a:gd name="connsiteY1" fmla="*/ 0 h 5172075"/>
              <a:gd name="connsiteX2" fmla="*/ 6042314 w 6042314"/>
              <a:gd name="connsiteY2" fmla="*/ 5172075 h 5172075"/>
              <a:gd name="connsiteX3" fmla="*/ 0 w 6042314"/>
              <a:gd name="connsiteY3" fmla="*/ 5157359 h 5172075"/>
              <a:gd name="connsiteX4" fmla="*/ 779325 w 6042314"/>
              <a:gd name="connsiteY4" fmla="*/ 28940 h 5172075"/>
              <a:gd name="connsiteX0" fmla="*/ 779325 w 6042314"/>
              <a:gd name="connsiteY0" fmla="*/ 365 h 5172075"/>
              <a:gd name="connsiteX1" fmla="*/ 6042314 w 6042314"/>
              <a:gd name="connsiteY1" fmla="*/ 0 h 5172075"/>
              <a:gd name="connsiteX2" fmla="*/ 6042314 w 6042314"/>
              <a:gd name="connsiteY2" fmla="*/ 5172075 h 5172075"/>
              <a:gd name="connsiteX3" fmla="*/ 0 w 6042314"/>
              <a:gd name="connsiteY3" fmla="*/ 5157359 h 5172075"/>
              <a:gd name="connsiteX4" fmla="*/ 779325 w 6042314"/>
              <a:gd name="connsiteY4" fmla="*/ 365 h 51720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042314" h="5172075">
                <a:moveTo>
                  <a:pt x="779325" y="365"/>
                </a:moveTo>
                <a:lnTo>
                  <a:pt x="6042314" y="0"/>
                </a:lnTo>
                <a:lnTo>
                  <a:pt x="6042314" y="5172075"/>
                </a:lnTo>
                <a:lnTo>
                  <a:pt x="0" y="5157359"/>
                </a:lnTo>
                <a:lnTo>
                  <a:pt x="779325" y="365"/>
                </a:lnTo>
                <a:close/>
              </a:path>
            </a:pathLst>
          </a:custGeom>
          <a:solidFill>
            <a:schemeClr val="tx2"/>
          </a:solidFill>
        </p:spPr>
        <p:txBody>
          <a:bodyPr rIns="540000" anchor="ctr"/>
          <a:lstStyle>
            <a:lvl1pPr marL="0" indent="0" algn="r">
              <a:buNone/>
              <a:defRPr sz="1800" b="0" i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Add your image here by </a:t>
            </a:r>
            <a:br>
              <a:rPr lang="en-US" dirty="0"/>
            </a:br>
            <a:r>
              <a:rPr lang="en-US" dirty="0"/>
              <a:t>either dragging and </a:t>
            </a:r>
            <a:br>
              <a:rPr lang="en-US" dirty="0"/>
            </a:br>
            <a:r>
              <a:rPr lang="en-US" dirty="0"/>
              <a:t>dropping an image </a:t>
            </a:r>
            <a:br>
              <a:rPr lang="en-US" dirty="0"/>
            </a:br>
            <a:r>
              <a:rPr lang="en-US" dirty="0"/>
              <a:t>to this box or by </a:t>
            </a:r>
            <a:br>
              <a:rPr lang="en-US" dirty="0"/>
            </a:br>
            <a:r>
              <a:rPr lang="en-US" dirty="0"/>
              <a:t>clicking the icon to add </a:t>
            </a:r>
            <a:br>
              <a:rPr lang="en-US" dirty="0"/>
            </a:br>
            <a:r>
              <a:rPr lang="en-US" dirty="0"/>
              <a:t>a photo from file.</a:t>
            </a:r>
          </a:p>
        </p:txBody>
      </p:sp>
      <p:sp>
        <p:nvSpPr>
          <p:cNvPr id="7" name="Title 13">
            <a:extLst>
              <a:ext uri="{FF2B5EF4-FFF2-40B4-BE49-F238E27FC236}">
                <a16:creationId xmlns:a16="http://schemas.microsoft.com/office/drawing/2014/main" id="{A27985C9-E54C-5141-813B-58DE03FB479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23851" y="325439"/>
            <a:ext cx="5402579" cy="795438"/>
          </a:xfrm>
          <a:prstGeom prst="rect">
            <a:avLst/>
          </a:prstGeom>
        </p:spPr>
        <p:txBody>
          <a:bodyPr/>
          <a:lstStyle>
            <a:lvl1pPr>
              <a:defRPr sz="2400" b="1" i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Add your slide title here</a:t>
            </a:r>
          </a:p>
        </p:txBody>
      </p:sp>
      <p:sp>
        <p:nvSpPr>
          <p:cNvPr id="10" name="Rectangle 25">
            <a:extLst>
              <a:ext uri="{FF2B5EF4-FFF2-40B4-BE49-F238E27FC236}">
                <a16:creationId xmlns:a16="http://schemas.microsoft.com/office/drawing/2014/main" id="{751E32D9-31DC-AF4B-9090-0D7170EB95FD}"/>
              </a:ext>
            </a:extLst>
          </p:cNvPr>
          <p:cNvSpPr/>
          <p:nvPr userDrawn="1"/>
        </p:nvSpPr>
        <p:spPr>
          <a:xfrm rot="312219" flipH="1">
            <a:off x="5440629" y="-25891"/>
            <a:ext cx="275044" cy="5207769"/>
          </a:xfrm>
          <a:custGeom>
            <a:avLst/>
            <a:gdLst>
              <a:gd name="connsiteX0" fmla="*/ 0 w 297529"/>
              <a:gd name="connsiteY0" fmla="*/ 0 h 6679840"/>
              <a:gd name="connsiteX1" fmla="*/ 297529 w 297529"/>
              <a:gd name="connsiteY1" fmla="*/ 0 h 6679840"/>
              <a:gd name="connsiteX2" fmla="*/ 297529 w 297529"/>
              <a:gd name="connsiteY2" fmla="*/ 6679840 h 6679840"/>
              <a:gd name="connsiteX3" fmla="*/ 0 w 297529"/>
              <a:gd name="connsiteY3" fmla="*/ 6679840 h 6679840"/>
              <a:gd name="connsiteX4" fmla="*/ 0 w 297529"/>
              <a:gd name="connsiteY4" fmla="*/ 0 h 6679840"/>
              <a:gd name="connsiteX0" fmla="*/ 0 w 298896"/>
              <a:gd name="connsiteY0" fmla="*/ 0 h 6679840"/>
              <a:gd name="connsiteX1" fmla="*/ 298896 w 298896"/>
              <a:gd name="connsiteY1" fmla="*/ 833718 h 6679840"/>
              <a:gd name="connsiteX2" fmla="*/ 297529 w 298896"/>
              <a:gd name="connsiteY2" fmla="*/ 6679840 h 6679840"/>
              <a:gd name="connsiteX3" fmla="*/ 0 w 298896"/>
              <a:gd name="connsiteY3" fmla="*/ 6679840 h 6679840"/>
              <a:gd name="connsiteX4" fmla="*/ 0 w 298896"/>
              <a:gd name="connsiteY4" fmla="*/ 0 h 6679840"/>
              <a:gd name="connsiteX0" fmla="*/ 0 w 299224"/>
              <a:gd name="connsiteY0" fmla="*/ 0 h 5926680"/>
              <a:gd name="connsiteX1" fmla="*/ 299224 w 299224"/>
              <a:gd name="connsiteY1" fmla="*/ 80558 h 5926680"/>
              <a:gd name="connsiteX2" fmla="*/ 297857 w 299224"/>
              <a:gd name="connsiteY2" fmla="*/ 5926680 h 5926680"/>
              <a:gd name="connsiteX3" fmla="*/ 328 w 299224"/>
              <a:gd name="connsiteY3" fmla="*/ 5926680 h 5926680"/>
              <a:gd name="connsiteX4" fmla="*/ 0 w 299224"/>
              <a:gd name="connsiteY4" fmla="*/ 0 h 5926680"/>
              <a:gd name="connsiteX0" fmla="*/ 0 w 301583"/>
              <a:gd name="connsiteY0" fmla="*/ 0 h 5931015"/>
              <a:gd name="connsiteX1" fmla="*/ 301583 w 301583"/>
              <a:gd name="connsiteY1" fmla="*/ 84893 h 5931015"/>
              <a:gd name="connsiteX2" fmla="*/ 300216 w 301583"/>
              <a:gd name="connsiteY2" fmla="*/ 5931015 h 5931015"/>
              <a:gd name="connsiteX3" fmla="*/ 2687 w 301583"/>
              <a:gd name="connsiteY3" fmla="*/ 5931015 h 5931015"/>
              <a:gd name="connsiteX4" fmla="*/ 0 w 301583"/>
              <a:gd name="connsiteY4" fmla="*/ 0 h 5931015"/>
              <a:gd name="connsiteX0" fmla="*/ 0 w 301583"/>
              <a:gd name="connsiteY0" fmla="*/ 0 h 5931015"/>
              <a:gd name="connsiteX1" fmla="*/ 301583 w 301583"/>
              <a:gd name="connsiteY1" fmla="*/ 84893 h 5931015"/>
              <a:gd name="connsiteX2" fmla="*/ 300085 w 301583"/>
              <a:gd name="connsiteY2" fmla="*/ 5450638 h 5931015"/>
              <a:gd name="connsiteX3" fmla="*/ 2687 w 301583"/>
              <a:gd name="connsiteY3" fmla="*/ 5931015 h 5931015"/>
              <a:gd name="connsiteX4" fmla="*/ 0 w 301583"/>
              <a:gd name="connsiteY4" fmla="*/ 0 h 5931015"/>
              <a:gd name="connsiteX0" fmla="*/ 0 w 301583"/>
              <a:gd name="connsiteY0" fmla="*/ 0 h 5450638"/>
              <a:gd name="connsiteX1" fmla="*/ 301583 w 301583"/>
              <a:gd name="connsiteY1" fmla="*/ 84893 h 5450638"/>
              <a:gd name="connsiteX2" fmla="*/ 300085 w 301583"/>
              <a:gd name="connsiteY2" fmla="*/ 5450638 h 5450638"/>
              <a:gd name="connsiteX3" fmla="*/ 861 w 301583"/>
              <a:gd name="connsiteY3" fmla="*/ 5370082 h 5450638"/>
              <a:gd name="connsiteX4" fmla="*/ 0 w 301583"/>
              <a:gd name="connsiteY4" fmla="*/ 0 h 5450638"/>
              <a:gd name="connsiteX0" fmla="*/ 0 w 302519"/>
              <a:gd name="connsiteY0" fmla="*/ 0 h 5454974"/>
              <a:gd name="connsiteX1" fmla="*/ 301583 w 302519"/>
              <a:gd name="connsiteY1" fmla="*/ 84893 h 5454974"/>
              <a:gd name="connsiteX2" fmla="*/ 302444 w 302519"/>
              <a:gd name="connsiteY2" fmla="*/ 5454974 h 5454974"/>
              <a:gd name="connsiteX3" fmla="*/ 861 w 302519"/>
              <a:gd name="connsiteY3" fmla="*/ 5370082 h 5454974"/>
              <a:gd name="connsiteX4" fmla="*/ 0 w 302519"/>
              <a:gd name="connsiteY4" fmla="*/ 0 h 5454974"/>
              <a:gd name="connsiteX0" fmla="*/ 0 w 302610"/>
              <a:gd name="connsiteY0" fmla="*/ 9311 h 5370081"/>
              <a:gd name="connsiteX1" fmla="*/ 301674 w 302610"/>
              <a:gd name="connsiteY1" fmla="*/ 0 h 5370081"/>
              <a:gd name="connsiteX2" fmla="*/ 302535 w 302610"/>
              <a:gd name="connsiteY2" fmla="*/ 5370081 h 5370081"/>
              <a:gd name="connsiteX3" fmla="*/ 952 w 302610"/>
              <a:gd name="connsiteY3" fmla="*/ 5285189 h 5370081"/>
              <a:gd name="connsiteX4" fmla="*/ 0 w 302610"/>
              <a:gd name="connsiteY4" fmla="*/ 9311 h 5370081"/>
              <a:gd name="connsiteX0" fmla="*/ 0 w 302577"/>
              <a:gd name="connsiteY0" fmla="*/ 0 h 5360770"/>
              <a:gd name="connsiteX1" fmla="*/ 300078 w 302577"/>
              <a:gd name="connsiteY1" fmla="*/ 89992 h 5360770"/>
              <a:gd name="connsiteX2" fmla="*/ 302535 w 302577"/>
              <a:gd name="connsiteY2" fmla="*/ 5360770 h 5360770"/>
              <a:gd name="connsiteX3" fmla="*/ 952 w 302577"/>
              <a:gd name="connsiteY3" fmla="*/ 5275878 h 5360770"/>
              <a:gd name="connsiteX4" fmla="*/ 0 w 302577"/>
              <a:gd name="connsiteY4" fmla="*/ 0 h 5360770"/>
              <a:gd name="connsiteX0" fmla="*/ 0 w 302562"/>
              <a:gd name="connsiteY0" fmla="*/ 0 h 5360770"/>
              <a:gd name="connsiteX1" fmla="*/ 297990 w 302562"/>
              <a:gd name="connsiteY1" fmla="*/ 78289 h 5360770"/>
              <a:gd name="connsiteX2" fmla="*/ 302535 w 302562"/>
              <a:gd name="connsiteY2" fmla="*/ 5360770 h 5360770"/>
              <a:gd name="connsiteX3" fmla="*/ 952 w 302562"/>
              <a:gd name="connsiteY3" fmla="*/ 5275878 h 5360770"/>
              <a:gd name="connsiteX4" fmla="*/ 0 w 302562"/>
              <a:gd name="connsiteY4" fmla="*/ 0 h 5360770"/>
              <a:gd name="connsiteX0" fmla="*/ 0 w 302562"/>
              <a:gd name="connsiteY0" fmla="*/ 0 h 5386885"/>
              <a:gd name="connsiteX1" fmla="*/ 297990 w 302562"/>
              <a:gd name="connsiteY1" fmla="*/ 78289 h 5386885"/>
              <a:gd name="connsiteX2" fmla="*/ 302535 w 302562"/>
              <a:gd name="connsiteY2" fmla="*/ 5360770 h 5386885"/>
              <a:gd name="connsiteX3" fmla="*/ 1447 w 302562"/>
              <a:gd name="connsiteY3" fmla="*/ 5386885 h 5386885"/>
              <a:gd name="connsiteX4" fmla="*/ 0 w 302562"/>
              <a:gd name="connsiteY4" fmla="*/ 0 h 5386885"/>
              <a:gd name="connsiteX0" fmla="*/ 0 w 303052"/>
              <a:gd name="connsiteY0" fmla="*/ 0 h 5471777"/>
              <a:gd name="connsiteX1" fmla="*/ 297990 w 303052"/>
              <a:gd name="connsiteY1" fmla="*/ 78289 h 5471777"/>
              <a:gd name="connsiteX2" fmla="*/ 303028 w 303052"/>
              <a:gd name="connsiteY2" fmla="*/ 5471777 h 5471777"/>
              <a:gd name="connsiteX3" fmla="*/ 1447 w 303052"/>
              <a:gd name="connsiteY3" fmla="*/ 5386885 h 5471777"/>
              <a:gd name="connsiteX4" fmla="*/ 0 w 303052"/>
              <a:gd name="connsiteY4" fmla="*/ 0 h 5471777"/>
              <a:gd name="connsiteX0" fmla="*/ 0 w 303056"/>
              <a:gd name="connsiteY0" fmla="*/ 0 h 5471777"/>
              <a:gd name="connsiteX1" fmla="*/ 298683 w 303056"/>
              <a:gd name="connsiteY1" fmla="*/ 65209 h 5471777"/>
              <a:gd name="connsiteX2" fmla="*/ 303028 w 303056"/>
              <a:gd name="connsiteY2" fmla="*/ 5471777 h 5471777"/>
              <a:gd name="connsiteX3" fmla="*/ 1447 w 303056"/>
              <a:gd name="connsiteY3" fmla="*/ 5386885 h 5471777"/>
              <a:gd name="connsiteX4" fmla="*/ 0 w 303056"/>
              <a:gd name="connsiteY4" fmla="*/ 0 h 5471777"/>
              <a:gd name="connsiteX0" fmla="*/ 0 w 303056"/>
              <a:gd name="connsiteY0" fmla="*/ 0 h 5471777"/>
              <a:gd name="connsiteX1" fmla="*/ 298683 w 303056"/>
              <a:gd name="connsiteY1" fmla="*/ 65209 h 5471777"/>
              <a:gd name="connsiteX2" fmla="*/ 303028 w 303056"/>
              <a:gd name="connsiteY2" fmla="*/ 5471777 h 5471777"/>
              <a:gd name="connsiteX3" fmla="*/ 4408 w 303056"/>
              <a:gd name="connsiteY3" fmla="*/ 5367715 h 5471777"/>
              <a:gd name="connsiteX4" fmla="*/ 0 w 303056"/>
              <a:gd name="connsiteY4" fmla="*/ 0 h 5471777"/>
              <a:gd name="connsiteX0" fmla="*/ 0 w 303999"/>
              <a:gd name="connsiteY0" fmla="*/ 0 h 5435584"/>
              <a:gd name="connsiteX1" fmla="*/ 298683 w 303999"/>
              <a:gd name="connsiteY1" fmla="*/ 65209 h 5435584"/>
              <a:gd name="connsiteX2" fmla="*/ 303976 w 303999"/>
              <a:gd name="connsiteY2" fmla="*/ 5435584 h 5435584"/>
              <a:gd name="connsiteX3" fmla="*/ 4408 w 303999"/>
              <a:gd name="connsiteY3" fmla="*/ 5367715 h 5435584"/>
              <a:gd name="connsiteX4" fmla="*/ 0 w 303999"/>
              <a:gd name="connsiteY4" fmla="*/ 0 h 5435584"/>
              <a:gd name="connsiteX0" fmla="*/ 0 w 303997"/>
              <a:gd name="connsiteY0" fmla="*/ 0 h 5435584"/>
              <a:gd name="connsiteX1" fmla="*/ 298029 w 303997"/>
              <a:gd name="connsiteY1" fmla="*/ 142068 h 5435584"/>
              <a:gd name="connsiteX2" fmla="*/ 303976 w 303997"/>
              <a:gd name="connsiteY2" fmla="*/ 5435584 h 5435584"/>
              <a:gd name="connsiteX3" fmla="*/ 4408 w 303997"/>
              <a:gd name="connsiteY3" fmla="*/ 5367715 h 5435584"/>
              <a:gd name="connsiteX4" fmla="*/ 0 w 303997"/>
              <a:gd name="connsiteY4" fmla="*/ 0 h 5435584"/>
              <a:gd name="connsiteX0" fmla="*/ 0 w 305620"/>
              <a:gd name="connsiteY0" fmla="*/ 0 h 5313937"/>
              <a:gd name="connsiteX1" fmla="*/ 299652 w 305620"/>
              <a:gd name="connsiteY1" fmla="*/ 20421 h 5313937"/>
              <a:gd name="connsiteX2" fmla="*/ 305599 w 305620"/>
              <a:gd name="connsiteY2" fmla="*/ 5313937 h 5313937"/>
              <a:gd name="connsiteX3" fmla="*/ 6031 w 305620"/>
              <a:gd name="connsiteY3" fmla="*/ 5246068 h 5313937"/>
              <a:gd name="connsiteX4" fmla="*/ 0 w 305620"/>
              <a:gd name="connsiteY4" fmla="*/ 0 h 5313937"/>
              <a:gd name="connsiteX0" fmla="*/ 0 w 305620"/>
              <a:gd name="connsiteY0" fmla="*/ 0 h 5313937"/>
              <a:gd name="connsiteX1" fmla="*/ 299652 w 305620"/>
              <a:gd name="connsiteY1" fmla="*/ 20421 h 5313937"/>
              <a:gd name="connsiteX2" fmla="*/ 305599 w 305620"/>
              <a:gd name="connsiteY2" fmla="*/ 5313937 h 5313937"/>
              <a:gd name="connsiteX3" fmla="*/ 6031 w 305620"/>
              <a:gd name="connsiteY3" fmla="*/ 5246068 h 5313937"/>
              <a:gd name="connsiteX4" fmla="*/ 0 w 305620"/>
              <a:gd name="connsiteY4" fmla="*/ 0 h 5313937"/>
              <a:gd name="connsiteX0" fmla="*/ 0 w 305620"/>
              <a:gd name="connsiteY0" fmla="*/ 0 h 5313937"/>
              <a:gd name="connsiteX1" fmla="*/ 299652 w 305620"/>
              <a:gd name="connsiteY1" fmla="*/ 20421 h 5313937"/>
              <a:gd name="connsiteX2" fmla="*/ 305599 w 305620"/>
              <a:gd name="connsiteY2" fmla="*/ 5313937 h 5313937"/>
              <a:gd name="connsiteX3" fmla="*/ 6031 w 305620"/>
              <a:gd name="connsiteY3" fmla="*/ 5246068 h 5313937"/>
              <a:gd name="connsiteX4" fmla="*/ 0 w 305620"/>
              <a:gd name="connsiteY4" fmla="*/ 0 h 5313937"/>
              <a:gd name="connsiteX0" fmla="*/ 0 w 305620"/>
              <a:gd name="connsiteY0" fmla="*/ 0 h 5313937"/>
              <a:gd name="connsiteX1" fmla="*/ 299652 w 305620"/>
              <a:gd name="connsiteY1" fmla="*/ 20421 h 5313937"/>
              <a:gd name="connsiteX2" fmla="*/ 305599 w 305620"/>
              <a:gd name="connsiteY2" fmla="*/ 5313937 h 5313937"/>
              <a:gd name="connsiteX3" fmla="*/ 6039 w 305620"/>
              <a:gd name="connsiteY3" fmla="*/ 5210817 h 5313937"/>
              <a:gd name="connsiteX4" fmla="*/ 0 w 305620"/>
              <a:gd name="connsiteY4" fmla="*/ 0 h 5313937"/>
              <a:gd name="connsiteX0" fmla="*/ 0 w 306292"/>
              <a:gd name="connsiteY0" fmla="*/ 0 h 5234881"/>
              <a:gd name="connsiteX1" fmla="*/ 299652 w 306292"/>
              <a:gd name="connsiteY1" fmla="*/ 20421 h 5234881"/>
              <a:gd name="connsiteX2" fmla="*/ 306273 w 306292"/>
              <a:gd name="connsiteY2" fmla="*/ 5234881 h 5234881"/>
              <a:gd name="connsiteX3" fmla="*/ 6039 w 306292"/>
              <a:gd name="connsiteY3" fmla="*/ 5210817 h 5234881"/>
              <a:gd name="connsiteX4" fmla="*/ 0 w 306292"/>
              <a:gd name="connsiteY4" fmla="*/ 0 h 52348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06292" h="5234881">
                <a:moveTo>
                  <a:pt x="0" y="0"/>
                </a:moveTo>
                <a:cubicBezTo>
                  <a:pt x="114287" y="16536"/>
                  <a:pt x="187924" y="13709"/>
                  <a:pt x="299652" y="20421"/>
                </a:cubicBezTo>
                <a:cubicBezTo>
                  <a:pt x="299196" y="1969128"/>
                  <a:pt x="306729" y="3286174"/>
                  <a:pt x="306273" y="5234881"/>
                </a:cubicBezTo>
                <a:lnTo>
                  <a:pt x="6039" y="5210817"/>
                </a:lnTo>
                <a:cubicBezTo>
                  <a:pt x="5930" y="3235257"/>
                  <a:pt x="109" y="1975560"/>
                  <a:pt x="0" y="0"/>
                </a:cubicBezTo>
                <a:close/>
              </a:path>
            </a:pathLst>
          </a:custGeom>
          <a:solidFill>
            <a:srgbClr val="CBDFE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0D72748-21A3-1744-8A9E-426C9A9226E4}"/>
              </a:ext>
            </a:extLst>
          </p:cNvPr>
          <p:cNvSpPr txBox="1"/>
          <p:nvPr userDrawn="1"/>
        </p:nvSpPr>
        <p:spPr>
          <a:xfrm>
            <a:off x="214312" y="4800092"/>
            <a:ext cx="141211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fld id="{678A3127-004A-9F4A-90B3-2F89179B6970}" type="slidenum">
              <a:rPr lang="en-US" sz="1000" b="1" i="0" smtClean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algn="l"/>
              <a:t>‹#›</a:t>
            </a:fld>
            <a:endParaRPr lang="en-US" sz="1000" b="1" i="0" dirty="0">
              <a:solidFill>
                <a:schemeClr val="accent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 Placeholder 17">
            <a:extLst>
              <a:ext uri="{FF2B5EF4-FFF2-40B4-BE49-F238E27FC236}">
                <a16:creationId xmlns:a16="http://schemas.microsoft.com/office/drawing/2014/main" id="{EC8C0839-C811-0541-B9A3-8456854CE98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17501" y="1143000"/>
            <a:ext cx="5077459" cy="3394212"/>
          </a:xfrm>
          <a:prstGeom prst="roundRect">
            <a:avLst>
              <a:gd name="adj" fmla="val 0"/>
            </a:avLst>
          </a:prstGeom>
          <a:noFill/>
        </p:spPr>
        <p:txBody>
          <a:bodyPr lIns="108000" tIns="144000" rIns="144000" bIns="144000" anchor="t"/>
          <a:lstStyle>
            <a:lvl1pPr marL="180975" indent="-180975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10788B"/>
              </a:buClr>
              <a:buFont typeface="Arial" panose="020B0604020202020204" pitchFamily="34" charset="0"/>
              <a:buChar char="•"/>
              <a:tabLst/>
              <a:defRPr sz="1600" b="0" i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b="0" i="0">
                <a:latin typeface="VAG Rounded Std Light" panose="020F0502020204020204" pitchFamily="34" charset="77"/>
              </a:defRPr>
            </a:lvl2pPr>
          </a:lstStyle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445508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Picture Placeholder 20">
            <a:extLst>
              <a:ext uri="{FF2B5EF4-FFF2-40B4-BE49-F238E27FC236}">
                <a16:creationId xmlns:a16="http://schemas.microsoft.com/office/drawing/2014/main" id="{73205DC7-E2BC-8143-8098-9DEE6AC14B7C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-30314" y="-24555"/>
            <a:ext cx="9210826" cy="3107170"/>
          </a:xfrm>
          <a:custGeom>
            <a:avLst/>
            <a:gdLst>
              <a:gd name="connsiteX0" fmla="*/ 0 w 4472609"/>
              <a:gd name="connsiteY0" fmla="*/ 0 h 5143500"/>
              <a:gd name="connsiteX1" fmla="*/ 4472609 w 4472609"/>
              <a:gd name="connsiteY1" fmla="*/ 0 h 5143500"/>
              <a:gd name="connsiteX2" fmla="*/ 4472609 w 4472609"/>
              <a:gd name="connsiteY2" fmla="*/ 5143500 h 5143500"/>
              <a:gd name="connsiteX3" fmla="*/ 0 w 4472609"/>
              <a:gd name="connsiteY3" fmla="*/ 5143500 h 5143500"/>
              <a:gd name="connsiteX4" fmla="*/ 0 w 4472609"/>
              <a:gd name="connsiteY4" fmla="*/ 0 h 5143500"/>
              <a:gd name="connsiteX0" fmla="*/ 636104 w 4472609"/>
              <a:gd name="connsiteY0" fmla="*/ 19878 h 5143500"/>
              <a:gd name="connsiteX1" fmla="*/ 4472609 w 4472609"/>
              <a:gd name="connsiteY1" fmla="*/ 0 h 5143500"/>
              <a:gd name="connsiteX2" fmla="*/ 4472609 w 4472609"/>
              <a:gd name="connsiteY2" fmla="*/ 5143500 h 5143500"/>
              <a:gd name="connsiteX3" fmla="*/ 0 w 4472609"/>
              <a:gd name="connsiteY3" fmla="*/ 5143500 h 5143500"/>
              <a:gd name="connsiteX4" fmla="*/ 636104 w 4472609"/>
              <a:gd name="connsiteY4" fmla="*/ 19878 h 5143500"/>
              <a:gd name="connsiteX0" fmla="*/ 1391478 w 5227983"/>
              <a:gd name="connsiteY0" fmla="*/ 19878 h 5163378"/>
              <a:gd name="connsiteX1" fmla="*/ 5227983 w 5227983"/>
              <a:gd name="connsiteY1" fmla="*/ 0 h 5163378"/>
              <a:gd name="connsiteX2" fmla="*/ 5227983 w 5227983"/>
              <a:gd name="connsiteY2" fmla="*/ 5143500 h 5163378"/>
              <a:gd name="connsiteX3" fmla="*/ 0 w 5227983"/>
              <a:gd name="connsiteY3" fmla="*/ 5163378 h 5163378"/>
              <a:gd name="connsiteX4" fmla="*/ 1391478 w 5227983"/>
              <a:gd name="connsiteY4" fmla="*/ 19878 h 5163378"/>
              <a:gd name="connsiteX0" fmla="*/ 1375690 w 5227983"/>
              <a:gd name="connsiteY0" fmla="*/ 0 h 5172076"/>
              <a:gd name="connsiteX1" fmla="*/ 5227983 w 5227983"/>
              <a:gd name="connsiteY1" fmla="*/ 8698 h 5172076"/>
              <a:gd name="connsiteX2" fmla="*/ 5227983 w 5227983"/>
              <a:gd name="connsiteY2" fmla="*/ 5152198 h 5172076"/>
              <a:gd name="connsiteX3" fmla="*/ 0 w 5227983"/>
              <a:gd name="connsiteY3" fmla="*/ 5172076 h 5172076"/>
              <a:gd name="connsiteX4" fmla="*/ 1375690 w 5227983"/>
              <a:gd name="connsiteY4" fmla="*/ 0 h 5172076"/>
              <a:gd name="connsiteX0" fmla="*/ 1707244 w 5227983"/>
              <a:gd name="connsiteY0" fmla="*/ 5589 h 5163378"/>
              <a:gd name="connsiteX1" fmla="*/ 5227983 w 5227983"/>
              <a:gd name="connsiteY1" fmla="*/ 0 h 5163378"/>
              <a:gd name="connsiteX2" fmla="*/ 5227983 w 5227983"/>
              <a:gd name="connsiteY2" fmla="*/ 5143500 h 5163378"/>
              <a:gd name="connsiteX3" fmla="*/ 0 w 5227983"/>
              <a:gd name="connsiteY3" fmla="*/ 5163378 h 5163378"/>
              <a:gd name="connsiteX4" fmla="*/ 1707244 w 5227983"/>
              <a:gd name="connsiteY4" fmla="*/ 5589 h 5163378"/>
              <a:gd name="connsiteX0" fmla="*/ 1707244 w 5227983"/>
              <a:gd name="connsiteY0" fmla="*/ 5589 h 5172075"/>
              <a:gd name="connsiteX1" fmla="*/ 5227983 w 5227983"/>
              <a:gd name="connsiteY1" fmla="*/ 0 h 5172075"/>
              <a:gd name="connsiteX2" fmla="*/ 5227983 w 5227983"/>
              <a:gd name="connsiteY2" fmla="*/ 5172075 h 5172075"/>
              <a:gd name="connsiteX3" fmla="*/ 0 w 5227983"/>
              <a:gd name="connsiteY3" fmla="*/ 5163378 h 5172075"/>
              <a:gd name="connsiteX4" fmla="*/ 1707244 w 5227983"/>
              <a:gd name="connsiteY4" fmla="*/ 5589 h 5172075"/>
              <a:gd name="connsiteX0" fmla="*/ 1359901 w 5227983"/>
              <a:gd name="connsiteY0" fmla="*/ 0 h 5180774"/>
              <a:gd name="connsiteX1" fmla="*/ 5227983 w 5227983"/>
              <a:gd name="connsiteY1" fmla="*/ 8699 h 5180774"/>
              <a:gd name="connsiteX2" fmla="*/ 5227983 w 5227983"/>
              <a:gd name="connsiteY2" fmla="*/ 5180774 h 5180774"/>
              <a:gd name="connsiteX3" fmla="*/ 0 w 5227983"/>
              <a:gd name="connsiteY3" fmla="*/ 5172077 h 5180774"/>
              <a:gd name="connsiteX4" fmla="*/ 1359901 w 5227983"/>
              <a:gd name="connsiteY4" fmla="*/ 0 h 5180774"/>
              <a:gd name="connsiteX0" fmla="*/ 1659879 w 5527961"/>
              <a:gd name="connsiteY0" fmla="*/ 0 h 5186364"/>
              <a:gd name="connsiteX1" fmla="*/ 5527961 w 5527961"/>
              <a:gd name="connsiteY1" fmla="*/ 8699 h 5186364"/>
              <a:gd name="connsiteX2" fmla="*/ 5527961 w 5527961"/>
              <a:gd name="connsiteY2" fmla="*/ 5180774 h 5186364"/>
              <a:gd name="connsiteX3" fmla="*/ 0 w 5527961"/>
              <a:gd name="connsiteY3" fmla="*/ 5186364 h 5186364"/>
              <a:gd name="connsiteX4" fmla="*/ 1659879 w 5527961"/>
              <a:gd name="connsiteY4" fmla="*/ 0 h 5186364"/>
              <a:gd name="connsiteX0" fmla="*/ 1706876 w 5574958"/>
              <a:gd name="connsiteY0" fmla="*/ 0 h 5181048"/>
              <a:gd name="connsiteX1" fmla="*/ 5574958 w 5574958"/>
              <a:gd name="connsiteY1" fmla="*/ 8699 h 5181048"/>
              <a:gd name="connsiteX2" fmla="*/ 5574958 w 5574958"/>
              <a:gd name="connsiteY2" fmla="*/ 5180774 h 5181048"/>
              <a:gd name="connsiteX3" fmla="*/ 0 w 5574958"/>
              <a:gd name="connsiteY3" fmla="*/ 5181048 h 5181048"/>
              <a:gd name="connsiteX4" fmla="*/ 1706876 w 5574958"/>
              <a:gd name="connsiteY4" fmla="*/ 0 h 5181048"/>
              <a:gd name="connsiteX0" fmla="*/ 1683377 w 5574958"/>
              <a:gd name="connsiteY0" fmla="*/ 0 h 5175732"/>
              <a:gd name="connsiteX1" fmla="*/ 5574958 w 5574958"/>
              <a:gd name="connsiteY1" fmla="*/ 3383 h 5175732"/>
              <a:gd name="connsiteX2" fmla="*/ 5574958 w 5574958"/>
              <a:gd name="connsiteY2" fmla="*/ 5175458 h 5175732"/>
              <a:gd name="connsiteX3" fmla="*/ 0 w 5574958"/>
              <a:gd name="connsiteY3" fmla="*/ 5175732 h 5175732"/>
              <a:gd name="connsiteX4" fmla="*/ 1683377 w 5574958"/>
              <a:gd name="connsiteY4" fmla="*/ 0 h 5175732"/>
              <a:gd name="connsiteX0" fmla="*/ 0 w 10138001"/>
              <a:gd name="connsiteY0" fmla="*/ 13242 h 5172349"/>
              <a:gd name="connsiteX1" fmla="*/ 10138001 w 10138001"/>
              <a:gd name="connsiteY1" fmla="*/ 0 h 5172349"/>
              <a:gd name="connsiteX2" fmla="*/ 10138001 w 10138001"/>
              <a:gd name="connsiteY2" fmla="*/ 5172075 h 5172349"/>
              <a:gd name="connsiteX3" fmla="*/ 4563043 w 10138001"/>
              <a:gd name="connsiteY3" fmla="*/ 5172349 h 5172349"/>
              <a:gd name="connsiteX4" fmla="*/ 0 w 10138001"/>
              <a:gd name="connsiteY4" fmla="*/ 13242 h 5172349"/>
              <a:gd name="connsiteX0" fmla="*/ 0 w 10138001"/>
              <a:gd name="connsiteY0" fmla="*/ 13242 h 5172075"/>
              <a:gd name="connsiteX1" fmla="*/ 10138001 w 10138001"/>
              <a:gd name="connsiteY1" fmla="*/ 0 h 5172075"/>
              <a:gd name="connsiteX2" fmla="*/ 10138001 w 10138001"/>
              <a:gd name="connsiteY2" fmla="*/ 5172075 h 5172075"/>
              <a:gd name="connsiteX3" fmla="*/ 25203 w 10138001"/>
              <a:gd name="connsiteY3" fmla="*/ 2944539 h 5172075"/>
              <a:gd name="connsiteX4" fmla="*/ 0 w 10138001"/>
              <a:gd name="connsiteY4" fmla="*/ 13242 h 5172075"/>
              <a:gd name="connsiteX0" fmla="*/ 0 w 10156373"/>
              <a:gd name="connsiteY0" fmla="*/ 13242 h 3792163"/>
              <a:gd name="connsiteX1" fmla="*/ 10138001 w 10156373"/>
              <a:gd name="connsiteY1" fmla="*/ 0 h 3792163"/>
              <a:gd name="connsiteX2" fmla="*/ 10156373 w 10156373"/>
              <a:gd name="connsiteY2" fmla="*/ 3792163 h 3792163"/>
              <a:gd name="connsiteX3" fmla="*/ 25203 w 10156373"/>
              <a:gd name="connsiteY3" fmla="*/ 2944539 h 3792163"/>
              <a:gd name="connsiteX4" fmla="*/ 0 w 10156373"/>
              <a:gd name="connsiteY4" fmla="*/ 13242 h 3792163"/>
              <a:gd name="connsiteX0" fmla="*/ 0 w 10159882"/>
              <a:gd name="connsiteY0" fmla="*/ 13242 h 3782638"/>
              <a:gd name="connsiteX1" fmla="*/ 10138001 w 10159882"/>
              <a:gd name="connsiteY1" fmla="*/ 0 h 3782638"/>
              <a:gd name="connsiteX2" fmla="*/ 10159882 w 10159882"/>
              <a:gd name="connsiteY2" fmla="*/ 3782638 h 3782638"/>
              <a:gd name="connsiteX3" fmla="*/ 25203 w 10159882"/>
              <a:gd name="connsiteY3" fmla="*/ 2944539 h 3782638"/>
              <a:gd name="connsiteX4" fmla="*/ 0 w 10159882"/>
              <a:gd name="connsiteY4" fmla="*/ 13242 h 3782638"/>
              <a:gd name="connsiteX0" fmla="*/ 0 w 10159882"/>
              <a:gd name="connsiteY0" fmla="*/ 13242 h 3782638"/>
              <a:gd name="connsiteX1" fmla="*/ 10138001 w 10159882"/>
              <a:gd name="connsiteY1" fmla="*/ 0 h 3782638"/>
              <a:gd name="connsiteX2" fmla="*/ 10159882 w 10159882"/>
              <a:gd name="connsiteY2" fmla="*/ 3782638 h 3782638"/>
              <a:gd name="connsiteX3" fmla="*/ 21694 w 10159882"/>
              <a:gd name="connsiteY3" fmla="*/ 2976289 h 3782638"/>
              <a:gd name="connsiteX4" fmla="*/ 0 w 10159882"/>
              <a:gd name="connsiteY4" fmla="*/ 13242 h 3782638"/>
              <a:gd name="connsiteX0" fmla="*/ 13149 w 10173031"/>
              <a:gd name="connsiteY0" fmla="*/ 13242 h 3782638"/>
              <a:gd name="connsiteX1" fmla="*/ 10151150 w 10173031"/>
              <a:gd name="connsiteY1" fmla="*/ 0 h 3782638"/>
              <a:gd name="connsiteX2" fmla="*/ 10173031 w 10173031"/>
              <a:gd name="connsiteY2" fmla="*/ 3782638 h 3782638"/>
              <a:gd name="connsiteX3" fmla="*/ 0 w 10173031"/>
              <a:gd name="connsiteY3" fmla="*/ 2909339 h 3782638"/>
              <a:gd name="connsiteX4" fmla="*/ 13149 w 10173031"/>
              <a:gd name="connsiteY4" fmla="*/ 13242 h 3782638"/>
              <a:gd name="connsiteX0" fmla="*/ 13149 w 10173031"/>
              <a:gd name="connsiteY0" fmla="*/ 13242 h 3782638"/>
              <a:gd name="connsiteX1" fmla="*/ 10151150 w 10173031"/>
              <a:gd name="connsiteY1" fmla="*/ 0 h 3782638"/>
              <a:gd name="connsiteX2" fmla="*/ 10173031 w 10173031"/>
              <a:gd name="connsiteY2" fmla="*/ 3782638 h 3782638"/>
              <a:gd name="connsiteX3" fmla="*/ 0 w 10173031"/>
              <a:gd name="connsiteY3" fmla="*/ 2874151 h 3782638"/>
              <a:gd name="connsiteX4" fmla="*/ 13149 w 10173031"/>
              <a:gd name="connsiteY4" fmla="*/ 13242 h 3782638"/>
              <a:gd name="connsiteX0" fmla="*/ 0 w 10159882"/>
              <a:gd name="connsiteY0" fmla="*/ 13242 h 3782638"/>
              <a:gd name="connsiteX1" fmla="*/ 10138001 w 10159882"/>
              <a:gd name="connsiteY1" fmla="*/ 0 h 3782638"/>
              <a:gd name="connsiteX2" fmla="*/ 10159882 w 10159882"/>
              <a:gd name="connsiteY2" fmla="*/ 3782638 h 3782638"/>
              <a:gd name="connsiteX3" fmla="*/ 12368 w 10159882"/>
              <a:gd name="connsiteY3" fmla="*/ 2852827 h 3782638"/>
              <a:gd name="connsiteX4" fmla="*/ 0 w 10159882"/>
              <a:gd name="connsiteY4" fmla="*/ 13242 h 3782638"/>
              <a:gd name="connsiteX0" fmla="*/ 0 w 10138001"/>
              <a:gd name="connsiteY0" fmla="*/ 13242 h 3777307"/>
              <a:gd name="connsiteX1" fmla="*/ 10138001 w 10138001"/>
              <a:gd name="connsiteY1" fmla="*/ 0 h 3777307"/>
              <a:gd name="connsiteX2" fmla="*/ 10129262 w 10138001"/>
              <a:gd name="connsiteY2" fmla="*/ 3777307 h 3777307"/>
              <a:gd name="connsiteX3" fmla="*/ 12368 w 10138001"/>
              <a:gd name="connsiteY3" fmla="*/ 2852827 h 3777307"/>
              <a:gd name="connsiteX4" fmla="*/ 0 w 10138001"/>
              <a:gd name="connsiteY4" fmla="*/ 13242 h 3777307"/>
              <a:gd name="connsiteX0" fmla="*/ 0 w 10139468"/>
              <a:gd name="connsiteY0" fmla="*/ 13242 h 3782638"/>
              <a:gd name="connsiteX1" fmla="*/ 10138001 w 10139468"/>
              <a:gd name="connsiteY1" fmla="*/ 0 h 3782638"/>
              <a:gd name="connsiteX2" fmla="*/ 10139468 w 10139468"/>
              <a:gd name="connsiteY2" fmla="*/ 3782638 h 3782638"/>
              <a:gd name="connsiteX3" fmla="*/ 12368 w 10139468"/>
              <a:gd name="connsiteY3" fmla="*/ 2852827 h 3782638"/>
              <a:gd name="connsiteX4" fmla="*/ 0 w 10139468"/>
              <a:gd name="connsiteY4" fmla="*/ 13242 h 3782638"/>
              <a:gd name="connsiteX0" fmla="*/ 0 w 10138001"/>
              <a:gd name="connsiteY0" fmla="*/ 13242 h 3778973"/>
              <a:gd name="connsiteX1" fmla="*/ 10138001 w 10138001"/>
              <a:gd name="connsiteY1" fmla="*/ 0 h 3778973"/>
              <a:gd name="connsiteX2" fmla="*/ 10135959 w 10138001"/>
              <a:gd name="connsiteY2" fmla="*/ 3778973 h 3778973"/>
              <a:gd name="connsiteX3" fmla="*/ 12368 w 10138001"/>
              <a:gd name="connsiteY3" fmla="*/ 2852827 h 3778973"/>
              <a:gd name="connsiteX4" fmla="*/ 0 w 10138001"/>
              <a:gd name="connsiteY4" fmla="*/ 13242 h 3778973"/>
              <a:gd name="connsiteX0" fmla="*/ 0 w 10138001"/>
              <a:gd name="connsiteY0" fmla="*/ 13242 h 3778973"/>
              <a:gd name="connsiteX1" fmla="*/ 10138001 w 10138001"/>
              <a:gd name="connsiteY1" fmla="*/ 0 h 3778973"/>
              <a:gd name="connsiteX2" fmla="*/ 10135959 w 10138001"/>
              <a:gd name="connsiteY2" fmla="*/ 3778973 h 3778973"/>
              <a:gd name="connsiteX3" fmla="*/ 12368 w 10138001"/>
              <a:gd name="connsiteY3" fmla="*/ 3044758 h 3778973"/>
              <a:gd name="connsiteX4" fmla="*/ 0 w 10138001"/>
              <a:gd name="connsiteY4" fmla="*/ 13242 h 3778973"/>
              <a:gd name="connsiteX0" fmla="*/ 0 w 10138001"/>
              <a:gd name="connsiteY0" fmla="*/ 13242 h 3587042"/>
              <a:gd name="connsiteX1" fmla="*/ 10138001 w 10138001"/>
              <a:gd name="connsiteY1" fmla="*/ 0 h 3587042"/>
              <a:gd name="connsiteX2" fmla="*/ 10117660 w 10138001"/>
              <a:gd name="connsiteY2" fmla="*/ 3587042 h 3587042"/>
              <a:gd name="connsiteX3" fmla="*/ 12368 w 10138001"/>
              <a:gd name="connsiteY3" fmla="*/ 3044758 h 3587042"/>
              <a:gd name="connsiteX4" fmla="*/ 0 w 10138001"/>
              <a:gd name="connsiteY4" fmla="*/ 13242 h 3587042"/>
              <a:gd name="connsiteX0" fmla="*/ 0 w 10138001"/>
              <a:gd name="connsiteY0" fmla="*/ 13242 h 3587042"/>
              <a:gd name="connsiteX1" fmla="*/ 10138001 w 10138001"/>
              <a:gd name="connsiteY1" fmla="*/ 0 h 3587042"/>
              <a:gd name="connsiteX2" fmla="*/ 10117660 w 10138001"/>
              <a:gd name="connsiteY2" fmla="*/ 3587042 h 3587042"/>
              <a:gd name="connsiteX3" fmla="*/ 12368 w 10138001"/>
              <a:gd name="connsiteY3" fmla="*/ 3044758 h 3587042"/>
              <a:gd name="connsiteX4" fmla="*/ 0 w 10138001"/>
              <a:gd name="connsiteY4" fmla="*/ 13242 h 3587042"/>
              <a:gd name="connsiteX0" fmla="*/ 0 w 10138001"/>
              <a:gd name="connsiteY0" fmla="*/ 13242 h 3587042"/>
              <a:gd name="connsiteX1" fmla="*/ 10138001 w 10138001"/>
              <a:gd name="connsiteY1" fmla="*/ 0 h 3587042"/>
              <a:gd name="connsiteX2" fmla="*/ 10117660 w 10138001"/>
              <a:gd name="connsiteY2" fmla="*/ 3587042 h 3587042"/>
              <a:gd name="connsiteX3" fmla="*/ 12368 w 10138001"/>
              <a:gd name="connsiteY3" fmla="*/ 3044758 h 3587042"/>
              <a:gd name="connsiteX4" fmla="*/ 0 w 10138001"/>
              <a:gd name="connsiteY4" fmla="*/ 13242 h 35870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138001" h="3587042">
                <a:moveTo>
                  <a:pt x="0" y="13242"/>
                </a:moveTo>
                <a:lnTo>
                  <a:pt x="10138001" y="0"/>
                </a:lnTo>
                <a:cubicBezTo>
                  <a:pt x="10137320" y="1259658"/>
                  <a:pt x="10118341" y="2327384"/>
                  <a:pt x="10117660" y="3587042"/>
                </a:cubicBezTo>
                <a:lnTo>
                  <a:pt x="12368" y="3044758"/>
                </a:lnTo>
                <a:cubicBezTo>
                  <a:pt x="8245" y="2098230"/>
                  <a:pt x="4123" y="959770"/>
                  <a:pt x="0" y="13242"/>
                </a:cubicBezTo>
                <a:close/>
              </a:path>
            </a:pathLst>
          </a:custGeom>
          <a:solidFill>
            <a:schemeClr val="tx2"/>
          </a:solidFill>
        </p:spPr>
        <p:txBody>
          <a:bodyPr lIns="1440000" rIns="324000" anchor="ctr"/>
          <a:lstStyle>
            <a:lvl1pPr marL="0" indent="0" algn="l">
              <a:lnSpc>
                <a:spcPct val="100000"/>
              </a:lnSpc>
              <a:buNone/>
              <a:defRPr sz="1800" b="0" i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Add your image here by either dragging and dropping </a:t>
            </a:r>
            <a:br>
              <a:rPr lang="en-US" dirty="0"/>
            </a:br>
            <a:r>
              <a:rPr lang="en-US" dirty="0"/>
              <a:t>an image to this box or by clicking the icon to add a photo from file.</a:t>
            </a:r>
          </a:p>
        </p:txBody>
      </p:sp>
      <p:sp>
        <p:nvSpPr>
          <p:cNvPr id="14" name="Title 13">
            <a:extLst>
              <a:ext uri="{FF2B5EF4-FFF2-40B4-BE49-F238E27FC236}">
                <a16:creationId xmlns:a16="http://schemas.microsoft.com/office/drawing/2014/main" id="{0AF0E940-8534-7B4E-9D4B-710979A3F04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23850" y="3446986"/>
            <a:ext cx="8406082" cy="423861"/>
          </a:xfrm>
          <a:prstGeom prst="rect">
            <a:avLst/>
          </a:prstGeom>
        </p:spPr>
        <p:txBody>
          <a:bodyPr/>
          <a:lstStyle>
            <a:lvl1pPr>
              <a:defRPr sz="2400" b="1" i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Add your slide title here</a:t>
            </a:r>
          </a:p>
        </p:txBody>
      </p:sp>
      <p:sp>
        <p:nvSpPr>
          <p:cNvPr id="8" name="Rectangle 25">
            <a:extLst>
              <a:ext uri="{FF2B5EF4-FFF2-40B4-BE49-F238E27FC236}">
                <a16:creationId xmlns:a16="http://schemas.microsoft.com/office/drawing/2014/main" id="{62349B5A-E2B8-E340-B52B-5F20CDFFCB91}"/>
              </a:ext>
            </a:extLst>
          </p:cNvPr>
          <p:cNvSpPr/>
          <p:nvPr userDrawn="1"/>
        </p:nvSpPr>
        <p:spPr>
          <a:xfrm rot="16359538" flipH="1">
            <a:off x="4454902" y="-1664854"/>
            <a:ext cx="241625" cy="9230021"/>
          </a:xfrm>
          <a:custGeom>
            <a:avLst/>
            <a:gdLst>
              <a:gd name="connsiteX0" fmla="*/ 0 w 297529"/>
              <a:gd name="connsiteY0" fmla="*/ 0 h 6679840"/>
              <a:gd name="connsiteX1" fmla="*/ 297529 w 297529"/>
              <a:gd name="connsiteY1" fmla="*/ 0 h 6679840"/>
              <a:gd name="connsiteX2" fmla="*/ 297529 w 297529"/>
              <a:gd name="connsiteY2" fmla="*/ 6679840 h 6679840"/>
              <a:gd name="connsiteX3" fmla="*/ 0 w 297529"/>
              <a:gd name="connsiteY3" fmla="*/ 6679840 h 6679840"/>
              <a:gd name="connsiteX4" fmla="*/ 0 w 297529"/>
              <a:gd name="connsiteY4" fmla="*/ 0 h 6679840"/>
              <a:gd name="connsiteX0" fmla="*/ 0 w 298896"/>
              <a:gd name="connsiteY0" fmla="*/ 0 h 6679840"/>
              <a:gd name="connsiteX1" fmla="*/ 298896 w 298896"/>
              <a:gd name="connsiteY1" fmla="*/ 833718 h 6679840"/>
              <a:gd name="connsiteX2" fmla="*/ 297529 w 298896"/>
              <a:gd name="connsiteY2" fmla="*/ 6679840 h 6679840"/>
              <a:gd name="connsiteX3" fmla="*/ 0 w 298896"/>
              <a:gd name="connsiteY3" fmla="*/ 6679840 h 6679840"/>
              <a:gd name="connsiteX4" fmla="*/ 0 w 298896"/>
              <a:gd name="connsiteY4" fmla="*/ 0 h 6679840"/>
              <a:gd name="connsiteX0" fmla="*/ 0 w 299224"/>
              <a:gd name="connsiteY0" fmla="*/ 0 h 5926680"/>
              <a:gd name="connsiteX1" fmla="*/ 299224 w 299224"/>
              <a:gd name="connsiteY1" fmla="*/ 80558 h 5926680"/>
              <a:gd name="connsiteX2" fmla="*/ 297857 w 299224"/>
              <a:gd name="connsiteY2" fmla="*/ 5926680 h 5926680"/>
              <a:gd name="connsiteX3" fmla="*/ 328 w 299224"/>
              <a:gd name="connsiteY3" fmla="*/ 5926680 h 5926680"/>
              <a:gd name="connsiteX4" fmla="*/ 0 w 299224"/>
              <a:gd name="connsiteY4" fmla="*/ 0 h 5926680"/>
              <a:gd name="connsiteX0" fmla="*/ 0 w 301583"/>
              <a:gd name="connsiteY0" fmla="*/ 0 h 5931015"/>
              <a:gd name="connsiteX1" fmla="*/ 301583 w 301583"/>
              <a:gd name="connsiteY1" fmla="*/ 84893 h 5931015"/>
              <a:gd name="connsiteX2" fmla="*/ 300216 w 301583"/>
              <a:gd name="connsiteY2" fmla="*/ 5931015 h 5931015"/>
              <a:gd name="connsiteX3" fmla="*/ 2687 w 301583"/>
              <a:gd name="connsiteY3" fmla="*/ 5931015 h 5931015"/>
              <a:gd name="connsiteX4" fmla="*/ 0 w 301583"/>
              <a:gd name="connsiteY4" fmla="*/ 0 h 5931015"/>
              <a:gd name="connsiteX0" fmla="*/ 0 w 301583"/>
              <a:gd name="connsiteY0" fmla="*/ 0 h 5931015"/>
              <a:gd name="connsiteX1" fmla="*/ 301583 w 301583"/>
              <a:gd name="connsiteY1" fmla="*/ 84893 h 5931015"/>
              <a:gd name="connsiteX2" fmla="*/ 300085 w 301583"/>
              <a:gd name="connsiteY2" fmla="*/ 5450638 h 5931015"/>
              <a:gd name="connsiteX3" fmla="*/ 2687 w 301583"/>
              <a:gd name="connsiteY3" fmla="*/ 5931015 h 5931015"/>
              <a:gd name="connsiteX4" fmla="*/ 0 w 301583"/>
              <a:gd name="connsiteY4" fmla="*/ 0 h 5931015"/>
              <a:gd name="connsiteX0" fmla="*/ 0 w 301583"/>
              <a:gd name="connsiteY0" fmla="*/ 0 h 5450638"/>
              <a:gd name="connsiteX1" fmla="*/ 301583 w 301583"/>
              <a:gd name="connsiteY1" fmla="*/ 84893 h 5450638"/>
              <a:gd name="connsiteX2" fmla="*/ 300085 w 301583"/>
              <a:gd name="connsiteY2" fmla="*/ 5450638 h 5450638"/>
              <a:gd name="connsiteX3" fmla="*/ 861 w 301583"/>
              <a:gd name="connsiteY3" fmla="*/ 5370082 h 5450638"/>
              <a:gd name="connsiteX4" fmla="*/ 0 w 301583"/>
              <a:gd name="connsiteY4" fmla="*/ 0 h 5450638"/>
              <a:gd name="connsiteX0" fmla="*/ 0 w 302519"/>
              <a:gd name="connsiteY0" fmla="*/ 0 h 5454974"/>
              <a:gd name="connsiteX1" fmla="*/ 301583 w 302519"/>
              <a:gd name="connsiteY1" fmla="*/ 84893 h 5454974"/>
              <a:gd name="connsiteX2" fmla="*/ 302444 w 302519"/>
              <a:gd name="connsiteY2" fmla="*/ 5454974 h 5454974"/>
              <a:gd name="connsiteX3" fmla="*/ 861 w 302519"/>
              <a:gd name="connsiteY3" fmla="*/ 5370082 h 5454974"/>
              <a:gd name="connsiteX4" fmla="*/ 0 w 302519"/>
              <a:gd name="connsiteY4" fmla="*/ 0 h 5454974"/>
              <a:gd name="connsiteX0" fmla="*/ 0 w 302610"/>
              <a:gd name="connsiteY0" fmla="*/ 9311 h 5370081"/>
              <a:gd name="connsiteX1" fmla="*/ 301674 w 302610"/>
              <a:gd name="connsiteY1" fmla="*/ 0 h 5370081"/>
              <a:gd name="connsiteX2" fmla="*/ 302535 w 302610"/>
              <a:gd name="connsiteY2" fmla="*/ 5370081 h 5370081"/>
              <a:gd name="connsiteX3" fmla="*/ 952 w 302610"/>
              <a:gd name="connsiteY3" fmla="*/ 5285189 h 5370081"/>
              <a:gd name="connsiteX4" fmla="*/ 0 w 302610"/>
              <a:gd name="connsiteY4" fmla="*/ 9311 h 5370081"/>
              <a:gd name="connsiteX0" fmla="*/ 0 w 302577"/>
              <a:gd name="connsiteY0" fmla="*/ 0 h 5360770"/>
              <a:gd name="connsiteX1" fmla="*/ 300078 w 302577"/>
              <a:gd name="connsiteY1" fmla="*/ 89992 h 5360770"/>
              <a:gd name="connsiteX2" fmla="*/ 302535 w 302577"/>
              <a:gd name="connsiteY2" fmla="*/ 5360770 h 5360770"/>
              <a:gd name="connsiteX3" fmla="*/ 952 w 302577"/>
              <a:gd name="connsiteY3" fmla="*/ 5275878 h 5360770"/>
              <a:gd name="connsiteX4" fmla="*/ 0 w 302577"/>
              <a:gd name="connsiteY4" fmla="*/ 0 h 5360770"/>
              <a:gd name="connsiteX0" fmla="*/ 0 w 302562"/>
              <a:gd name="connsiteY0" fmla="*/ 0 h 5360770"/>
              <a:gd name="connsiteX1" fmla="*/ 297990 w 302562"/>
              <a:gd name="connsiteY1" fmla="*/ 78289 h 5360770"/>
              <a:gd name="connsiteX2" fmla="*/ 302535 w 302562"/>
              <a:gd name="connsiteY2" fmla="*/ 5360770 h 5360770"/>
              <a:gd name="connsiteX3" fmla="*/ 952 w 302562"/>
              <a:gd name="connsiteY3" fmla="*/ 5275878 h 5360770"/>
              <a:gd name="connsiteX4" fmla="*/ 0 w 302562"/>
              <a:gd name="connsiteY4" fmla="*/ 0 h 5360770"/>
              <a:gd name="connsiteX0" fmla="*/ 0 w 302562"/>
              <a:gd name="connsiteY0" fmla="*/ 0 h 5386885"/>
              <a:gd name="connsiteX1" fmla="*/ 297990 w 302562"/>
              <a:gd name="connsiteY1" fmla="*/ 78289 h 5386885"/>
              <a:gd name="connsiteX2" fmla="*/ 302535 w 302562"/>
              <a:gd name="connsiteY2" fmla="*/ 5360770 h 5386885"/>
              <a:gd name="connsiteX3" fmla="*/ 1447 w 302562"/>
              <a:gd name="connsiteY3" fmla="*/ 5386885 h 5386885"/>
              <a:gd name="connsiteX4" fmla="*/ 0 w 302562"/>
              <a:gd name="connsiteY4" fmla="*/ 0 h 5386885"/>
              <a:gd name="connsiteX0" fmla="*/ 0 w 303052"/>
              <a:gd name="connsiteY0" fmla="*/ 0 h 5471777"/>
              <a:gd name="connsiteX1" fmla="*/ 297990 w 303052"/>
              <a:gd name="connsiteY1" fmla="*/ 78289 h 5471777"/>
              <a:gd name="connsiteX2" fmla="*/ 303028 w 303052"/>
              <a:gd name="connsiteY2" fmla="*/ 5471777 h 5471777"/>
              <a:gd name="connsiteX3" fmla="*/ 1447 w 303052"/>
              <a:gd name="connsiteY3" fmla="*/ 5386885 h 5471777"/>
              <a:gd name="connsiteX4" fmla="*/ 0 w 303052"/>
              <a:gd name="connsiteY4" fmla="*/ 0 h 5471777"/>
              <a:gd name="connsiteX0" fmla="*/ 0 w 303056"/>
              <a:gd name="connsiteY0" fmla="*/ 0 h 5471777"/>
              <a:gd name="connsiteX1" fmla="*/ 298683 w 303056"/>
              <a:gd name="connsiteY1" fmla="*/ 65209 h 5471777"/>
              <a:gd name="connsiteX2" fmla="*/ 303028 w 303056"/>
              <a:gd name="connsiteY2" fmla="*/ 5471777 h 5471777"/>
              <a:gd name="connsiteX3" fmla="*/ 1447 w 303056"/>
              <a:gd name="connsiteY3" fmla="*/ 5386885 h 5471777"/>
              <a:gd name="connsiteX4" fmla="*/ 0 w 303056"/>
              <a:gd name="connsiteY4" fmla="*/ 0 h 5471777"/>
              <a:gd name="connsiteX0" fmla="*/ 0 w 303056"/>
              <a:gd name="connsiteY0" fmla="*/ 0 h 5471777"/>
              <a:gd name="connsiteX1" fmla="*/ 298683 w 303056"/>
              <a:gd name="connsiteY1" fmla="*/ 65209 h 5471777"/>
              <a:gd name="connsiteX2" fmla="*/ 303028 w 303056"/>
              <a:gd name="connsiteY2" fmla="*/ 5471777 h 5471777"/>
              <a:gd name="connsiteX3" fmla="*/ 4408 w 303056"/>
              <a:gd name="connsiteY3" fmla="*/ 5367715 h 5471777"/>
              <a:gd name="connsiteX4" fmla="*/ 0 w 303056"/>
              <a:gd name="connsiteY4" fmla="*/ 0 h 5471777"/>
              <a:gd name="connsiteX0" fmla="*/ 0 w 303999"/>
              <a:gd name="connsiteY0" fmla="*/ 0 h 5435584"/>
              <a:gd name="connsiteX1" fmla="*/ 298683 w 303999"/>
              <a:gd name="connsiteY1" fmla="*/ 65209 h 5435584"/>
              <a:gd name="connsiteX2" fmla="*/ 303976 w 303999"/>
              <a:gd name="connsiteY2" fmla="*/ 5435584 h 5435584"/>
              <a:gd name="connsiteX3" fmla="*/ 4408 w 303999"/>
              <a:gd name="connsiteY3" fmla="*/ 5367715 h 5435584"/>
              <a:gd name="connsiteX4" fmla="*/ 0 w 303999"/>
              <a:gd name="connsiteY4" fmla="*/ 0 h 5435584"/>
              <a:gd name="connsiteX0" fmla="*/ 0 w 302438"/>
              <a:gd name="connsiteY0" fmla="*/ 0 h 5413168"/>
              <a:gd name="connsiteX1" fmla="*/ 297122 w 302438"/>
              <a:gd name="connsiteY1" fmla="*/ 42793 h 5413168"/>
              <a:gd name="connsiteX2" fmla="*/ 302415 w 302438"/>
              <a:gd name="connsiteY2" fmla="*/ 5413168 h 5413168"/>
              <a:gd name="connsiteX3" fmla="*/ 2847 w 302438"/>
              <a:gd name="connsiteY3" fmla="*/ 5345299 h 5413168"/>
              <a:gd name="connsiteX4" fmla="*/ 0 w 302438"/>
              <a:gd name="connsiteY4" fmla="*/ 0 h 5413168"/>
              <a:gd name="connsiteX0" fmla="*/ 0 w 302446"/>
              <a:gd name="connsiteY0" fmla="*/ 0 h 5413168"/>
              <a:gd name="connsiteX1" fmla="*/ 298509 w 302446"/>
              <a:gd name="connsiteY1" fmla="*/ 30141 h 5413168"/>
              <a:gd name="connsiteX2" fmla="*/ 302415 w 302446"/>
              <a:gd name="connsiteY2" fmla="*/ 5413168 h 5413168"/>
              <a:gd name="connsiteX3" fmla="*/ 2847 w 302446"/>
              <a:gd name="connsiteY3" fmla="*/ 5345299 h 5413168"/>
              <a:gd name="connsiteX4" fmla="*/ 0 w 302446"/>
              <a:gd name="connsiteY4" fmla="*/ 0 h 5413168"/>
              <a:gd name="connsiteX0" fmla="*/ 0 w 302445"/>
              <a:gd name="connsiteY0" fmla="*/ 0 h 9190053"/>
              <a:gd name="connsiteX1" fmla="*/ 298509 w 302445"/>
              <a:gd name="connsiteY1" fmla="*/ 30141 h 9190053"/>
              <a:gd name="connsiteX2" fmla="*/ 302415 w 302445"/>
              <a:gd name="connsiteY2" fmla="*/ 5413168 h 9190053"/>
              <a:gd name="connsiteX3" fmla="*/ 9027 w 302445"/>
              <a:gd name="connsiteY3" fmla="*/ 9190053 h 9190053"/>
              <a:gd name="connsiteX4" fmla="*/ 0 w 302445"/>
              <a:gd name="connsiteY4" fmla="*/ 0 h 9190053"/>
              <a:gd name="connsiteX0" fmla="*/ 0 w 303190"/>
              <a:gd name="connsiteY0" fmla="*/ 0 h 9230944"/>
              <a:gd name="connsiteX1" fmla="*/ 298509 w 303190"/>
              <a:gd name="connsiteY1" fmla="*/ 30141 h 9230944"/>
              <a:gd name="connsiteX2" fmla="*/ 303164 w 303190"/>
              <a:gd name="connsiteY2" fmla="*/ 9230944 h 9230944"/>
              <a:gd name="connsiteX3" fmla="*/ 9027 w 303190"/>
              <a:gd name="connsiteY3" fmla="*/ 9190053 h 9230944"/>
              <a:gd name="connsiteX4" fmla="*/ 0 w 303190"/>
              <a:gd name="connsiteY4" fmla="*/ 0 h 9230944"/>
              <a:gd name="connsiteX0" fmla="*/ 0 w 304698"/>
              <a:gd name="connsiteY0" fmla="*/ 0 h 9217141"/>
              <a:gd name="connsiteX1" fmla="*/ 298509 w 304698"/>
              <a:gd name="connsiteY1" fmla="*/ 30141 h 9217141"/>
              <a:gd name="connsiteX2" fmla="*/ 304677 w 304698"/>
              <a:gd name="connsiteY2" fmla="*/ 9217141 h 9217141"/>
              <a:gd name="connsiteX3" fmla="*/ 9027 w 304698"/>
              <a:gd name="connsiteY3" fmla="*/ 9190053 h 9217141"/>
              <a:gd name="connsiteX4" fmla="*/ 0 w 304698"/>
              <a:gd name="connsiteY4" fmla="*/ 0 h 9217141"/>
              <a:gd name="connsiteX0" fmla="*/ 0 w 304698"/>
              <a:gd name="connsiteY0" fmla="*/ 0 h 9230021"/>
              <a:gd name="connsiteX1" fmla="*/ 298509 w 304698"/>
              <a:gd name="connsiteY1" fmla="*/ 30141 h 9230021"/>
              <a:gd name="connsiteX2" fmla="*/ 304677 w 304698"/>
              <a:gd name="connsiteY2" fmla="*/ 9217141 h 9230021"/>
              <a:gd name="connsiteX3" fmla="*/ 6865 w 304698"/>
              <a:gd name="connsiteY3" fmla="*/ 9226958 h 9230021"/>
              <a:gd name="connsiteX4" fmla="*/ 0 w 304698"/>
              <a:gd name="connsiteY4" fmla="*/ 0 h 92300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04698" h="9230021">
                <a:moveTo>
                  <a:pt x="0" y="0"/>
                </a:moveTo>
                <a:lnTo>
                  <a:pt x="298509" y="30141"/>
                </a:lnTo>
                <a:cubicBezTo>
                  <a:pt x="298053" y="1978848"/>
                  <a:pt x="305133" y="7268434"/>
                  <a:pt x="304677" y="9217141"/>
                </a:cubicBezTo>
                <a:cubicBezTo>
                  <a:pt x="206631" y="9203511"/>
                  <a:pt x="104911" y="9240588"/>
                  <a:pt x="6865" y="9226958"/>
                </a:cubicBezTo>
                <a:cubicBezTo>
                  <a:pt x="6756" y="7251398"/>
                  <a:pt x="109" y="197556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5526FA8-85FC-2849-85FC-1F47B9784A76}"/>
              </a:ext>
            </a:extLst>
          </p:cNvPr>
          <p:cNvSpPr txBox="1"/>
          <p:nvPr userDrawn="1"/>
        </p:nvSpPr>
        <p:spPr>
          <a:xfrm>
            <a:off x="214312" y="4800092"/>
            <a:ext cx="141211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fld id="{678A3127-004A-9F4A-90B3-2F89179B6970}" type="slidenum">
              <a:rPr lang="en-US" sz="1000" b="1" i="0" smtClean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algn="l"/>
              <a:t>‹#›</a:t>
            </a:fld>
            <a:endParaRPr lang="en-US" sz="1000" b="1" i="0" dirty="0">
              <a:solidFill>
                <a:schemeClr val="accent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 Placeholder 17">
            <a:extLst>
              <a:ext uri="{FF2B5EF4-FFF2-40B4-BE49-F238E27FC236}">
                <a16:creationId xmlns:a16="http://schemas.microsoft.com/office/drawing/2014/main" id="{C2E3CD92-CEB0-5B49-9411-1ECA8DB23B8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17501" y="3897630"/>
            <a:ext cx="8643619" cy="925382"/>
          </a:xfrm>
          <a:prstGeom prst="roundRect">
            <a:avLst>
              <a:gd name="adj" fmla="val 0"/>
            </a:avLst>
          </a:prstGeom>
          <a:noFill/>
        </p:spPr>
        <p:txBody>
          <a:bodyPr lIns="108000" tIns="144000" rIns="144000" bIns="144000" anchor="t"/>
          <a:lstStyle>
            <a:lvl1pPr marL="180975" indent="-180975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10788B"/>
              </a:buClr>
              <a:buFont typeface="Arial" panose="020B0604020202020204" pitchFamily="34" charset="0"/>
              <a:buChar char="•"/>
              <a:tabLst/>
              <a:defRPr sz="1600" b="0" i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b="0" i="0">
                <a:latin typeface="VAG Rounded Std Light" panose="020F0502020204020204" pitchFamily="34" charset="77"/>
              </a:defRPr>
            </a:lvl2pPr>
          </a:lstStyle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763171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Picture Placeholder 20">
            <a:extLst>
              <a:ext uri="{FF2B5EF4-FFF2-40B4-BE49-F238E27FC236}">
                <a16:creationId xmlns:a16="http://schemas.microsoft.com/office/drawing/2014/main" id="{73205DC7-E2BC-8143-8098-9DEE6AC14B7C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-30314" y="-24554"/>
            <a:ext cx="9210826" cy="3102946"/>
          </a:xfrm>
          <a:custGeom>
            <a:avLst/>
            <a:gdLst>
              <a:gd name="connsiteX0" fmla="*/ 0 w 4472609"/>
              <a:gd name="connsiteY0" fmla="*/ 0 h 5143500"/>
              <a:gd name="connsiteX1" fmla="*/ 4472609 w 4472609"/>
              <a:gd name="connsiteY1" fmla="*/ 0 h 5143500"/>
              <a:gd name="connsiteX2" fmla="*/ 4472609 w 4472609"/>
              <a:gd name="connsiteY2" fmla="*/ 5143500 h 5143500"/>
              <a:gd name="connsiteX3" fmla="*/ 0 w 4472609"/>
              <a:gd name="connsiteY3" fmla="*/ 5143500 h 5143500"/>
              <a:gd name="connsiteX4" fmla="*/ 0 w 4472609"/>
              <a:gd name="connsiteY4" fmla="*/ 0 h 5143500"/>
              <a:gd name="connsiteX0" fmla="*/ 636104 w 4472609"/>
              <a:gd name="connsiteY0" fmla="*/ 19878 h 5143500"/>
              <a:gd name="connsiteX1" fmla="*/ 4472609 w 4472609"/>
              <a:gd name="connsiteY1" fmla="*/ 0 h 5143500"/>
              <a:gd name="connsiteX2" fmla="*/ 4472609 w 4472609"/>
              <a:gd name="connsiteY2" fmla="*/ 5143500 h 5143500"/>
              <a:gd name="connsiteX3" fmla="*/ 0 w 4472609"/>
              <a:gd name="connsiteY3" fmla="*/ 5143500 h 5143500"/>
              <a:gd name="connsiteX4" fmla="*/ 636104 w 4472609"/>
              <a:gd name="connsiteY4" fmla="*/ 19878 h 5143500"/>
              <a:gd name="connsiteX0" fmla="*/ 1391478 w 5227983"/>
              <a:gd name="connsiteY0" fmla="*/ 19878 h 5163378"/>
              <a:gd name="connsiteX1" fmla="*/ 5227983 w 5227983"/>
              <a:gd name="connsiteY1" fmla="*/ 0 h 5163378"/>
              <a:gd name="connsiteX2" fmla="*/ 5227983 w 5227983"/>
              <a:gd name="connsiteY2" fmla="*/ 5143500 h 5163378"/>
              <a:gd name="connsiteX3" fmla="*/ 0 w 5227983"/>
              <a:gd name="connsiteY3" fmla="*/ 5163378 h 5163378"/>
              <a:gd name="connsiteX4" fmla="*/ 1391478 w 5227983"/>
              <a:gd name="connsiteY4" fmla="*/ 19878 h 5163378"/>
              <a:gd name="connsiteX0" fmla="*/ 1375690 w 5227983"/>
              <a:gd name="connsiteY0" fmla="*/ 0 h 5172076"/>
              <a:gd name="connsiteX1" fmla="*/ 5227983 w 5227983"/>
              <a:gd name="connsiteY1" fmla="*/ 8698 h 5172076"/>
              <a:gd name="connsiteX2" fmla="*/ 5227983 w 5227983"/>
              <a:gd name="connsiteY2" fmla="*/ 5152198 h 5172076"/>
              <a:gd name="connsiteX3" fmla="*/ 0 w 5227983"/>
              <a:gd name="connsiteY3" fmla="*/ 5172076 h 5172076"/>
              <a:gd name="connsiteX4" fmla="*/ 1375690 w 5227983"/>
              <a:gd name="connsiteY4" fmla="*/ 0 h 5172076"/>
              <a:gd name="connsiteX0" fmla="*/ 1707244 w 5227983"/>
              <a:gd name="connsiteY0" fmla="*/ 5589 h 5163378"/>
              <a:gd name="connsiteX1" fmla="*/ 5227983 w 5227983"/>
              <a:gd name="connsiteY1" fmla="*/ 0 h 5163378"/>
              <a:gd name="connsiteX2" fmla="*/ 5227983 w 5227983"/>
              <a:gd name="connsiteY2" fmla="*/ 5143500 h 5163378"/>
              <a:gd name="connsiteX3" fmla="*/ 0 w 5227983"/>
              <a:gd name="connsiteY3" fmla="*/ 5163378 h 5163378"/>
              <a:gd name="connsiteX4" fmla="*/ 1707244 w 5227983"/>
              <a:gd name="connsiteY4" fmla="*/ 5589 h 5163378"/>
              <a:gd name="connsiteX0" fmla="*/ 1707244 w 5227983"/>
              <a:gd name="connsiteY0" fmla="*/ 5589 h 5172075"/>
              <a:gd name="connsiteX1" fmla="*/ 5227983 w 5227983"/>
              <a:gd name="connsiteY1" fmla="*/ 0 h 5172075"/>
              <a:gd name="connsiteX2" fmla="*/ 5227983 w 5227983"/>
              <a:gd name="connsiteY2" fmla="*/ 5172075 h 5172075"/>
              <a:gd name="connsiteX3" fmla="*/ 0 w 5227983"/>
              <a:gd name="connsiteY3" fmla="*/ 5163378 h 5172075"/>
              <a:gd name="connsiteX4" fmla="*/ 1707244 w 5227983"/>
              <a:gd name="connsiteY4" fmla="*/ 5589 h 5172075"/>
              <a:gd name="connsiteX0" fmla="*/ 1359901 w 5227983"/>
              <a:gd name="connsiteY0" fmla="*/ 0 h 5180774"/>
              <a:gd name="connsiteX1" fmla="*/ 5227983 w 5227983"/>
              <a:gd name="connsiteY1" fmla="*/ 8699 h 5180774"/>
              <a:gd name="connsiteX2" fmla="*/ 5227983 w 5227983"/>
              <a:gd name="connsiteY2" fmla="*/ 5180774 h 5180774"/>
              <a:gd name="connsiteX3" fmla="*/ 0 w 5227983"/>
              <a:gd name="connsiteY3" fmla="*/ 5172077 h 5180774"/>
              <a:gd name="connsiteX4" fmla="*/ 1359901 w 5227983"/>
              <a:gd name="connsiteY4" fmla="*/ 0 h 5180774"/>
              <a:gd name="connsiteX0" fmla="*/ 1659879 w 5527961"/>
              <a:gd name="connsiteY0" fmla="*/ 0 h 5186364"/>
              <a:gd name="connsiteX1" fmla="*/ 5527961 w 5527961"/>
              <a:gd name="connsiteY1" fmla="*/ 8699 h 5186364"/>
              <a:gd name="connsiteX2" fmla="*/ 5527961 w 5527961"/>
              <a:gd name="connsiteY2" fmla="*/ 5180774 h 5186364"/>
              <a:gd name="connsiteX3" fmla="*/ 0 w 5527961"/>
              <a:gd name="connsiteY3" fmla="*/ 5186364 h 5186364"/>
              <a:gd name="connsiteX4" fmla="*/ 1659879 w 5527961"/>
              <a:gd name="connsiteY4" fmla="*/ 0 h 5186364"/>
              <a:gd name="connsiteX0" fmla="*/ 1706876 w 5574958"/>
              <a:gd name="connsiteY0" fmla="*/ 0 h 5181048"/>
              <a:gd name="connsiteX1" fmla="*/ 5574958 w 5574958"/>
              <a:gd name="connsiteY1" fmla="*/ 8699 h 5181048"/>
              <a:gd name="connsiteX2" fmla="*/ 5574958 w 5574958"/>
              <a:gd name="connsiteY2" fmla="*/ 5180774 h 5181048"/>
              <a:gd name="connsiteX3" fmla="*/ 0 w 5574958"/>
              <a:gd name="connsiteY3" fmla="*/ 5181048 h 5181048"/>
              <a:gd name="connsiteX4" fmla="*/ 1706876 w 5574958"/>
              <a:gd name="connsiteY4" fmla="*/ 0 h 5181048"/>
              <a:gd name="connsiteX0" fmla="*/ 1683377 w 5574958"/>
              <a:gd name="connsiteY0" fmla="*/ 0 h 5175732"/>
              <a:gd name="connsiteX1" fmla="*/ 5574958 w 5574958"/>
              <a:gd name="connsiteY1" fmla="*/ 3383 h 5175732"/>
              <a:gd name="connsiteX2" fmla="*/ 5574958 w 5574958"/>
              <a:gd name="connsiteY2" fmla="*/ 5175458 h 5175732"/>
              <a:gd name="connsiteX3" fmla="*/ 0 w 5574958"/>
              <a:gd name="connsiteY3" fmla="*/ 5175732 h 5175732"/>
              <a:gd name="connsiteX4" fmla="*/ 1683377 w 5574958"/>
              <a:gd name="connsiteY4" fmla="*/ 0 h 5175732"/>
              <a:gd name="connsiteX0" fmla="*/ 0 w 10138001"/>
              <a:gd name="connsiteY0" fmla="*/ 13242 h 5172349"/>
              <a:gd name="connsiteX1" fmla="*/ 10138001 w 10138001"/>
              <a:gd name="connsiteY1" fmla="*/ 0 h 5172349"/>
              <a:gd name="connsiteX2" fmla="*/ 10138001 w 10138001"/>
              <a:gd name="connsiteY2" fmla="*/ 5172075 h 5172349"/>
              <a:gd name="connsiteX3" fmla="*/ 4563043 w 10138001"/>
              <a:gd name="connsiteY3" fmla="*/ 5172349 h 5172349"/>
              <a:gd name="connsiteX4" fmla="*/ 0 w 10138001"/>
              <a:gd name="connsiteY4" fmla="*/ 13242 h 5172349"/>
              <a:gd name="connsiteX0" fmla="*/ 0 w 10138001"/>
              <a:gd name="connsiteY0" fmla="*/ 13242 h 5172075"/>
              <a:gd name="connsiteX1" fmla="*/ 10138001 w 10138001"/>
              <a:gd name="connsiteY1" fmla="*/ 0 h 5172075"/>
              <a:gd name="connsiteX2" fmla="*/ 10138001 w 10138001"/>
              <a:gd name="connsiteY2" fmla="*/ 5172075 h 5172075"/>
              <a:gd name="connsiteX3" fmla="*/ 25203 w 10138001"/>
              <a:gd name="connsiteY3" fmla="*/ 2944539 h 5172075"/>
              <a:gd name="connsiteX4" fmla="*/ 0 w 10138001"/>
              <a:gd name="connsiteY4" fmla="*/ 13242 h 5172075"/>
              <a:gd name="connsiteX0" fmla="*/ 0 w 10156373"/>
              <a:gd name="connsiteY0" fmla="*/ 13242 h 3792163"/>
              <a:gd name="connsiteX1" fmla="*/ 10138001 w 10156373"/>
              <a:gd name="connsiteY1" fmla="*/ 0 h 3792163"/>
              <a:gd name="connsiteX2" fmla="*/ 10156373 w 10156373"/>
              <a:gd name="connsiteY2" fmla="*/ 3792163 h 3792163"/>
              <a:gd name="connsiteX3" fmla="*/ 25203 w 10156373"/>
              <a:gd name="connsiteY3" fmla="*/ 2944539 h 3792163"/>
              <a:gd name="connsiteX4" fmla="*/ 0 w 10156373"/>
              <a:gd name="connsiteY4" fmla="*/ 13242 h 3792163"/>
              <a:gd name="connsiteX0" fmla="*/ 0 w 10159882"/>
              <a:gd name="connsiteY0" fmla="*/ 13242 h 3782638"/>
              <a:gd name="connsiteX1" fmla="*/ 10138001 w 10159882"/>
              <a:gd name="connsiteY1" fmla="*/ 0 h 3782638"/>
              <a:gd name="connsiteX2" fmla="*/ 10159882 w 10159882"/>
              <a:gd name="connsiteY2" fmla="*/ 3782638 h 3782638"/>
              <a:gd name="connsiteX3" fmla="*/ 25203 w 10159882"/>
              <a:gd name="connsiteY3" fmla="*/ 2944539 h 3782638"/>
              <a:gd name="connsiteX4" fmla="*/ 0 w 10159882"/>
              <a:gd name="connsiteY4" fmla="*/ 13242 h 3782638"/>
              <a:gd name="connsiteX0" fmla="*/ 0 w 10159882"/>
              <a:gd name="connsiteY0" fmla="*/ 13242 h 3782638"/>
              <a:gd name="connsiteX1" fmla="*/ 10138001 w 10159882"/>
              <a:gd name="connsiteY1" fmla="*/ 0 h 3782638"/>
              <a:gd name="connsiteX2" fmla="*/ 10159882 w 10159882"/>
              <a:gd name="connsiteY2" fmla="*/ 3782638 h 3782638"/>
              <a:gd name="connsiteX3" fmla="*/ 21694 w 10159882"/>
              <a:gd name="connsiteY3" fmla="*/ 2976289 h 3782638"/>
              <a:gd name="connsiteX4" fmla="*/ 0 w 10159882"/>
              <a:gd name="connsiteY4" fmla="*/ 13242 h 3782638"/>
              <a:gd name="connsiteX0" fmla="*/ 13149 w 10173031"/>
              <a:gd name="connsiteY0" fmla="*/ 13242 h 3782638"/>
              <a:gd name="connsiteX1" fmla="*/ 10151150 w 10173031"/>
              <a:gd name="connsiteY1" fmla="*/ 0 h 3782638"/>
              <a:gd name="connsiteX2" fmla="*/ 10173031 w 10173031"/>
              <a:gd name="connsiteY2" fmla="*/ 3782638 h 3782638"/>
              <a:gd name="connsiteX3" fmla="*/ 0 w 10173031"/>
              <a:gd name="connsiteY3" fmla="*/ 2909339 h 3782638"/>
              <a:gd name="connsiteX4" fmla="*/ 13149 w 10173031"/>
              <a:gd name="connsiteY4" fmla="*/ 13242 h 3782638"/>
              <a:gd name="connsiteX0" fmla="*/ 13149 w 10173031"/>
              <a:gd name="connsiteY0" fmla="*/ 13242 h 3782638"/>
              <a:gd name="connsiteX1" fmla="*/ 10151150 w 10173031"/>
              <a:gd name="connsiteY1" fmla="*/ 0 h 3782638"/>
              <a:gd name="connsiteX2" fmla="*/ 10173031 w 10173031"/>
              <a:gd name="connsiteY2" fmla="*/ 3782638 h 3782638"/>
              <a:gd name="connsiteX3" fmla="*/ 0 w 10173031"/>
              <a:gd name="connsiteY3" fmla="*/ 2874151 h 3782638"/>
              <a:gd name="connsiteX4" fmla="*/ 13149 w 10173031"/>
              <a:gd name="connsiteY4" fmla="*/ 13242 h 3782638"/>
              <a:gd name="connsiteX0" fmla="*/ 0 w 10159882"/>
              <a:gd name="connsiteY0" fmla="*/ 13242 h 3782638"/>
              <a:gd name="connsiteX1" fmla="*/ 10138001 w 10159882"/>
              <a:gd name="connsiteY1" fmla="*/ 0 h 3782638"/>
              <a:gd name="connsiteX2" fmla="*/ 10159882 w 10159882"/>
              <a:gd name="connsiteY2" fmla="*/ 3782638 h 3782638"/>
              <a:gd name="connsiteX3" fmla="*/ 12368 w 10159882"/>
              <a:gd name="connsiteY3" fmla="*/ 2852827 h 3782638"/>
              <a:gd name="connsiteX4" fmla="*/ 0 w 10159882"/>
              <a:gd name="connsiteY4" fmla="*/ 13242 h 3782638"/>
              <a:gd name="connsiteX0" fmla="*/ 0 w 10138001"/>
              <a:gd name="connsiteY0" fmla="*/ 13242 h 3777307"/>
              <a:gd name="connsiteX1" fmla="*/ 10138001 w 10138001"/>
              <a:gd name="connsiteY1" fmla="*/ 0 h 3777307"/>
              <a:gd name="connsiteX2" fmla="*/ 10129262 w 10138001"/>
              <a:gd name="connsiteY2" fmla="*/ 3777307 h 3777307"/>
              <a:gd name="connsiteX3" fmla="*/ 12368 w 10138001"/>
              <a:gd name="connsiteY3" fmla="*/ 2852827 h 3777307"/>
              <a:gd name="connsiteX4" fmla="*/ 0 w 10138001"/>
              <a:gd name="connsiteY4" fmla="*/ 13242 h 3777307"/>
              <a:gd name="connsiteX0" fmla="*/ 0 w 10139468"/>
              <a:gd name="connsiteY0" fmla="*/ 13242 h 3782638"/>
              <a:gd name="connsiteX1" fmla="*/ 10138001 w 10139468"/>
              <a:gd name="connsiteY1" fmla="*/ 0 h 3782638"/>
              <a:gd name="connsiteX2" fmla="*/ 10139468 w 10139468"/>
              <a:gd name="connsiteY2" fmla="*/ 3782638 h 3782638"/>
              <a:gd name="connsiteX3" fmla="*/ 12368 w 10139468"/>
              <a:gd name="connsiteY3" fmla="*/ 2852827 h 3782638"/>
              <a:gd name="connsiteX4" fmla="*/ 0 w 10139468"/>
              <a:gd name="connsiteY4" fmla="*/ 13242 h 3782638"/>
              <a:gd name="connsiteX0" fmla="*/ 0 w 10138001"/>
              <a:gd name="connsiteY0" fmla="*/ 13242 h 3778973"/>
              <a:gd name="connsiteX1" fmla="*/ 10138001 w 10138001"/>
              <a:gd name="connsiteY1" fmla="*/ 0 h 3778973"/>
              <a:gd name="connsiteX2" fmla="*/ 10135959 w 10138001"/>
              <a:gd name="connsiteY2" fmla="*/ 3778973 h 3778973"/>
              <a:gd name="connsiteX3" fmla="*/ 12368 w 10138001"/>
              <a:gd name="connsiteY3" fmla="*/ 2852827 h 3778973"/>
              <a:gd name="connsiteX4" fmla="*/ 0 w 10138001"/>
              <a:gd name="connsiteY4" fmla="*/ 13242 h 3778973"/>
              <a:gd name="connsiteX0" fmla="*/ 0 w 10138001"/>
              <a:gd name="connsiteY0" fmla="*/ 13242 h 3778973"/>
              <a:gd name="connsiteX1" fmla="*/ 10138001 w 10138001"/>
              <a:gd name="connsiteY1" fmla="*/ 0 h 3778973"/>
              <a:gd name="connsiteX2" fmla="*/ 10135959 w 10138001"/>
              <a:gd name="connsiteY2" fmla="*/ 3778973 h 3778973"/>
              <a:gd name="connsiteX3" fmla="*/ 12368 w 10138001"/>
              <a:gd name="connsiteY3" fmla="*/ 3582165 h 3778973"/>
              <a:gd name="connsiteX4" fmla="*/ 0 w 10138001"/>
              <a:gd name="connsiteY4" fmla="*/ 13242 h 3778973"/>
              <a:gd name="connsiteX0" fmla="*/ 0 w 10138001"/>
              <a:gd name="connsiteY0" fmla="*/ 13242 h 3636106"/>
              <a:gd name="connsiteX1" fmla="*/ 10138001 w 10138001"/>
              <a:gd name="connsiteY1" fmla="*/ 0 h 3636106"/>
              <a:gd name="connsiteX2" fmla="*/ 10135959 w 10138001"/>
              <a:gd name="connsiteY2" fmla="*/ 3068828 h 3636106"/>
              <a:gd name="connsiteX3" fmla="*/ 12368 w 10138001"/>
              <a:gd name="connsiteY3" fmla="*/ 3582165 h 3636106"/>
              <a:gd name="connsiteX4" fmla="*/ 0 w 10138001"/>
              <a:gd name="connsiteY4" fmla="*/ 13242 h 3636106"/>
              <a:gd name="connsiteX0" fmla="*/ 0 w 10138001"/>
              <a:gd name="connsiteY0" fmla="*/ 13242 h 3677141"/>
              <a:gd name="connsiteX1" fmla="*/ 10138001 w 10138001"/>
              <a:gd name="connsiteY1" fmla="*/ 0 h 3677141"/>
              <a:gd name="connsiteX2" fmla="*/ 10135959 w 10138001"/>
              <a:gd name="connsiteY2" fmla="*/ 3068828 h 3677141"/>
              <a:gd name="connsiteX3" fmla="*/ 12368 w 10138001"/>
              <a:gd name="connsiteY3" fmla="*/ 3582165 h 3677141"/>
              <a:gd name="connsiteX4" fmla="*/ 0 w 10138001"/>
              <a:gd name="connsiteY4" fmla="*/ 13242 h 3677141"/>
              <a:gd name="connsiteX0" fmla="*/ 0 w 10138001"/>
              <a:gd name="connsiteY0" fmla="*/ 13242 h 3582165"/>
              <a:gd name="connsiteX1" fmla="*/ 10138001 w 10138001"/>
              <a:gd name="connsiteY1" fmla="*/ 0 h 3582165"/>
              <a:gd name="connsiteX2" fmla="*/ 10135959 w 10138001"/>
              <a:gd name="connsiteY2" fmla="*/ 3068828 h 3582165"/>
              <a:gd name="connsiteX3" fmla="*/ 12368 w 10138001"/>
              <a:gd name="connsiteY3" fmla="*/ 3582165 h 3582165"/>
              <a:gd name="connsiteX4" fmla="*/ 0 w 10138001"/>
              <a:gd name="connsiteY4" fmla="*/ 13242 h 35821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138001" h="3582165">
                <a:moveTo>
                  <a:pt x="0" y="13242"/>
                </a:moveTo>
                <a:lnTo>
                  <a:pt x="10138001" y="0"/>
                </a:lnTo>
                <a:cubicBezTo>
                  <a:pt x="10137320" y="1259658"/>
                  <a:pt x="10136640" y="1809170"/>
                  <a:pt x="10135959" y="3068828"/>
                </a:cubicBezTo>
                <a:lnTo>
                  <a:pt x="12368" y="3582165"/>
                </a:lnTo>
                <a:cubicBezTo>
                  <a:pt x="8245" y="2635637"/>
                  <a:pt x="4123" y="959770"/>
                  <a:pt x="0" y="13242"/>
                </a:cubicBezTo>
                <a:close/>
              </a:path>
            </a:pathLst>
          </a:custGeom>
          <a:solidFill>
            <a:schemeClr val="tx2"/>
          </a:solidFill>
        </p:spPr>
        <p:txBody>
          <a:bodyPr lIns="1440000" rIns="324000" anchor="ctr"/>
          <a:lstStyle>
            <a:lvl1pPr marL="0" indent="0" algn="l">
              <a:lnSpc>
                <a:spcPct val="100000"/>
              </a:lnSpc>
              <a:buNone/>
              <a:defRPr sz="1800" b="0" i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Add your image here by either dragging and dropping </a:t>
            </a:r>
            <a:br>
              <a:rPr lang="en-US" dirty="0"/>
            </a:br>
            <a:r>
              <a:rPr lang="en-US" dirty="0"/>
              <a:t>an image to this box or by clicking the icon to add a photo from file.</a:t>
            </a:r>
          </a:p>
        </p:txBody>
      </p:sp>
      <p:sp>
        <p:nvSpPr>
          <p:cNvPr id="14" name="Title 13">
            <a:extLst>
              <a:ext uri="{FF2B5EF4-FFF2-40B4-BE49-F238E27FC236}">
                <a16:creationId xmlns:a16="http://schemas.microsoft.com/office/drawing/2014/main" id="{0AF0E940-8534-7B4E-9D4B-710979A3F04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23850" y="3446986"/>
            <a:ext cx="8406082" cy="423861"/>
          </a:xfrm>
          <a:prstGeom prst="rect">
            <a:avLst/>
          </a:prstGeom>
        </p:spPr>
        <p:txBody>
          <a:bodyPr/>
          <a:lstStyle>
            <a:lvl1pPr>
              <a:defRPr sz="2400" b="1" i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Add your slide title here</a:t>
            </a:r>
          </a:p>
        </p:txBody>
      </p:sp>
      <p:sp>
        <p:nvSpPr>
          <p:cNvPr id="8" name="Rectangle 25">
            <a:extLst>
              <a:ext uri="{FF2B5EF4-FFF2-40B4-BE49-F238E27FC236}">
                <a16:creationId xmlns:a16="http://schemas.microsoft.com/office/drawing/2014/main" id="{62349B5A-E2B8-E340-B52B-5F20CDFFCB91}"/>
              </a:ext>
            </a:extLst>
          </p:cNvPr>
          <p:cNvSpPr/>
          <p:nvPr userDrawn="1"/>
        </p:nvSpPr>
        <p:spPr>
          <a:xfrm rot="5248989">
            <a:off x="4448469" y="-1658713"/>
            <a:ext cx="241625" cy="9217141"/>
          </a:xfrm>
          <a:custGeom>
            <a:avLst/>
            <a:gdLst>
              <a:gd name="connsiteX0" fmla="*/ 0 w 297529"/>
              <a:gd name="connsiteY0" fmla="*/ 0 h 6679840"/>
              <a:gd name="connsiteX1" fmla="*/ 297529 w 297529"/>
              <a:gd name="connsiteY1" fmla="*/ 0 h 6679840"/>
              <a:gd name="connsiteX2" fmla="*/ 297529 w 297529"/>
              <a:gd name="connsiteY2" fmla="*/ 6679840 h 6679840"/>
              <a:gd name="connsiteX3" fmla="*/ 0 w 297529"/>
              <a:gd name="connsiteY3" fmla="*/ 6679840 h 6679840"/>
              <a:gd name="connsiteX4" fmla="*/ 0 w 297529"/>
              <a:gd name="connsiteY4" fmla="*/ 0 h 6679840"/>
              <a:gd name="connsiteX0" fmla="*/ 0 w 298896"/>
              <a:gd name="connsiteY0" fmla="*/ 0 h 6679840"/>
              <a:gd name="connsiteX1" fmla="*/ 298896 w 298896"/>
              <a:gd name="connsiteY1" fmla="*/ 833718 h 6679840"/>
              <a:gd name="connsiteX2" fmla="*/ 297529 w 298896"/>
              <a:gd name="connsiteY2" fmla="*/ 6679840 h 6679840"/>
              <a:gd name="connsiteX3" fmla="*/ 0 w 298896"/>
              <a:gd name="connsiteY3" fmla="*/ 6679840 h 6679840"/>
              <a:gd name="connsiteX4" fmla="*/ 0 w 298896"/>
              <a:gd name="connsiteY4" fmla="*/ 0 h 6679840"/>
              <a:gd name="connsiteX0" fmla="*/ 0 w 299224"/>
              <a:gd name="connsiteY0" fmla="*/ 0 h 5926680"/>
              <a:gd name="connsiteX1" fmla="*/ 299224 w 299224"/>
              <a:gd name="connsiteY1" fmla="*/ 80558 h 5926680"/>
              <a:gd name="connsiteX2" fmla="*/ 297857 w 299224"/>
              <a:gd name="connsiteY2" fmla="*/ 5926680 h 5926680"/>
              <a:gd name="connsiteX3" fmla="*/ 328 w 299224"/>
              <a:gd name="connsiteY3" fmla="*/ 5926680 h 5926680"/>
              <a:gd name="connsiteX4" fmla="*/ 0 w 299224"/>
              <a:gd name="connsiteY4" fmla="*/ 0 h 5926680"/>
              <a:gd name="connsiteX0" fmla="*/ 0 w 301583"/>
              <a:gd name="connsiteY0" fmla="*/ 0 h 5931015"/>
              <a:gd name="connsiteX1" fmla="*/ 301583 w 301583"/>
              <a:gd name="connsiteY1" fmla="*/ 84893 h 5931015"/>
              <a:gd name="connsiteX2" fmla="*/ 300216 w 301583"/>
              <a:gd name="connsiteY2" fmla="*/ 5931015 h 5931015"/>
              <a:gd name="connsiteX3" fmla="*/ 2687 w 301583"/>
              <a:gd name="connsiteY3" fmla="*/ 5931015 h 5931015"/>
              <a:gd name="connsiteX4" fmla="*/ 0 w 301583"/>
              <a:gd name="connsiteY4" fmla="*/ 0 h 5931015"/>
              <a:gd name="connsiteX0" fmla="*/ 0 w 301583"/>
              <a:gd name="connsiteY0" fmla="*/ 0 h 5931015"/>
              <a:gd name="connsiteX1" fmla="*/ 301583 w 301583"/>
              <a:gd name="connsiteY1" fmla="*/ 84893 h 5931015"/>
              <a:gd name="connsiteX2" fmla="*/ 300085 w 301583"/>
              <a:gd name="connsiteY2" fmla="*/ 5450638 h 5931015"/>
              <a:gd name="connsiteX3" fmla="*/ 2687 w 301583"/>
              <a:gd name="connsiteY3" fmla="*/ 5931015 h 5931015"/>
              <a:gd name="connsiteX4" fmla="*/ 0 w 301583"/>
              <a:gd name="connsiteY4" fmla="*/ 0 h 5931015"/>
              <a:gd name="connsiteX0" fmla="*/ 0 w 301583"/>
              <a:gd name="connsiteY0" fmla="*/ 0 h 5450638"/>
              <a:gd name="connsiteX1" fmla="*/ 301583 w 301583"/>
              <a:gd name="connsiteY1" fmla="*/ 84893 h 5450638"/>
              <a:gd name="connsiteX2" fmla="*/ 300085 w 301583"/>
              <a:gd name="connsiteY2" fmla="*/ 5450638 h 5450638"/>
              <a:gd name="connsiteX3" fmla="*/ 861 w 301583"/>
              <a:gd name="connsiteY3" fmla="*/ 5370082 h 5450638"/>
              <a:gd name="connsiteX4" fmla="*/ 0 w 301583"/>
              <a:gd name="connsiteY4" fmla="*/ 0 h 5450638"/>
              <a:gd name="connsiteX0" fmla="*/ 0 w 302519"/>
              <a:gd name="connsiteY0" fmla="*/ 0 h 5454974"/>
              <a:gd name="connsiteX1" fmla="*/ 301583 w 302519"/>
              <a:gd name="connsiteY1" fmla="*/ 84893 h 5454974"/>
              <a:gd name="connsiteX2" fmla="*/ 302444 w 302519"/>
              <a:gd name="connsiteY2" fmla="*/ 5454974 h 5454974"/>
              <a:gd name="connsiteX3" fmla="*/ 861 w 302519"/>
              <a:gd name="connsiteY3" fmla="*/ 5370082 h 5454974"/>
              <a:gd name="connsiteX4" fmla="*/ 0 w 302519"/>
              <a:gd name="connsiteY4" fmla="*/ 0 h 5454974"/>
              <a:gd name="connsiteX0" fmla="*/ 0 w 302610"/>
              <a:gd name="connsiteY0" fmla="*/ 9311 h 5370081"/>
              <a:gd name="connsiteX1" fmla="*/ 301674 w 302610"/>
              <a:gd name="connsiteY1" fmla="*/ 0 h 5370081"/>
              <a:gd name="connsiteX2" fmla="*/ 302535 w 302610"/>
              <a:gd name="connsiteY2" fmla="*/ 5370081 h 5370081"/>
              <a:gd name="connsiteX3" fmla="*/ 952 w 302610"/>
              <a:gd name="connsiteY3" fmla="*/ 5285189 h 5370081"/>
              <a:gd name="connsiteX4" fmla="*/ 0 w 302610"/>
              <a:gd name="connsiteY4" fmla="*/ 9311 h 5370081"/>
              <a:gd name="connsiteX0" fmla="*/ 0 w 302577"/>
              <a:gd name="connsiteY0" fmla="*/ 0 h 5360770"/>
              <a:gd name="connsiteX1" fmla="*/ 300078 w 302577"/>
              <a:gd name="connsiteY1" fmla="*/ 89992 h 5360770"/>
              <a:gd name="connsiteX2" fmla="*/ 302535 w 302577"/>
              <a:gd name="connsiteY2" fmla="*/ 5360770 h 5360770"/>
              <a:gd name="connsiteX3" fmla="*/ 952 w 302577"/>
              <a:gd name="connsiteY3" fmla="*/ 5275878 h 5360770"/>
              <a:gd name="connsiteX4" fmla="*/ 0 w 302577"/>
              <a:gd name="connsiteY4" fmla="*/ 0 h 5360770"/>
              <a:gd name="connsiteX0" fmla="*/ 0 w 302562"/>
              <a:gd name="connsiteY0" fmla="*/ 0 h 5360770"/>
              <a:gd name="connsiteX1" fmla="*/ 297990 w 302562"/>
              <a:gd name="connsiteY1" fmla="*/ 78289 h 5360770"/>
              <a:gd name="connsiteX2" fmla="*/ 302535 w 302562"/>
              <a:gd name="connsiteY2" fmla="*/ 5360770 h 5360770"/>
              <a:gd name="connsiteX3" fmla="*/ 952 w 302562"/>
              <a:gd name="connsiteY3" fmla="*/ 5275878 h 5360770"/>
              <a:gd name="connsiteX4" fmla="*/ 0 w 302562"/>
              <a:gd name="connsiteY4" fmla="*/ 0 h 5360770"/>
              <a:gd name="connsiteX0" fmla="*/ 0 w 302562"/>
              <a:gd name="connsiteY0" fmla="*/ 0 h 5386885"/>
              <a:gd name="connsiteX1" fmla="*/ 297990 w 302562"/>
              <a:gd name="connsiteY1" fmla="*/ 78289 h 5386885"/>
              <a:gd name="connsiteX2" fmla="*/ 302535 w 302562"/>
              <a:gd name="connsiteY2" fmla="*/ 5360770 h 5386885"/>
              <a:gd name="connsiteX3" fmla="*/ 1447 w 302562"/>
              <a:gd name="connsiteY3" fmla="*/ 5386885 h 5386885"/>
              <a:gd name="connsiteX4" fmla="*/ 0 w 302562"/>
              <a:gd name="connsiteY4" fmla="*/ 0 h 5386885"/>
              <a:gd name="connsiteX0" fmla="*/ 0 w 303052"/>
              <a:gd name="connsiteY0" fmla="*/ 0 h 5471777"/>
              <a:gd name="connsiteX1" fmla="*/ 297990 w 303052"/>
              <a:gd name="connsiteY1" fmla="*/ 78289 h 5471777"/>
              <a:gd name="connsiteX2" fmla="*/ 303028 w 303052"/>
              <a:gd name="connsiteY2" fmla="*/ 5471777 h 5471777"/>
              <a:gd name="connsiteX3" fmla="*/ 1447 w 303052"/>
              <a:gd name="connsiteY3" fmla="*/ 5386885 h 5471777"/>
              <a:gd name="connsiteX4" fmla="*/ 0 w 303052"/>
              <a:gd name="connsiteY4" fmla="*/ 0 h 5471777"/>
              <a:gd name="connsiteX0" fmla="*/ 0 w 303056"/>
              <a:gd name="connsiteY0" fmla="*/ 0 h 5471777"/>
              <a:gd name="connsiteX1" fmla="*/ 298683 w 303056"/>
              <a:gd name="connsiteY1" fmla="*/ 65209 h 5471777"/>
              <a:gd name="connsiteX2" fmla="*/ 303028 w 303056"/>
              <a:gd name="connsiteY2" fmla="*/ 5471777 h 5471777"/>
              <a:gd name="connsiteX3" fmla="*/ 1447 w 303056"/>
              <a:gd name="connsiteY3" fmla="*/ 5386885 h 5471777"/>
              <a:gd name="connsiteX4" fmla="*/ 0 w 303056"/>
              <a:gd name="connsiteY4" fmla="*/ 0 h 5471777"/>
              <a:gd name="connsiteX0" fmla="*/ 0 w 303056"/>
              <a:gd name="connsiteY0" fmla="*/ 0 h 5471777"/>
              <a:gd name="connsiteX1" fmla="*/ 298683 w 303056"/>
              <a:gd name="connsiteY1" fmla="*/ 65209 h 5471777"/>
              <a:gd name="connsiteX2" fmla="*/ 303028 w 303056"/>
              <a:gd name="connsiteY2" fmla="*/ 5471777 h 5471777"/>
              <a:gd name="connsiteX3" fmla="*/ 4408 w 303056"/>
              <a:gd name="connsiteY3" fmla="*/ 5367715 h 5471777"/>
              <a:gd name="connsiteX4" fmla="*/ 0 w 303056"/>
              <a:gd name="connsiteY4" fmla="*/ 0 h 5471777"/>
              <a:gd name="connsiteX0" fmla="*/ 0 w 303999"/>
              <a:gd name="connsiteY0" fmla="*/ 0 h 5435584"/>
              <a:gd name="connsiteX1" fmla="*/ 298683 w 303999"/>
              <a:gd name="connsiteY1" fmla="*/ 65209 h 5435584"/>
              <a:gd name="connsiteX2" fmla="*/ 303976 w 303999"/>
              <a:gd name="connsiteY2" fmla="*/ 5435584 h 5435584"/>
              <a:gd name="connsiteX3" fmla="*/ 4408 w 303999"/>
              <a:gd name="connsiteY3" fmla="*/ 5367715 h 5435584"/>
              <a:gd name="connsiteX4" fmla="*/ 0 w 303999"/>
              <a:gd name="connsiteY4" fmla="*/ 0 h 5435584"/>
              <a:gd name="connsiteX0" fmla="*/ 0 w 302438"/>
              <a:gd name="connsiteY0" fmla="*/ 0 h 5413168"/>
              <a:gd name="connsiteX1" fmla="*/ 297122 w 302438"/>
              <a:gd name="connsiteY1" fmla="*/ 42793 h 5413168"/>
              <a:gd name="connsiteX2" fmla="*/ 302415 w 302438"/>
              <a:gd name="connsiteY2" fmla="*/ 5413168 h 5413168"/>
              <a:gd name="connsiteX3" fmla="*/ 2847 w 302438"/>
              <a:gd name="connsiteY3" fmla="*/ 5345299 h 5413168"/>
              <a:gd name="connsiteX4" fmla="*/ 0 w 302438"/>
              <a:gd name="connsiteY4" fmla="*/ 0 h 5413168"/>
              <a:gd name="connsiteX0" fmla="*/ 0 w 302446"/>
              <a:gd name="connsiteY0" fmla="*/ 0 h 5413168"/>
              <a:gd name="connsiteX1" fmla="*/ 298509 w 302446"/>
              <a:gd name="connsiteY1" fmla="*/ 30141 h 5413168"/>
              <a:gd name="connsiteX2" fmla="*/ 302415 w 302446"/>
              <a:gd name="connsiteY2" fmla="*/ 5413168 h 5413168"/>
              <a:gd name="connsiteX3" fmla="*/ 2847 w 302446"/>
              <a:gd name="connsiteY3" fmla="*/ 5345299 h 5413168"/>
              <a:gd name="connsiteX4" fmla="*/ 0 w 302446"/>
              <a:gd name="connsiteY4" fmla="*/ 0 h 5413168"/>
              <a:gd name="connsiteX0" fmla="*/ 0 w 302445"/>
              <a:gd name="connsiteY0" fmla="*/ 0 h 9190053"/>
              <a:gd name="connsiteX1" fmla="*/ 298509 w 302445"/>
              <a:gd name="connsiteY1" fmla="*/ 30141 h 9190053"/>
              <a:gd name="connsiteX2" fmla="*/ 302415 w 302445"/>
              <a:gd name="connsiteY2" fmla="*/ 5413168 h 9190053"/>
              <a:gd name="connsiteX3" fmla="*/ 9027 w 302445"/>
              <a:gd name="connsiteY3" fmla="*/ 9190053 h 9190053"/>
              <a:gd name="connsiteX4" fmla="*/ 0 w 302445"/>
              <a:gd name="connsiteY4" fmla="*/ 0 h 9190053"/>
              <a:gd name="connsiteX0" fmla="*/ 0 w 303190"/>
              <a:gd name="connsiteY0" fmla="*/ 0 h 9230944"/>
              <a:gd name="connsiteX1" fmla="*/ 298509 w 303190"/>
              <a:gd name="connsiteY1" fmla="*/ 30141 h 9230944"/>
              <a:gd name="connsiteX2" fmla="*/ 303164 w 303190"/>
              <a:gd name="connsiteY2" fmla="*/ 9230944 h 9230944"/>
              <a:gd name="connsiteX3" fmla="*/ 9027 w 303190"/>
              <a:gd name="connsiteY3" fmla="*/ 9190053 h 9230944"/>
              <a:gd name="connsiteX4" fmla="*/ 0 w 303190"/>
              <a:gd name="connsiteY4" fmla="*/ 0 h 9230944"/>
              <a:gd name="connsiteX0" fmla="*/ 0 w 304698"/>
              <a:gd name="connsiteY0" fmla="*/ 0 h 9217141"/>
              <a:gd name="connsiteX1" fmla="*/ 298509 w 304698"/>
              <a:gd name="connsiteY1" fmla="*/ 30141 h 9217141"/>
              <a:gd name="connsiteX2" fmla="*/ 304677 w 304698"/>
              <a:gd name="connsiteY2" fmla="*/ 9217141 h 9217141"/>
              <a:gd name="connsiteX3" fmla="*/ 9027 w 304698"/>
              <a:gd name="connsiteY3" fmla="*/ 9190053 h 9217141"/>
              <a:gd name="connsiteX4" fmla="*/ 0 w 304698"/>
              <a:gd name="connsiteY4" fmla="*/ 0 h 92171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04698" h="9217141">
                <a:moveTo>
                  <a:pt x="0" y="0"/>
                </a:moveTo>
                <a:lnTo>
                  <a:pt x="298509" y="30141"/>
                </a:lnTo>
                <a:cubicBezTo>
                  <a:pt x="298053" y="1978848"/>
                  <a:pt x="305133" y="7268434"/>
                  <a:pt x="304677" y="9217141"/>
                </a:cubicBezTo>
                <a:cubicBezTo>
                  <a:pt x="206631" y="9203511"/>
                  <a:pt x="107073" y="9203683"/>
                  <a:pt x="9027" y="9190053"/>
                </a:cubicBezTo>
                <a:cubicBezTo>
                  <a:pt x="8918" y="7214493"/>
                  <a:pt x="109" y="1975560"/>
                  <a:pt x="0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5526FA8-85FC-2849-85FC-1F47B9784A76}"/>
              </a:ext>
            </a:extLst>
          </p:cNvPr>
          <p:cNvSpPr txBox="1"/>
          <p:nvPr userDrawn="1"/>
        </p:nvSpPr>
        <p:spPr>
          <a:xfrm>
            <a:off x="214312" y="4800092"/>
            <a:ext cx="141211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fld id="{678A3127-004A-9F4A-90B3-2F89179B6970}" type="slidenum">
              <a:rPr lang="en-US" sz="1000" b="1" i="0" smtClean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algn="l"/>
              <a:t>‹#›</a:t>
            </a:fld>
            <a:endParaRPr lang="en-US" sz="1000" b="1" i="0" dirty="0">
              <a:solidFill>
                <a:schemeClr val="accent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 Placeholder 17">
            <a:extLst>
              <a:ext uri="{FF2B5EF4-FFF2-40B4-BE49-F238E27FC236}">
                <a16:creationId xmlns:a16="http://schemas.microsoft.com/office/drawing/2014/main" id="{C2E3CD92-CEB0-5B49-9411-1ECA8DB23B8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17501" y="3897629"/>
            <a:ext cx="8643619" cy="890501"/>
          </a:xfrm>
          <a:prstGeom prst="roundRect">
            <a:avLst>
              <a:gd name="adj" fmla="val 0"/>
            </a:avLst>
          </a:prstGeom>
          <a:noFill/>
        </p:spPr>
        <p:txBody>
          <a:bodyPr lIns="108000" tIns="144000" rIns="144000" bIns="144000" anchor="t"/>
          <a:lstStyle>
            <a:lvl1pPr marL="180975" indent="-180975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10788B"/>
              </a:buClr>
              <a:buFont typeface="Arial" panose="020B0604020202020204" pitchFamily="34" charset="0"/>
              <a:buChar char="•"/>
              <a:tabLst/>
              <a:defRPr sz="1600" b="0" i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b="0" i="0">
                <a:latin typeface="VAG Rounded Std Light" panose="020F0502020204020204" pitchFamily="34" charset="77"/>
              </a:defRPr>
            </a:lvl2pPr>
          </a:lstStyle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872939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276D15E0-E5BC-E949-90E4-47347467689F}"/>
              </a:ext>
            </a:extLst>
          </p:cNvPr>
          <p:cNvSpPr/>
          <p:nvPr userDrawn="1"/>
        </p:nvSpPr>
        <p:spPr>
          <a:xfrm>
            <a:off x="0" y="990600"/>
            <a:ext cx="9144000" cy="360045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Title 13">
            <a:extLst>
              <a:ext uri="{FF2B5EF4-FFF2-40B4-BE49-F238E27FC236}">
                <a16:creationId xmlns:a16="http://schemas.microsoft.com/office/drawing/2014/main" id="{0AF0E940-8534-7B4E-9D4B-710979A3F04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23850" y="325439"/>
            <a:ext cx="8502650" cy="423861"/>
          </a:xfrm>
          <a:prstGeom prst="rect">
            <a:avLst/>
          </a:prstGeom>
        </p:spPr>
        <p:txBody>
          <a:bodyPr/>
          <a:lstStyle>
            <a:lvl1pPr>
              <a:defRPr sz="2400" b="1" i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Add your slide title here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351DC5B7-0D55-FB49-94EE-19D349B5A6B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17501" y="1257300"/>
            <a:ext cx="2863849" cy="3002280"/>
          </a:xfrm>
          <a:prstGeom prst="roundRect">
            <a:avLst>
              <a:gd name="adj" fmla="val 7982"/>
            </a:avLst>
          </a:prstGeom>
          <a:solidFill>
            <a:schemeClr val="accent6"/>
          </a:solidFill>
        </p:spPr>
        <p:txBody>
          <a:bodyPr lIns="144000" tIns="144000" rIns="144000" bIns="144000" anchor="ctr"/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tabLst/>
              <a:defRPr sz="16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b="0" i="0">
                <a:latin typeface="VAG Rounded Std Light" panose="020F0502020204020204" pitchFamily="34" charset="77"/>
              </a:defRPr>
            </a:lvl2pPr>
          </a:lstStyle>
          <a:p>
            <a:pPr lvl="0"/>
            <a:r>
              <a:rPr lang="en-US" dirty="0"/>
              <a:t>Add content here explaining graph</a:t>
            </a:r>
          </a:p>
        </p:txBody>
      </p:sp>
      <p:sp>
        <p:nvSpPr>
          <p:cNvPr id="6" name="Chart Placeholder 5">
            <a:extLst>
              <a:ext uri="{FF2B5EF4-FFF2-40B4-BE49-F238E27FC236}">
                <a16:creationId xmlns:a16="http://schemas.microsoft.com/office/drawing/2014/main" id="{9DCF58DB-9CF8-EE49-BD8C-6BB16A7CEB00}"/>
              </a:ext>
            </a:extLst>
          </p:cNvPr>
          <p:cNvSpPr>
            <a:spLocks noGrp="1"/>
          </p:cNvSpPr>
          <p:nvPr>
            <p:ph type="chart" sz="quarter" idx="11" hasCustomPrompt="1"/>
          </p:nvPr>
        </p:nvSpPr>
        <p:spPr>
          <a:xfrm>
            <a:off x="3448050" y="1257300"/>
            <a:ext cx="5372100" cy="3009900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/>
            </a:lvl1pPr>
          </a:lstStyle>
          <a:p>
            <a:r>
              <a:rPr lang="en-US" dirty="0"/>
              <a:t>Add your chart here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FEDE814-1414-D84A-A822-24DC1249E832}"/>
              </a:ext>
            </a:extLst>
          </p:cNvPr>
          <p:cNvSpPr txBox="1"/>
          <p:nvPr userDrawn="1"/>
        </p:nvSpPr>
        <p:spPr>
          <a:xfrm>
            <a:off x="214312" y="4800092"/>
            <a:ext cx="141211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fld id="{678A3127-004A-9F4A-90B3-2F89179B6970}" type="slidenum">
              <a:rPr lang="en-US" sz="1000" b="1" i="0" smtClean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algn="l"/>
              <a:t>‹#›</a:t>
            </a:fld>
            <a:endParaRPr lang="en-US" sz="1000" b="1" i="0" dirty="0">
              <a:solidFill>
                <a:schemeClr val="accent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3" name="Picture 12" descr="A picture containing small, black&#13;&#10;&#13;&#10;Description automatically generated">
            <a:extLst>
              <a:ext uri="{FF2B5EF4-FFF2-40B4-BE49-F238E27FC236}">
                <a16:creationId xmlns:a16="http://schemas.microsoft.com/office/drawing/2014/main" id="{11AF9B4A-5CAF-2A49-8965-A622FE0A12D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hqprint">
            <a:alphaModFix amt="50000"/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2000"/>
                    </a14:imgEffect>
                    <a14:imgEffect>
                      <a14:brightnessContrast bright="-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07085" y="989045"/>
            <a:ext cx="8036915" cy="35829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573644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276D15E0-E5BC-E949-90E4-47347467689F}"/>
              </a:ext>
            </a:extLst>
          </p:cNvPr>
          <p:cNvSpPr/>
          <p:nvPr userDrawn="1"/>
        </p:nvSpPr>
        <p:spPr>
          <a:xfrm>
            <a:off x="0" y="990600"/>
            <a:ext cx="9144000" cy="360045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Title 13">
            <a:extLst>
              <a:ext uri="{FF2B5EF4-FFF2-40B4-BE49-F238E27FC236}">
                <a16:creationId xmlns:a16="http://schemas.microsoft.com/office/drawing/2014/main" id="{0AF0E940-8534-7B4E-9D4B-710979A3F04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23850" y="325439"/>
            <a:ext cx="8502650" cy="423861"/>
          </a:xfrm>
          <a:prstGeom prst="rect">
            <a:avLst/>
          </a:prstGeom>
        </p:spPr>
        <p:txBody>
          <a:bodyPr/>
          <a:lstStyle>
            <a:lvl1pPr>
              <a:defRPr sz="2400" b="1" i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Add your slide title here</a:t>
            </a:r>
          </a:p>
        </p:txBody>
      </p:sp>
      <p:sp>
        <p:nvSpPr>
          <p:cNvPr id="6" name="Chart Placeholder 5">
            <a:extLst>
              <a:ext uri="{FF2B5EF4-FFF2-40B4-BE49-F238E27FC236}">
                <a16:creationId xmlns:a16="http://schemas.microsoft.com/office/drawing/2014/main" id="{9DCF58DB-9CF8-EE49-BD8C-6BB16A7CEB00}"/>
              </a:ext>
            </a:extLst>
          </p:cNvPr>
          <p:cNvSpPr>
            <a:spLocks noGrp="1"/>
          </p:cNvSpPr>
          <p:nvPr>
            <p:ph type="chart" sz="quarter" idx="11" hasCustomPrompt="1"/>
          </p:nvPr>
        </p:nvSpPr>
        <p:spPr>
          <a:xfrm>
            <a:off x="263254" y="1666371"/>
            <a:ext cx="2762655" cy="2108470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/>
            </a:lvl1pPr>
          </a:lstStyle>
          <a:p>
            <a:r>
              <a:rPr lang="en-US" dirty="0"/>
              <a:t>Add your chart here</a:t>
            </a:r>
          </a:p>
        </p:txBody>
      </p:sp>
      <p:sp>
        <p:nvSpPr>
          <p:cNvPr id="7" name="Chart Placeholder 5">
            <a:extLst>
              <a:ext uri="{FF2B5EF4-FFF2-40B4-BE49-F238E27FC236}">
                <a16:creationId xmlns:a16="http://schemas.microsoft.com/office/drawing/2014/main" id="{FBF08496-EB4D-B34B-8559-A46ED3BE0087}"/>
              </a:ext>
            </a:extLst>
          </p:cNvPr>
          <p:cNvSpPr>
            <a:spLocks noGrp="1"/>
          </p:cNvSpPr>
          <p:nvPr>
            <p:ph type="chart" sz="quarter" idx="12" hasCustomPrompt="1"/>
          </p:nvPr>
        </p:nvSpPr>
        <p:spPr>
          <a:xfrm>
            <a:off x="3178581" y="1666371"/>
            <a:ext cx="2762655" cy="2108470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/>
            </a:lvl1pPr>
          </a:lstStyle>
          <a:p>
            <a:r>
              <a:rPr lang="en-US" dirty="0"/>
              <a:t>Add your chart here</a:t>
            </a:r>
          </a:p>
        </p:txBody>
      </p:sp>
      <p:sp>
        <p:nvSpPr>
          <p:cNvPr id="8" name="Chart Placeholder 5">
            <a:extLst>
              <a:ext uri="{FF2B5EF4-FFF2-40B4-BE49-F238E27FC236}">
                <a16:creationId xmlns:a16="http://schemas.microsoft.com/office/drawing/2014/main" id="{91C0F39B-0E38-804B-9195-2A65CF466F44}"/>
              </a:ext>
            </a:extLst>
          </p:cNvPr>
          <p:cNvSpPr>
            <a:spLocks noGrp="1"/>
          </p:cNvSpPr>
          <p:nvPr>
            <p:ph type="chart" sz="quarter" idx="13" hasCustomPrompt="1"/>
          </p:nvPr>
        </p:nvSpPr>
        <p:spPr>
          <a:xfrm>
            <a:off x="6091270" y="1666371"/>
            <a:ext cx="2762655" cy="2108470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/>
            </a:lvl1pPr>
          </a:lstStyle>
          <a:p>
            <a:r>
              <a:rPr lang="en-US" dirty="0"/>
              <a:t>Add your chart here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2F2AE65-E178-E54E-B09C-372A8CD353F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73048" y="3791367"/>
            <a:ext cx="2784476" cy="636253"/>
          </a:xfrm>
          <a:prstGeom prst="rect">
            <a:avLst/>
          </a:prstGeom>
        </p:spPr>
        <p:txBody>
          <a:bodyPr lIns="0"/>
          <a:lstStyle>
            <a:lvl1pPr marL="0" indent="0">
              <a:buNone/>
              <a:defRPr sz="1600" b="0">
                <a:solidFill>
                  <a:schemeClr val="tx1"/>
                </a:solidFill>
              </a:defRPr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5636C459-52C2-6C49-923F-597929B67547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175272" y="3791367"/>
            <a:ext cx="2768328" cy="636253"/>
          </a:xfrm>
          <a:prstGeom prst="rect">
            <a:avLst/>
          </a:prstGeom>
        </p:spPr>
        <p:txBody>
          <a:bodyPr lIns="0"/>
          <a:lstStyle>
            <a:lvl1pPr marL="0" indent="0">
              <a:buNone/>
              <a:defRPr sz="1600" b="0">
                <a:solidFill>
                  <a:schemeClr val="tx1"/>
                </a:solidFill>
              </a:defRPr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6A6DF378-2AE4-B04D-86FD-66B638778A9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050604" y="3791368"/>
            <a:ext cx="2821022" cy="664142"/>
          </a:xfrm>
          <a:prstGeom prst="rect">
            <a:avLst/>
          </a:prstGeom>
        </p:spPr>
        <p:txBody>
          <a:bodyPr lIns="0"/>
          <a:lstStyle>
            <a:lvl1pPr marL="0" indent="0">
              <a:buNone/>
              <a:defRPr sz="1600" b="0">
                <a:solidFill>
                  <a:schemeClr val="tx1"/>
                </a:solidFill>
              </a:defRPr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7066CE99-D1DE-8D43-AA95-0D7F3882673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01624" y="1299849"/>
            <a:ext cx="2686050" cy="336445"/>
          </a:xfrm>
          <a:prstGeom prst="rect">
            <a:avLst/>
          </a:prstGeom>
        </p:spPr>
        <p:txBody>
          <a:bodyPr lIns="0"/>
          <a:lstStyle>
            <a:lvl1pPr marL="0" indent="0" algn="ctr">
              <a:buNone/>
              <a:defRPr sz="1600" b="1">
                <a:solidFill>
                  <a:schemeClr val="accent6"/>
                </a:solidFill>
              </a:defRPr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B73C8E2A-3AF1-684D-994E-E8BA72432781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3203848" y="1299849"/>
            <a:ext cx="2686050" cy="336445"/>
          </a:xfrm>
          <a:prstGeom prst="rect">
            <a:avLst/>
          </a:prstGeom>
        </p:spPr>
        <p:txBody>
          <a:bodyPr lIns="0"/>
          <a:lstStyle>
            <a:lvl1pPr marL="0" indent="0" algn="ctr">
              <a:buNone/>
              <a:defRPr sz="1600" b="1">
                <a:solidFill>
                  <a:schemeClr val="accent6"/>
                </a:solidFill>
              </a:defRPr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844E997A-157F-8448-8064-C45FEA3A88D3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079180" y="1299850"/>
            <a:ext cx="2793358" cy="351193"/>
          </a:xfrm>
          <a:prstGeom prst="rect">
            <a:avLst/>
          </a:prstGeom>
        </p:spPr>
        <p:txBody>
          <a:bodyPr lIns="0"/>
          <a:lstStyle>
            <a:lvl1pPr marL="0" indent="0" algn="ctr">
              <a:buNone/>
              <a:defRPr sz="1600" b="1">
                <a:solidFill>
                  <a:schemeClr val="accent6"/>
                </a:solidFill>
              </a:defRPr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4789929B-633F-DB43-BF53-72102D49EE9A}"/>
              </a:ext>
            </a:extLst>
          </p:cNvPr>
          <p:cNvSpPr txBox="1"/>
          <p:nvPr userDrawn="1"/>
        </p:nvSpPr>
        <p:spPr>
          <a:xfrm>
            <a:off x="214312" y="4800092"/>
            <a:ext cx="141211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fld id="{678A3127-004A-9F4A-90B3-2F89179B6970}" type="slidenum">
              <a:rPr lang="en-US" sz="1000" b="1" i="0" smtClean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algn="l"/>
              <a:t>‹#›</a:t>
            </a:fld>
            <a:endParaRPr lang="en-US" sz="1000" b="1" i="0" dirty="0">
              <a:solidFill>
                <a:schemeClr val="accent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1" name="Picture 20" descr="A picture containing small, black&#13;&#10;&#13;&#10;Description automatically generated">
            <a:extLst>
              <a:ext uri="{FF2B5EF4-FFF2-40B4-BE49-F238E27FC236}">
                <a16:creationId xmlns:a16="http://schemas.microsoft.com/office/drawing/2014/main" id="{BF64B6F1-E4F0-9D4D-98F5-49B48DFBE6A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hqprint">
            <a:alphaModFix amt="50000"/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2000"/>
                    </a14:imgEffect>
                    <a14:imgEffect>
                      <a14:brightnessContrast bright="-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07085" y="989045"/>
            <a:ext cx="8036915" cy="35829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041416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Picture Placeholder 20">
            <a:extLst>
              <a:ext uri="{FF2B5EF4-FFF2-40B4-BE49-F238E27FC236}">
                <a16:creationId xmlns:a16="http://schemas.microsoft.com/office/drawing/2014/main" id="{73205DC7-E2BC-8143-8098-9DEE6AC14B7C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0"/>
            <a:ext cx="9144000" cy="5143500"/>
          </a:xfrm>
          <a:prstGeom prst="rect">
            <a:avLst/>
          </a:prstGeom>
        </p:spPr>
        <p:txBody>
          <a:bodyPr rIns="540000" anchor="ctr"/>
          <a:lstStyle>
            <a:lvl1pPr marL="0" indent="0" algn="r">
              <a:buNone/>
              <a:defRPr sz="1800" b="0" i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Add your image here by </a:t>
            </a:r>
            <a:br>
              <a:rPr lang="en-US" dirty="0"/>
            </a:br>
            <a:r>
              <a:rPr lang="en-US" dirty="0"/>
              <a:t>either dragging and dropping </a:t>
            </a:r>
            <a:br>
              <a:rPr lang="en-US" dirty="0"/>
            </a:br>
            <a:r>
              <a:rPr lang="en-US" dirty="0"/>
              <a:t>an image to this box or by clicking </a:t>
            </a:r>
            <a:br>
              <a:rPr lang="en-US" dirty="0"/>
            </a:br>
            <a:r>
              <a:rPr lang="en-US" dirty="0"/>
              <a:t>the icon to add a photo from file.</a:t>
            </a:r>
          </a:p>
        </p:txBody>
      </p:sp>
      <p:sp>
        <p:nvSpPr>
          <p:cNvPr id="9" name="Text Placeholder 17">
            <a:extLst>
              <a:ext uri="{FF2B5EF4-FFF2-40B4-BE49-F238E27FC236}">
                <a16:creationId xmlns:a16="http://schemas.microsoft.com/office/drawing/2014/main" id="{D62EBEF5-CB25-544A-9B3E-DF3BD8CCB55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-1" y="4212771"/>
            <a:ext cx="9144001" cy="604157"/>
          </a:xfrm>
          <a:prstGeom prst="roundRect">
            <a:avLst>
              <a:gd name="adj" fmla="val 0"/>
            </a:avLst>
          </a:prstGeom>
          <a:solidFill>
            <a:schemeClr val="bg1">
              <a:alpha val="82000"/>
            </a:schemeClr>
          </a:solidFill>
        </p:spPr>
        <p:txBody>
          <a:bodyPr lIns="216000" tIns="108000" rIns="216000" bIns="108000" anchor="t"/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tabLst/>
              <a:defRPr sz="1200" b="1" i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b="0" i="0">
                <a:latin typeface="VAG Rounded Std Light" panose="020F0502020204020204" pitchFamily="34" charset="77"/>
              </a:defRPr>
            </a:lvl2pPr>
          </a:lstStyle>
          <a:p>
            <a:pPr lvl="0"/>
            <a:r>
              <a:rPr lang="en-US" dirty="0"/>
              <a:t>Add your copy here</a:t>
            </a:r>
          </a:p>
        </p:txBody>
      </p:sp>
    </p:spTree>
    <p:extLst>
      <p:ext uri="{BB962C8B-B14F-4D97-AF65-F5344CB8AC3E}">
        <p14:creationId xmlns:p14="http://schemas.microsoft.com/office/powerpoint/2010/main" val="53614927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5">
            <a:extLst>
              <a:ext uri="{FF2B5EF4-FFF2-40B4-BE49-F238E27FC236}">
                <a16:creationId xmlns:a16="http://schemas.microsoft.com/office/drawing/2014/main" id="{A1E54D06-A652-E248-ADE0-51008183ECF0}"/>
              </a:ext>
            </a:extLst>
          </p:cNvPr>
          <p:cNvSpPr/>
          <p:nvPr userDrawn="1"/>
        </p:nvSpPr>
        <p:spPr>
          <a:xfrm rot="5101833" flipH="1" flipV="1">
            <a:off x="4454025" y="-1555793"/>
            <a:ext cx="241625" cy="9217141"/>
          </a:xfrm>
          <a:custGeom>
            <a:avLst/>
            <a:gdLst>
              <a:gd name="connsiteX0" fmla="*/ 0 w 297529"/>
              <a:gd name="connsiteY0" fmla="*/ 0 h 6679840"/>
              <a:gd name="connsiteX1" fmla="*/ 297529 w 297529"/>
              <a:gd name="connsiteY1" fmla="*/ 0 h 6679840"/>
              <a:gd name="connsiteX2" fmla="*/ 297529 w 297529"/>
              <a:gd name="connsiteY2" fmla="*/ 6679840 h 6679840"/>
              <a:gd name="connsiteX3" fmla="*/ 0 w 297529"/>
              <a:gd name="connsiteY3" fmla="*/ 6679840 h 6679840"/>
              <a:gd name="connsiteX4" fmla="*/ 0 w 297529"/>
              <a:gd name="connsiteY4" fmla="*/ 0 h 6679840"/>
              <a:gd name="connsiteX0" fmla="*/ 0 w 298896"/>
              <a:gd name="connsiteY0" fmla="*/ 0 h 6679840"/>
              <a:gd name="connsiteX1" fmla="*/ 298896 w 298896"/>
              <a:gd name="connsiteY1" fmla="*/ 833718 h 6679840"/>
              <a:gd name="connsiteX2" fmla="*/ 297529 w 298896"/>
              <a:gd name="connsiteY2" fmla="*/ 6679840 h 6679840"/>
              <a:gd name="connsiteX3" fmla="*/ 0 w 298896"/>
              <a:gd name="connsiteY3" fmla="*/ 6679840 h 6679840"/>
              <a:gd name="connsiteX4" fmla="*/ 0 w 298896"/>
              <a:gd name="connsiteY4" fmla="*/ 0 h 6679840"/>
              <a:gd name="connsiteX0" fmla="*/ 0 w 299224"/>
              <a:gd name="connsiteY0" fmla="*/ 0 h 5926680"/>
              <a:gd name="connsiteX1" fmla="*/ 299224 w 299224"/>
              <a:gd name="connsiteY1" fmla="*/ 80558 h 5926680"/>
              <a:gd name="connsiteX2" fmla="*/ 297857 w 299224"/>
              <a:gd name="connsiteY2" fmla="*/ 5926680 h 5926680"/>
              <a:gd name="connsiteX3" fmla="*/ 328 w 299224"/>
              <a:gd name="connsiteY3" fmla="*/ 5926680 h 5926680"/>
              <a:gd name="connsiteX4" fmla="*/ 0 w 299224"/>
              <a:gd name="connsiteY4" fmla="*/ 0 h 5926680"/>
              <a:gd name="connsiteX0" fmla="*/ 0 w 301583"/>
              <a:gd name="connsiteY0" fmla="*/ 0 h 5931015"/>
              <a:gd name="connsiteX1" fmla="*/ 301583 w 301583"/>
              <a:gd name="connsiteY1" fmla="*/ 84893 h 5931015"/>
              <a:gd name="connsiteX2" fmla="*/ 300216 w 301583"/>
              <a:gd name="connsiteY2" fmla="*/ 5931015 h 5931015"/>
              <a:gd name="connsiteX3" fmla="*/ 2687 w 301583"/>
              <a:gd name="connsiteY3" fmla="*/ 5931015 h 5931015"/>
              <a:gd name="connsiteX4" fmla="*/ 0 w 301583"/>
              <a:gd name="connsiteY4" fmla="*/ 0 h 5931015"/>
              <a:gd name="connsiteX0" fmla="*/ 0 w 301583"/>
              <a:gd name="connsiteY0" fmla="*/ 0 h 5931015"/>
              <a:gd name="connsiteX1" fmla="*/ 301583 w 301583"/>
              <a:gd name="connsiteY1" fmla="*/ 84893 h 5931015"/>
              <a:gd name="connsiteX2" fmla="*/ 300085 w 301583"/>
              <a:gd name="connsiteY2" fmla="*/ 5450638 h 5931015"/>
              <a:gd name="connsiteX3" fmla="*/ 2687 w 301583"/>
              <a:gd name="connsiteY3" fmla="*/ 5931015 h 5931015"/>
              <a:gd name="connsiteX4" fmla="*/ 0 w 301583"/>
              <a:gd name="connsiteY4" fmla="*/ 0 h 5931015"/>
              <a:gd name="connsiteX0" fmla="*/ 0 w 301583"/>
              <a:gd name="connsiteY0" fmla="*/ 0 h 5450638"/>
              <a:gd name="connsiteX1" fmla="*/ 301583 w 301583"/>
              <a:gd name="connsiteY1" fmla="*/ 84893 h 5450638"/>
              <a:gd name="connsiteX2" fmla="*/ 300085 w 301583"/>
              <a:gd name="connsiteY2" fmla="*/ 5450638 h 5450638"/>
              <a:gd name="connsiteX3" fmla="*/ 861 w 301583"/>
              <a:gd name="connsiteY3" fmla="*/ 5370082 h 5450638"/>
              <a:gd name="connsiteX4" fmla="*/ 0 w 301583"/>
              <a:gd name="connsiteY4" fmla="*/ 0 h 5450638"/>
              <a:gd name="connsiteX0" fmla="*/ 0 w 302519"/>
              <a:gd name="connsiteY0" fmla="*/ 0 h 5454974"/>
              <a:gd name="connsiteX1" fmla="*/ 301583 w 302519"/>
              <a:gd name="connsiteY1" fmla="*/ 84893 h 5454974"/>
              <a:gd name="connsiteX2" fmla="*/ 302444 w 302519"/>
              <a:gd name="connsiteY2" fmla="*/ 5454974 h 5454974"/>
              <a:gd name="connsiteX3" fmla="*/ 861 w 302519"/>
              <a:gd name="connsiteY3" fmla="*/ 5370082 h 5454974"/>
              <a:gd name="connsiteX4" fmla="*/ 0 w 302519"/>
              <a:gd name="connsiteY4" fmla="*/ 0 h 5454974"/>
              <a:gd name="connsiteX0" fmla="*/ 0 w 302610"/>
              <a:gd name="connsiteY0" fmla="*/ 9311 h 5370081"/>
              <a:gd name="connsiteX1" fmla="*/ 301674 w 302610"/>
              <a:gd name="connsiteY1" fmla="*/ 0 h 5370081"/>
              <a:gd name="connsiteX2" fmla="*/ 302535 w 302610"/>
              <a:gd name="connsiteY2" fmla="*/ 5370081 h 5370081"/>
              <a:gd name="connsiteX3" fmla="*/ 952 w 302610"/>
              <a:gd name="connsiteY3" fmla="*/ 5285189 h 5370081"/>
              <a:gd name="connsiteX4" fmla="*/ 0 w 302610"/>
              <a:gd name="connsiteY4" fmla="*/ 9311 h 5370081"/>
              <a:gd name="connsiteX0" fmla="*/ 0 w 302577"/>
              <a:gd name="connsiteY0" fmla="*/ 0 h 5360770"/>
              <a:gd name="connsiteX1" fmla="*/ 300078 w 302577"/>
              <a:gd name="connsiteY1" fmla="*/ 89992 h 5360770"/>
              <a:gd name="connsiteX2" fmla="*/ 302535 w 302577"/>
              <a:gd name="connsiteY2" fmla="*/ 5360770 h 5360770"/>
              <a:gd name="connsiteX3" fmla="*/ 952 w 302577"/>
              <a:gd name="connsiteY3" fmla="*/ 5275878 h 5360770"/>
              <a:gd name="connsiteX4" fmla="*/ 0 w 302577"/>
              <a:gd name="connsiteY4" fmla="*/ 0 h 5360770"/>
              <a:gd name="connsiteX0" fmla="*/ 0 w 302562"/>
              <a:gd name="connsiteY0" fmla="*/ 0 h 5360770"/>
              <a:gd name="connsiteX1" fmla="*/ 297990 w 302562"/>
              <a:gd name="connsiteY1" fmla="*/ 78289 h 5360770"/>
              <a:gd name="connsiteX2" fmla="*/ 302535 w 302562"/>
              <a:gd name="connsiteY2" fmla="*/ 5360770 h 5360770"/>
              <a:gd name="connsiteX3" fmla="*/ 952 w 302562"/>
              <a:gd name="connsiteY3" fmla="*/ 5275878 h 5360770"/>
              <a:gd name="connsiteX4" fmla="*/ 0 w 302562"/>
              <a:gd name="connsiteY4" fmla="*/ 0 h 5360770"/>
              <a:gd name="connsiteX0" fmla="*/ 0 w 302562"/>
              <a:gd name="connsiteY0" fmla="*/ 0 h 5386885"/>
              <a:gd name="connsiteX1" fmla="*/ 297990 w 302562"/>
              <a:gd name="connsiteY1" fmla="*/ 78289 h 5386885"/>
              <a:gd name="connsiteX2" fmla="*/ 302535 w 302562"/>
              <a:gd name="connsiteY2" fmla="*/ 5360770 h 5386885"/>
              <a:gd name="connsiteX3" fmla="*/ 1447 w 302562"/>
              <a:gd name="connsiteY3" fmla="*/ 5386885 h 5386885"/>
              <a:gd name="connsiteX4" fmla="*/ 0 w 302562"/>
              <a:gd name="connsiteY4" fmla="*/ 0 h 5386885"/>
              <a:gd name="connsiteX0" fmla="*/ 0 w 303052"/>
              <a:gd name="connsiteY0" fmla="*/ 0 h 5471777"/>
              <a:gd name="connsiteX1" fmla="*/ 297990 w 303052"/>
              <a:gd name="connsiteY1" fmla="*/ 78289 h 5471777"/>
              <a:gd name="connsiteX2" fmla="*/ 303028 w 303052"/>
              <a:gd name="connsiteY2" fmla="*/ 5471777 h 5471777"/>
              <a:gd name="connsiteX3" fmla="*/ 1447 w 303052"/>
              <a:gd name="connsiteY3" fmla="*/ 5386885 h 5471777"/>
              <a:gd name="connsiteX4" fmla="*/ 0 w 303052"/>
              <a:gd name="connsiteY4" fmla="*/ 0 h 5471777"/>
              <a:gd name="connsiteX0" fmla="*/ 0 w 303056"/>
              <a:gd name="connsiteY0" fmla="*/ 0 h 5471777"/>
              <a:gd name="connsiteX1" fmla="*/ 298683 w 303056"/>
              <a:gd name="connsiteY1" fmla="*/ 65209 h 5471777"/>
              <a:gd name="connsiteX2" fmla="*/ 303028 w 303056"/>
              <a:gd name="connsiteY2" fmla="*/ 5471777 h 5471777"/>
              <a:gd name="connsiteX3" fmla="*/ 1447 w 303056"/>
              <a:gd name="connsiteY3" fmla="*/ 5386885 h 5471777"/>
              <a:gd name="connsiteX4" fmla="*/ 0 w 303056"/>
              <a:gd name="connsiteY4" fmla="*/ 0 h 5471777"/>
              <a:gd name="connsiteX0" fmla="*/ 0 w 303056"/>
              <a:gd name="connsiteY0" fmla="*/ 0 h 5471777"/>
              <a:gd name="connsiteX1" fmla="*/ 298683 w 303056"/>
              <a:gd name="connsiteY1" fmla="*/ 65209 h 5471777"/>
              <a:gd name="connsiteX2" fmla="*/ 303028 w 303056"/>
              <a:gd name="connsiteY2" fmla="*/ 5471777 h 5471777"/>
              <a:gd name="connsiteX3" fmla="*/ 4408 w 303056"/>
              <a:gd name="connsiteY3" fmla="*/ 5367715 h 5471777"/>
              <a:gd name="connsiteX4" fmla="*/ 0 w 303056"/>
              <a:gd name="connsiteY4" fmla="*/ 0 h 5471777"/>
              <a:gd name="connsiteX0" fmla="*/ 0 w 303999"/>
              <a:gd name="connsiteY0" fmla="*/ 0 h 5435584"/>
              <a:gd name="connsiteX1" fmla="*/ 298683 w 303999"/>
              <a:gd name="connsiteY1" fmla="*/ 65209 h 5435584"/>
              <a:gd name="connsiteX2" fmla="*/ 303976 w 303999"/>
              <a:gd name="connsiteY2" fmla="*/ 5435584 h 5435584"/>
              <a:gd name="connsiteX3" fmla="*/ 4408 w 303999"/>
              <a:gd name="connsiteY3" fmla="*/ 5367715 h 5435584"/>
              <a:gd name="connsiteX4" fmla="*/ 0 w 303999"/>
              <a:gd name="connsiteY4" fmla="*/ 0 h 5435584"/>
              <a:gd name="connsiteX0" fmla="*/ 0 w 302438"/>
              <a:gd name="connsiteY0" fmla="*/ 0 h 5413168"/>
              <a:gd name="connsiteX1" fmla="*/ 297122 w 302438"/>
              <a:gd name="connsiteY1" fmla="*/ 42793 h 5413168"/>
              <a:gd name="connsiteX2" fmla="*/ 302415 w 302438"/>
              <a:gd name="connsiteY2" fmla="*/ 5413168 h 5413168"/>
              <a:gd name="connsiteX3" fmla="*/ 2847 w 302438"/>
              <a:gd name="connsiteY3" fmla="*/ 5345299 h 5413168"/>
              <a:gd name="connsiteX4" fmla="*/ 0 w 302438"/>
              <a:gd name="connsiteY4" fmla="*/ 0 h 5413168"/>
              <a:gd name="connsiteX0" fmla="*/ 0 w 302446"/>
              <a:gd name="connsiteY0" fmla="*/ 0 h 5413168"/>
              <a:gd name="connsiteX1" fmla="*/ 298509 w 302446"/>
              <a:gd name="connsiteY1" fmla="*/ 30141 h 5413168"/>
              <a:gd name="connsiteX2" fmla="*/ 302415 w 302446"/>
              <a:gd name="connsiteY2" fmla="*/ 5413168 h 5413168"/>
              <a:gd name="connsiteX3" fmla="*/ 2847 w 302446"/>
              <a:gd name="connsiteY3" fmla="*/ 5345299 h 5413168"/>
              <a:gd name="connsiteX4" fmla="*/ 0 w 302446"/>
              <a:gd name="connsiteY4" fmla="*/ 0 h 5413168"/>
              <a:gd name="connsiteX0" fmla="*/ 0 w 302445"/>
              <a:gd name="connsiteY0" fmla="*/ 0 h 9190053"/>
              <a:gd name="connsiteX1" fmla="*/ 298509 w 302445"/>
              <a:gd name="connsiteY1" fmla="*/ 30141 h 9190053"/>
              <a:gd name="connsiteX2" fmla="*/ 302415 w 302445"/>
              <a:gd name="connsiteY2" fmla="*/ 5413168 h 9190053"/>
              <a:gd name="connsiteX3" fmla="*/ 9027 w 302445"/>
              <a:gd name="connsiteY3" fmla="*/ 9190053 h 9190053"/>
              <a:gd name="connsiteX4" fmla="*/ 0 w 302445"/>
              <a:gd name="connsiteY4" fmla="*/ 0 h 9190053"/>
              <a:gd name="connsiteX0" fmla="*/ 0 w 303190"/>
              <a:gd name="connsiteY0" fmla="*/ 0 h 9230944"/>
              <a:gd name="connsiteX1" fmla="*/ 298509 w 303190"/>
              <a:gd name="connsiteY1" fmla="*/ 30141 h 9230944"/>
              <a:gd name="connsiteX2" fmla="*/ 303164 w 303190"/>
              <a:gd name="connsiteY2" fmla="*/ 9230944 h 9230944"/>
              <a:gd name="connsiteX3" fmla="*/ 9027 w 303190"/>
              <a:gd name="connsiteY3" fmla="*/ 9190053 h 9230944"/>
              <a:gd name="connsiteX4" fmla="*/ 0 w 303190"/>
              <a:gd name="connsiteY4" fmla="*/ 0 h 9230944"/>
              <a:gd name="connsiteX0" fmla="*/ 0 w 304698"/>
              <a:gd name="connsiteY0" fmla="*/ 0 h 9217141"/>
              <a:gd name="connsiteX1" fmla="*/ 298509 w 304698"/>
              <a:gd name="connsiteY1" fmla="*/ 30141 h 9217141"/>
              <a:gd name="connsiteX2" fmla="*/ 304677 w 304698"/>
              <a:gd name="connsiteY2" fmla="*/ 9217141 h 9217141"/>
              <a:gd name="connsiteX3" fmla="*/ 9027 w 304698"/>
              <a:gd name="connsiteY3" fmla="*/ 9190053 h 9217141"/>
              <a:gd name="connsiteX4" fmla="*/ 0 w 304698"/>
              <a:gd name="connsiteY4" fmla="*/ 0 h 92171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04698" h="9217141">
                <a:moveTo>
                  <a:pt x="0" y="0"/>
                </a:moveTo>
                <a:lnTo>
                  <a:pt x="298509" y="30141"/>
                </a:lnTo>
                <a:cubicBezTo>
                  <a:pt x="298053" y="1978848"/>
                  <a:pt x="305133" y="7268434"/>
                  <a:pt x="304677" y="9217141"/>
                </a:cubicBezTo>
                <a:cubicBezTo>
                  <a:pt x="206631" y="9203511"/>
                  <a:pt x="107073" y="9203683"/>
                  <a:pt x="9027" y="9190053"/>
                </a:cubicBezTo>
                <a:cubicBezTo>
                  <a:pt x="8918" y="7214493"/>
                  <a:pt x="109" y="1975560"/>
                  <a:pt x="0" y="0"/>
                </a:cubicBezTo>
                <a:close/>
              </a:path>
            </a:pathLst>
          </a:custGeom>
          <a:solidFill>
            <a:schemeClr val="accent3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Rectangle 25">
            <a:extLst>
              <a:ext uri="{FF2B5EF4-FFF2-40B4-BE49-F238E27FC236}">
                <a16:creationId xmlns:a16="http://schemas.microsoft.com/office/drawing/2014/main" id="{5CDF0C51-5158-4A42-9D09-2DF28E67274A}"/>
              </a:ext>
            </a:extLst>
          </p:cNvPr>
          <p:cNvSpPr/>
          <p:nvPr userDrawn="1"/>
        </p:nvSpPr>
        <p:spPr>
          <a:xfrm rot="16498167" flipH="1">
            <a:off x="4448469" y="-2847497"/>
            <a:ext cx="241625" cy="9217141"/>
          </a:xfrm>
          <a:custGeom>
            <a:avLst/>
            <a:gdLst>
              <a:gd name="connsiteX0" fmla="*/ 0 w 297529"/>
              <a:gd name="connsiteY0" fmla="*/ 0 h 6679840"/>
              <a:gd name="connsiteX1" fmla="*/ 297529 w 297529"/>
              <a:gd name="connsiteY1" fmla="*/ 0 h 6679840"/>
              <a:gd name="connsiteX2" fmla="*/ 297529 w 297529"/>
              <a:gd name="connsiteY2" fmla="*/ 6679840 h 6679840"/>
              <a:gd name="connsiteX3" fmla="*/ 0 w 297529"/>
              <a:gd name="connsiteY3" fmla="*/ 6679840 h 6679840"/>
              <a:gd name="connsiteX4" fmla="*/ 0 w 297529"/>
              <a:gd name="connsiteY4" fmla="*/ 0 h 6679840"/>
              <a:gd name="connsiteX0" fmla="*/ 0 w 298896"/>
              <a:gd name="connsiteY0" fmla="*/ 0 h 6679840"/>
              <a:gd name="connsiteX1" fmla="*/ 298896 w 298896"/>
              <a:gd name="connsiteY1" fmla="*/ 833718 h 6679840"/>
              <a:gd name="connsiteX2" fmla="*/ 297529 w 298896"/>
              <a:gd name="connsiteY2" fmla="*/ 6679840 h 6679840"/>
              <a:gd name="connsiteX3" fmla="*/ 0 w 298896"/>
              <a:gd name="connsiteY3" fmla="*/ 6679840 h 6679840"/>
              <a:gd name="connsiteX4" fmla="*/ 0 w 298896"/>
              <a:gd name="connsiteY4" fmla="*/ 0 h 6679840"/>
              <a:gd name="connsiteX0" fmla="*/ 0 w 299224"/>
              <a:gd name="connsiteY0" fmla="*/ 0 h 5926680"/>
              <a:gd name="connsiteX1" fmla="*/ 299224 w 299224"/>
              <a:gd name="connsiteY1" fmla="*/ 80558 h 5926680"/>
              <a:gd name="connsiteX2" fmla="*/ 297857 w 299224"/>
              <a:gd name="connsiteY2" fmla="*/ 5926680 h 5926680"/>
              <a:gd name="connsiteX3" fmla="*/ 328 w 299224"/>
              <a:gd name="connsiteY3" fmla="*/ 5926680 h 5926680"/>
              <a:gd name="connsiteX4" fmla="*/ 0 w 299224"/>
              <a:gd name="connsiteY4" fmla="*/ 0 h 5926680"/>
              <a:gd name="connsiteX0" fmla="*/ 0 w 301583"/>
              <a:gd name="connsiteY0" fmla="*/ 0 h 5931015"/>
              <a:gd name="connsiteX1" fmla="*/ 301583 w 301583"/>
              <a:gd name="connsiteY1" fmla="*/ 84893 h 5931015"/>
              <a:gd name="connsiteX2" fmla="*/ 300216 w 301583"/>
              <a:gd name="connsiteY2" fmla="*/ 5931015 h 5931015"/>
              <a:gd name="connsiteX3" fmla="*/ 2687 w 301583"/>
              <a:gd name="connsiteY3" fmla="*/ 5931015 h 5931015"/>
              <a:gd name="connsiteX4" fmla="*/ 0 w 301583"/>
              <a:gd name="connsiteY4" fmla="*/ 0 h 5931015"/>
              <a:gd name="connsiteX0" fmla="*/ 0 w 301583"/>
              <a:gd name="connsiteY0" fmla="*/ 0 h 5931015"/>
              <a:gd name="connsiteX1" fmla="*/ 301583 w 301583"/>
              <a:gd name="connsiteY1" fmla="*/ 84893 h 5931015"/>
              <a:gd name="connsiteX2" fmla="*/ 300085 w 301583"/>
              <a:gd name="connsiteY2" fmla="*/ 5450638 h 5931015"/>
              <a:gd name="connsiteX3" fmla="*/ 2687 w 301583"/>
              <a:gd name="connsiteY3" fmla="*/ 5931015 h 5931015"/>
              <a:gd name="connsiteX4" fmla="*/ 0 w 301583"/>
              <a:gd name="connsiteY4" fmla="*/ 0 h 5931015"/>
              <a:gd name="connsiteX0" fmla="*/ 0 w 301583"/>
              <a:gd name="connsiteY0" fmla="*/ 0 h 5450638"/>
              <a:gd name="connsiteX1" fmla="*/ 301583 w 301583"/>
              <a:gd name="connsiteY1" fmla="*/ 84893 h 5450638"/>
              <a:gd name="connsiteX2" fmla="*/ 300085 w 301583"/>
              <a:gd name="connsiteY2" fmla="*/ 5450638 h 5450638"/>
              <a:gd name="connsiteX3" fmla="*/ 861 w 301583"/>
              <a:gd name="connsiteY3" fmla="*/ 5370082 h 5450638"/>
              <a:gd name="connsiteX4" fmla="*/ 0 w 301583"/>
              <a:gd name="connsiteY4" fmla="*/ 0 h 5450638"/>
              <a:gd name="connsiteX0" fmla="*/ 0 w 302519"/>
              <a:gd name="connsiteY0" fmla="*/ 0 h 5454974"/>
              <a:gd name="connsiteX1" fmla="*/ 301583 w 302519"/>
              <a:gd name="connsiteY1" fmla="*/ 84893 h 5454974"/>
              <a:gd name="connsiteX2" fmla="*/ 302444 w 302519"/>
              <a:gd name="connsiteY2" fmla="*/ 5454974 h 5454974"/>
              <a:gd name="connsiteX3" fmla="*/ 861 w 302519"/>
              <a:gd name="connsiteY3" fmla="*/ 5370082 h 5454974"/>
              <a:gd name="connsiteX4" fmla="*/ 0 w 302519"/>
              <a:gd name="connsiteY4" fmla="*/ 0 h 5454974"/>
              <a:gd name="connsiteX0" fmla="*/ 0 w 302610"/>
              <a:gd name="connsiteY0" fmla="*/ 9311 h 5370081"/>
              <a:gd name="connsiteX1" fmla="*/ 301674 w 302610"/>
              <a:gd name="connsiteY1" fmla="*/ 0 h 5370081"/>
              <a:gd name="connsiteX2" fmla="*/ 302535 w 302610"/>
              <a:gd name="connsiteY2" fmla="*/ 5370081 h 5370081"/>
              <a:gd name="connsiteX3" fmla="*/ 952 w 302610"/>
              <a:gd name="connsiteY3" fmla="*/ 5285189 h 5370081"/>
              <a:gd name="connsiteX4" fmla="*/ 0 w 302610"/>
              <a:gd name="connsiteY4" fmla="*/ 9311 h 5370081"/>
              <a:gd name="connsiteX0" fmla="*/ 0 w 302577"/>
              <a:gd name="connsiteY0" fmla="*/ 0 h 5360770"/>
              <a:gd name="connsiteX1" fmla="*/ 300078 w 302577"/>
              <a:gd name="connsiteY1" fmla="*/ 89992 h 5360770"/>
              <a:gd name="connsiteX2" fmla="*/ 302535 w 302577"/>
              <a:gd name="connsiteY2" fmla="*/ 5360770 h 5360770"/>
              <a:gd name="connsiteX3" fmla="*/ 952 w 302577"/>
              <a:gd name="connsiteY3" fmla="*/ 5275878 h 5360770"/>
              <a:gd name="connsiteX4" fmla="*/ 0 w 302577"/>
              <a:gd name="connsiteY4" fmla="*/ 0 h 5360770"/>
              <a:gd name="connsiteX0" fmla="*/ 0 w 302562"/>
              <a:gd name="connsiteY0" fmla="*/ 0 h 5360770"/>
              <a:gd name="connsiteX1" fmla="*/ 297990 w 302562"/>
              <a:gd name="connsiteY1" fmla="*/ 78289 h 5360770"/>
              <a:gd name="connsiteX2" fmla="*/ 302535 w 302562"/>
              <a:gd name="connsiteY2" fmla="*/ 5360770 h 5360770"/>
              <a:gd name="connsiteX3" fmla="*/ 952 w 302562"/>
              <a:gd name="connsiteY3" fmla="*/ 5275878 h 5360770"/>
              <a:gd name="connsiteX4" fmla="*/ 0 w 302562"/>
              <a:gd name="connsiteY4" fmla="*/ 0 h 5360770"/>
              <a:gd name="connsiteX0" fmla="*/ 0 w 302562"/>
              <a:gd name="connsiteY0" fmla="*/ 0 h 5386885"/>
              <a:gd name="connsiteX1" fmla="*/ 297990 w 302562"/>
              <a:gd name="connsiteY1" fmla="*/ 78289 h 5386885"/>
              <a:gd name="connsiteX2" fmla="*/ 302535 w 302562"/>
              <a:gd name="connsiteY2" fmla="*/ 5360770 h 5386885"/>
              <a:gd name="connsiteX3" fmla="*/ 1447 w 302562"/>
              <a:gd name="connsiteY3" fmla="*/ 5386885 h 5386885"/>
              <a:gd name="connsiteX4" fmla="*/ 0 w 302562"/>
              <a:gd name="connsiteY4" fmla="*/ 0 h 5386885"/>
              <a:gd name="connsiteX0" fmla="*/ 0 w 303052"/>
              <a:gd name="connsiteY0" fmla="*/ 0 h 5471777"/>
              <a:gd name="connsiteX1" fmla="*/ 297990 w 303052"/>
              <a:gd name="connsiteY1" fmla="*/ 78289 h 5471777"/>
              <a:gd name="connsiteX2" fmla="*/ 303028 w 303052"/>
              <a:gd name="connsiteY2" fmla="*/ 5471777 h 5471777"/>
              <a:gd name="connsiteX3" fmla="*/ 1447 w 303052"/>
              <a:gd name="connsiteY3" fmla="*/ 5386885 h 5471777"/>
              <a:gd name="connsiteX4" fmla="*/ 0 w 303052"/>
              <a:gd name="connsiteY4" fmla="*/ 0 h 5471777"/>
              <a:gd name="connsiteX0" fmla="*/ 0 w 303056"/>
              <a:gd name="connsiteY0" fmla="*/ 0 h 5471777"/>
              <a:gd name="connsiteX1" fmla="*/ 298683 w 303056"/>
              <a:gd name="connsiteY1" fmla="*/ 65209 h 5471777"/>
              <a:gd name="connsiteX2" fmla="*/ 303028 w 303056"/>
              <a:gd name="connsiteY2" fmla="*/ 5471777 h 5471777"/>
              <a:gd name="connsiteX3" fmla="*/ 1447 w 303056"/>
              <a:gd name="connsiteY3" fmla="*/ 5386885 h 5471777"/>
              <a:gd name="connsiteX4" fmla="*/ 0 w 303056"/>
              <a:gd name="connsiteY4" fmla="*/ 0 h 5471777"/>
              <a:gd name="connsiteX0" fmla="*/ 0 w 303056"/>
              <a:gd name="connsiteY0" fmla="*/ 0 h 5471777"/>
              <a:gd name="connsiteX1" fmla="*/ 298683 w 303056"/>
              <a:gd name="connsiteY1" fmla="*/ 65209 h 5471777"/>
              <a:gd name="connsiteX2" fmla="*/ 303028 w 303056"/>
              <a:gd name="connsiteY2" fmla="*/ 5471777 h 5471777"/>
              <a:gd name="connsiteX3" fmla="*/ 4408 w 303056"/>
              <a:gd name="connsiteY3" fmla="*/ 5367715 h 5471777"/>
              <a:gd name="connsiteX4" fmla="*/ 0 w 303056"/>
              <a:gd name="connsiteY4" fmla="*/ 0 h 5471777"/>
              <a:gd name="connsiteX0" fmla="*/ 0 w 303999"/>
              <a:gd name="connsiteY0" fmla="*/ 0 h 5435584"/>
              <a:gd name="connsiteX1" fmla="*/ 298683 w 303999"/>
              <a:gd name="connsiteY1" fmla="*/ 65209 h 5435584"/>
              <a:gd name="connsiteX2" fmla="*/ 303976 w 303999"/>
              <a:gd name="connsiteY2" fmla="*/ 5435584 h 5435584"/>
              <a:gd name="connsiteX3" fmla="*/ 4408 w 303999"/>
              <a:gd name="connsiteY3" fmla="*/ 5367715 h 5435584"/>
              <a:gd name="connsiteX4" fmla="*/ 0 w 303999"/>
              <a:gd name="connsiteY4" fmla="*/ 0 h 5435584"/>
              <a:gd name="connsiteX0" fmla="*/ 0 w 302438"/>
              <a:gd name="connsiteY0" fmla="*/ 0 h 5413168"/>
              <a:gd name="connsiteX1" fmla="*/ 297122 w 302438"/>
              <a:gd name="connsiteY1" fmla="*/ 42793 h 5413168"/>
              <a:gd name="connsiteX2" fmla="*/ 302415 w 302438"/>
              <a:gd name="connsiteY2" fmla="*/ 5413168 h 5413168"/>
              <a:gd name="connsiteX3" fmla="*/ 2847 w 302438"/>
              <a:gd name="connsiteY3" fmla="*/ 5345299 h 5413168"/>
              <a:gd name="connsiteX4" fmla="*/ 0 w 302438"/>
              <a:gd name="connsiteY4" fmla="*/ 0 h 5413168"/>
              <a:gd name="connsiteX0" fmla="*/ 0 w 302446"/>
              <a:gd name="connsiteY0" fmla="*/ 0 h 5413168"/>
              <a:gd name="connsiteX1" fmla="*/ 298509 w 302446"/>
              <a:gd name="connsiteY1" fmla="*/ 30141 h 5413168"/>
              <a:gd name="connsiteX2" fmla="*/ 302415 w 302446"/>
              <a:gd name="connsiteY2" fmla="*/ 5413168 h 5413168"/>
              <a:gd name="connsiteX3" fmla="*/ 2847 w 302446"/>
              <a:gd name="connsiteY3" fmla="*/ 5345299 h 5413168"/>
              <a:gd name="connsiteX4" fmla="*/ 0 w 302446"/>
              <a:gd name="connsiteY4" fmla="*/ 0 h 5413168"/>
              <a:gd name="connsiteX0" fmla="*/ 0 w 302445"/>
              <a:gd name="connsiteY0" fmla="*/ 0 h 9190053"/>
              <a:gd name="connsiteX1" fmla="*/ 298509 w 302445"/>
              <a:gd name="connsiteY1" fmla="*/ 30141 h 9190053"/>
              <a:gd name="connsiteX2" fmla="*/ 302415 w 302445"/>
              <a:gd name="connsiteY2" fmla="*/ 5413168 h 9190053"/>
              <a:gd name="connsiteX3" fmla="*/ 9027 w 302445"/>
              <a:gd name="connsiteY3" fmla="*/ 9190053 h 9190053"/>
              <a:gd name="connsiteX4" fmla="*/ 0 w 302445"/>
              <a:gd name="connsiteY4" fmla="*/ 0 h 9190053"/>
              <a:gd name="connsiteX0" fmla="*/ 0 w 303190"/>
              <a:gd name="connsiteY0" fmla="*/ 0 h 9230944"/>
              <a:gd name="connsiteX1" fmla="*/ 298509 w 303190"/>
              <a:gd name="connsiteY1" fmla="*/ 30141 h 9230944"/>
              <a:gd name="connsiteX2" fmla="*/ 303164 w 303190"/>
              <a:gd name="connsiteY2" fmla="*/ 9230944 h 9230944"/>
              <a:gd name="connsiteX3" fmla="*/ 9027 w 303190"/>
              <a:gd name="connsiteY3" fmla="*/ 9190053 h 9230944"/>
              <a:gd name="connsiteX4" fmla="*/ 0 w 303190"/>
              <a:gd name="connsiteY4" fmla="*/ 0 h 9230944"/>
              <a:gd name="connsiteX0" fmla="*/ 0 w 304698"/>
              <a:gd name="connsiteY0" fmla="*/ 0 h 9217141"/>
              <a:gd name="connsiteX1" fmla="*/ 298509 w 304698"/>
              <a:gd name="connsiteY1" fmla="*/ 30141 h 9217141"/>
              <a:gd name="connsiteX2" fmla="*/ 304677 w 304698"/>
              <a:gd name="connsiteY2" fmla="*/ 9217141 h 9217141"/>
              <a:gd name="connsiteX3" fmla="*/ 9027 w 304698"/>
              <a:gd name="connsiteY3" fmla="*/ 9190053 h 9217141"/>
              <a:gd name="connsiteX4" fmla="*/ 0 w 304698"/>
              <a:gd name="connsiteY4" fmla="*/ 0 h 92171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04698" h="9217141">
                <a:moveTo>
                  <a:pt x="0" y="0"/>
                </a:moveTo>
                <a:lnTo>
                  <a:pt x="298509" y="30141"/>
                </a:lnTo>
                <a:cubicBezTo>
                  <a:pt x="298053" y="1978848"/>
                  <a:pt x="305133" y="7268434"/>
                  <a:pt x="304677" y="9217141"/>
                </a:cubicBezTo>
                <a:cubicBezTo>
                  <a:pt x="206631" y="9203511"/>
                  <a:pt x="107073" y="9203683"/>
                  <a:pt x="9027" y="9190053"/>
                </a:cubicBezTo>
                <a:cubicBezTo>
                  <a:pt x="8918" y="7214493"/>
                  <a:pt x="109" y="1975560"/>
                  <a:pt x="0" y="0"/>
                </a:cubicBezTo>
                <a:close/>
              </a:path>
            </a:pathLst>
          </a:custGeom>
          <a:solidFill>
            <a:schemeClr val="accent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Title 13">
            <a:extLst>
              <a:ext uri="{FF2B5EF4-FFF2-40B4-BE49-F238E27FC236}">
                <a16:creationId xmlns:a16="http://schemas.microsoft.com/office/drawing/2014/main" id="{0AF0E940-8534-7B4E-9D4B-710979A3F04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23850" y="325439"/>
            <a:ext cx="8502650" cy="423861"/>
          </a:xfrm>
          <a:prstGeom prst="rect">
            <a:avLst/>
          </a:prstGeom>
        </p:spPr>
        <p:txBody>
          <a:bodyPr/>
          <a:lstStyle>
            <a:lvl1pPr>
              <a:defRPr sz="2400" b="1" i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Add your slide title here</a:t>
            </a:r>
          </a:p>
        </p:txBody>
      </p:sp>
      <p:sp>
        <p:nvSpPr>
          <p:cNvPr id="7" name="Picture Placeholder 20">
            <a:extLst>
              <a:ext uri="{FF2B5EF4-FFF2-40B4-BE49-F238E27FC236}">
                <a16:creationId xmlns:a16="http://schemas.microsoft.com/office/drawing/2014/main" id="{18370E63-AFDA-0C4A-9D5B-F9749219E1EC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324357" y="1019330"/>
            <a:ext cx="4212000" cy="1753850"/>
          </a:xfrm>
          <a:prstGeom prst="rect">
            <a:avLst/>
          </a:prstGeom>
          <a:solidFill>
            <a:schemeClr val="tx2"/>
          </a:solidFill>
        </p:spPr>
        <p:txBody>
          <a:bodyPr rIns="180000" anchor="ctr"/>
          <a:lstStyle>
            <a:lvl1pPr marL="0" indent="0" algn="ctr">
              <a:buNone/>
              <a:defRPr sz="1800" b="0" i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Add your image here by </a:t>
            </a:r>
            <a:br>
              <a:rPr lang="en-US" dirty="0"/>
            </a:br>
            <a:r>
              <a:rPr lang="en-US" dirty="0"/>
              <a:t>either dragging and dropping </a:t>
            </a:r>
            <a:br>
              <a:rPr lang="en-US" dirty="0"/>
            </a:br>
            <a:r>
              <a:rPr lang="en-US" dirty="0"/>
              <a:t>an image to this box or by clicking </a:t>
            </a:r>
            <a:br>
              <a:rPr lang="en-US" dirty="0"/>
            </a:br>
            <a:r>
              <a:rPr lang="en-US" dirty="0"/>
              <a:t>the icon to add a photo from file.</a:t>
            </a:r>
          </a:p>
        </p:txBody>
      </p:sp>
      <p:sp>
        <p:nvSpPr>
          <p:cNvPr id="8" name="Picture Placeholder 20">
            <a:extLst>
              <a:ext uri="{FF2B5EF4-FFF2-40B4-BE49-F238E27FC236}">
                <a16:creationId xmlns:a16="http://schemas.microsoft.com/office/drawing/2014/main" id="{D3B9F08A-3B61-9246-83E2-AA4A591A37E2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675004" y="1019330"/>
            <a:ext cx="4145176" cy="1753850"/>
          </a:xfrm>
          <a:prstGeom prst="rect">
            <a:avLst/>
          </a:prstGeom>
          <a:solidFill>
            <a:schemeClr val="tx2"/>
          </a:solidFill>
        </p:spPr>
        <p:txBody>
          <a:bodyPr rIns="180000" anchor="ctr"/>
          <a:lstStyle>
            <a:lvl1pPr marL="0" indent="0" algn="ctr">
              <a:buNone/>
              <a:defRPr sz="1800" b="0" i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Add your image here by </a:t>
            </a:r>
            <a:br>
              <a:rPr lang="en-US" dirty="0"/>
            </a:br>
            <a:r>
              <a:rPr lang="en-US" dirty="0"/>
              <a:t>either dragging and dropping </a:t>
            </a:r>
            <a:br>
              <a:rPr lang="en-US" dirty="0"/>
            </a:br>
            <a:r>
              <a:rPr lang="en-US" dirty="0"/>
              <a:t>an image to this box or by clicking </a:t>
            </a:r>
            <a:br>
              <a:rPr lang="en-US" dirty="0"/>
            </a:br>
            <a:r>
              <a:rPr lang="en-US" dirty="0"/>
              <a:t>the icon to add a photo from file.</a:t>
            </a:r>
          </a:p>
        </p:txBody>
      </p:sp>
      <p:sp>
        <p:nvSpPr>
          <p:cNvPr id="9" name="Picture Placeholder 20">
            <a:extLst>
              <a:ext uri="{FF2B5EF4-FFF2-40B4-BE49-F238E27FC236}">
                <a16:creationId xmlns:a16="http://schemas.microsoft.com/office/drawing/2014/main" id="{F98B348D-C11E-4C49-B6F1-7D54988DB5EC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324357" y="2906955"/>
            <a:ext cx="4212000" cy="1753850"/>
          </a:xfrm>
          <a:prstGeom prst="rect">
            <a:avLst/>
          </a:prstGeom>
          <a:solidFill>
            <a:schemeClr val="tx2"/>
          </a:solidFill>
        </p:spPr>
        <p:txBody>
          <a:bodyPr rIns="180000" anchor="ctr"/>
          <a:lstStyle>
            <a:lvl1pPr marL="0" indent="0" algn="ctr">
              <a:buNone/>
              <a:defRPr sz="1800" b="0" i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Add your image here by </a:t>
            </a:r>
            <a:br>
              <a:rPr lang="en-US" dirty="0"/>
            </a:br>
            <a:r>
              <a:rPr lang="en-US" dirty="0"/>
              <a:t>either dragging and dropping </a:t>
            </a:r>
            <a:br>
              <a:rPr lang="en-US" dirty="0"/>
            </a:br>
            <a:r>
              <a:rPr lang="en-US" dirty="0"/>
              <a:t>an image to this box or by clicking </a:t>
            </a:r>
            <a:br>
              <a:rPr lang="en-US" dirty="0"/>
            </a:br>
            <a:r>
              <a:rPr lang="en-US" dirty="0"/>
              <a:t>the icon to add a photo from file.</a:t>
            </a:r>
          </a:p>
        </p:txBody>
      </p:sp>
      <p:sp>
        <p:nvSpPr>
          <p:cNvPr id="10" name="Picture Placeholder 20">
            <a:extLst>
              <a:ext uri="{FF2B5EF4-FFF2-40B4-BE49-F238E27FC236}">
                <a16:creationId xmlns:a16="http://schemas.microsoft.com/office/drawing/2014/main" id="{67396E1C-77DA-B546-A79A-1A03EB0EB519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4675004" y="2906955"/>
            <a:ext cx="4145176" cy="1753850"/>
          </a:xfrm>
          <a:prstGeom prst="rect">
            <a:avLst/>
          </a:prstGeom>
          <a:solidFill>
            <a:schemeClr val="tx2"/>
          </a:solidFill>
        </p:spPr>
        <p:txBody>
          <a:bodyPr rIns="180000" anchor="ctr"/>
          <a:lstStyle>
            <a:lvl1pPr marL="0" indent="0" algn="ctr">
              <a:buNone/>
              <a:defRPr sz="1800" b="0" i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Add your image here by </a:t>
            </a:r>
            <a:br>
              <a:rPr lang="en-US" dirty="0"/>
            </a:br>
            <a:r>
              <a:rPr lang="en-US" dirty="0"/>
              <a:t>either dragging and dropping </a:t>
            </a:r>
            <a:br>
              <a:rPr lang="en-US" dirty="0"/>
            </a:br>
            <a:r>
              <a:rPr lang="en-US" dirty="0"/>
              <a:t>an image to this box or by clicking </a:t>
            </a:r>
            <a:br>
              <a:rPr lang="en-US" dirty="0"/>
            </a:br>
            <a:r>
              <a:rPr lang="en-US" dirty="0"/>
              <a:t>the icon to add a photo from file.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41A18DE-CF71-0D4A-8F09-EF14EB6C2C7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077906" y="4780003"/>
            <a:ext cx="6792465" cy="26057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>
                <a:solidFill>
                  <a:schemeClr val="accent6"/>
                </a:solidFill>
              </a:defRPr>
            </a:lvl1pPr>
          </a:lstStyle>
          <a:p>
            <a:pPr lvl="0"/>
            <a:r>
              <a:rPr lang="en-US" dirty="0"/>
              <a:t>Add your caption here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2DB84C8A-C447-1346-A3D5-430774D0A2C1}"/>
              </a:ext>
            </a:extLst>
          </p:cNvPr>
          <p:cNvSpPr txBox="1"/>
          <p:nvPr userDrawn="1"/>
        </p:nvSpPr>
        <p:spPr>
          <a:xfrm>
            <a:off x="214312" y="4800092"/>
            <a:ext cx="141211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fld id="{678A3127-004A-9F4A-90B3-2F89179B6970}" type="slidenum">
              <a:rPr lang="en-US" sz="1000" b="1" i="0" smtClean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algn="l"/>
              <a:t>‹#›</a:t>
            </a:fld>
            <a:endParaRPr lang="en-US" sz="1000" b="1" i="0" dirty="0">
              <a:solidFill>
                <a:schemeClr val="accent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8011442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5">
            <a:extLst>
              <a:ext uri="{FF2B5EF4-FFF2-40B4-BE49-F238E27FC236}">
                <a16:creationId xmlns:a16="http://schemas.microsoft.com/office/drawing/2014/main" id="{8FF6EE97-F744-324C-99A8-DAD7D71B34B1}"/>
              </a:ext>
            </a:extLst>
          </p:cNvPr>
          <p:cNvSpPr/>
          <p:nvPr userDrawn="1"/>
        </p:nvSpPr>
        <p:spPr>
          <a:xfrm rot="16751608" flipH="1" flipV="1">
            <a:off x="4453189" y="-1585046"/>
            <a:ext cx="239459" cy="9305118"/>
          </a:xfrm>
          <a:custGeom>
            <a:avLst/>
            <a:gdLst>
              <a:gd name="connsiteX0" fmla="*/ 0 w 297529"/>
              <a:gd name="connsiteY0" fmla="*/ 0 h 6679840"/>
              <a:gd name="connsiteX1" fmla="*/ 297529 w 297529"/>
              <a:gd name="connsiteY1" fmla="*/ 0 h 6679840"/>
              <a:gd name="connsiteX2" fmla="*/ 297529 w 297529"/>
              <a:gd name="connsiteY2" fmla="*/ 6679840 h 6679840"/>
              <a:gd name="connsiteX3" fmla="*/ 0 w 297529"/>
              <a:gd name="connsiteY3" fmla="*/ 6679840 h 6679840"/>
              <a:gd name="connsiteX4" fmla="*/ 0 w 297529"/>
              <a:gd name="connsiteY4" fmla="*/ 0 h 6679840"/>
              <a:gd name="connsiteX0" fmla="*/ 0 w 298896"/>
              <a:gd name="connsiteY0" fmla="*/ 0 h 6679840"/>
              <a:gd name="connsiteX1" fmla="*/ 298896 w 298896"/>
              <a:gd name="connsiteY1" fmla="*/ 833718 h 6679840"/>
              <a:gd name="connsiteX2" fmla="*/ 297529 w 298896"/>
              <a:gd name="connsiteY2" fmla="*/ 6679840 h 6679840"/>
              <a:gd name="connsiteX3" fmla="*/ 0 w 298896"/>
              <a:gd name="connsiteY3" fmla="*/ 6679840 h 6679840"/>
              <a:gd name="connsiteX4" fmla="*/ 0 w 298896"/>
              <a:gd name="connsiteY4" fmla="*/ 0 h 6679840"/>
              <a:gd name="connsiteX0" fmla="*/ 0 w 299224"/>
              <a:gd name="connsiteY0" fmla="*/ 0 h 5926680"/>
              <a:gd name="connsiteX1" fmla="*/ 299224 w 299224"/>
              <a:gd name="connsiteY1" fmla="*/ 80558 h 5926680"/>
              <a:gd name="connsiteX2" fmla="*/ 297857 w 299224"/>
              <a:gd name="connsiteY2" fmla="*/ 5926680 h 5926680"/>
              <a:gd name="connsiteX3" fmla="*/ 328 w 299224"/>
              <a:gd name="connsiteY3" fmla="*/ 5926680 h 5926680"/>
              <a:gd name="connsiteX4" fmla="*/ 0 w 299224"/>
              <a:gd name="connsiteY4" fmla="*/ 0 h 5926680"/>
              <a:gd name="connsiteX0" fmla="*/ 0 w 301583"/>
              <a:gd name="connsiteY0" fmla="*/ 0 h 5931015"/>
              <a:gd name="connsiteX1" fmla="*/ 301583 w 301583"/>
              <a:gd name="connsiteY1" fmla="*/ 84893 h 5931015"/>
              <a:gd name="connsiteX2" fmla="*/ 300216 w 301583"/>
              <a:gd name="connsiteY2" fmla="*/ 5931015 h 5931015"/>
              <a:gd name="connsiteX3" fmla="*/ 2687 w 301583"/>
              <a:gd name="connsiteY3" fmla="*/ 5931015 h 5931015"/>
              <a:gd name="connsiteX4" fmla="*/ 0 w 301583"/>
              <a:gd name="connsiteY4" fmla="*/ 0 h 5931015"/>
              <a:gd name="connsiteX0" fmla="*/ 0 w 301583"/>
              <a:gd name="connsiteY0" fmla="*/ 0 h 5931015"/>
              <a:gd name="connsiteX1" fmla="*/ 301583 w 301583"/>
              <a:gd name="connsiteY1" fmla="*/ 84893 h 5931015"/>
              <a:gd name="connsiteX2" fmla="*/ 300085 w 301583"/>
              <a:gd name="connsiteY2" fmla="*/ 5450638 h 5931015"/>
              <a:gd name="connsiteX3" fmla="*/ 2687 w 301583"/>
              <a:gd name="connsiteY3" fmla="*/ 5931015 h 5931015"/>
              <a:gd name="connsiteX4" fmla="*/ 0 w 301583"/>
              <a:gd name="connsiteY4" fmla="*/ 0 h 5931015"/>
              <a:gd name="connsiteX0" fmla="*/ 0 w 301583"/>
              <a:gd name="connsiteY0" fmla="*/ 0 h 5450638"/>
              <a:gd name="connsiteX1" fmla="*/ 301583 w 301583"/>
              <a:gd name="connsiteY1" fmla="*/ 84893 h 5450638"/>
              <a:gd name="connsiteX2" fmla="*/ 300085 w 301583"/>
              <a:gd name="connsiteY2" fmla="*/ 5450638 h 5450638"/>
              <a:gd name="connsiteX3" fmla="*/ 861 w 301583"/>
              <a:gd name="connsiteY3" fmla="*/ 5370082 h 5450638"/>
              <a:gd name="connsiteX4" fmla="*/ 0 w 301583"/>
              <a:gd name="connsiteY4" fmla="*/ 0 h 5450638"/>
              <a:gd name="connsiteX0" fmla="*/ 0 w 302519"/>
              <a:gd name="connsiteY0" fmla="*/ 0 h 5454974"/>
              <a:gd name="connsiteX1" fmla="*/ 301583 w 302519"/>
              <a:gd name="connsiteY1" fmla="*/ 84893 h 5454974"/>
              <a:gd name="connsiteX2" fmla="*/ 302444 w 302519"/>
              <a:gd name="connsiteY2" fmla="*/ 5454974 h 5454974"/>
              <a:gd name="connsiteX3" fmla="*/ 861 w 302519"/>
              <a:gd name="connsiteY3" fmla="*/ 5370082 h 5454974"/>
              <a:gd name="connsiteX4" fmla="*/ 0 w 302519"/>
              <a:gd name="connsiteY4" fmla="*/ 0 h 5454974"/>
              <a:gd name="connsiteX0" fmla="*/ 0 w 302610"/>
              <a:gd name="connsiteY0" fmla="*/ 9311 h 5370081"/>
              <a:gd name="connsiteX1" fmla="*/ 301674 w 302610"/>
              <a:gd name="connsiteY1" fmla="*/ 0 h 5370081"/>
              <a:gd name="connsiteX2" fmla="*/ 302535 w 302610"/>
              <a:gd name="connsiteY2" fmla="*/ 5370081 h 5370081"/>
              <a:gd name="connsiteX3" fmla="*/ 952 w 302610"/>
              <a:gd name="connsiteY3" fmla="*/ 5285189 h 5370081"/>
              <a:gd name="connsiteX4" fmla="*/ 0 w 302610"/>
              <a:gd name="connsiteY4" fmla="*/ 9311 h 5370081"/>
              <a:gd name="connsiteX0" fmla="*/ 0 w 302577"/>
              <a:gd name="connsiteY0" fmla="*/ 0 h 5360770"/>
              <a:gd name="connsiteX1" fmla="*/ 300078 w 302577"/>
              <a:gd name="connsiteY1" fmla="*/ 89992 h 5360770"/>
              <a:gd name="connsiteX2" fmla="*/ 302535 w 302577"/>
              <a:gd name="connsiteY2" fmla="*/ 5360770 h 5360770"/>
              <a:gd name="connsiteX3" fmla="*/ 952 w 302577"/>
              <a:gd name="connsiteY3" fmla="*/ 5275878 h 5360770"/>
              <a:gd name="connsiteX4" fmla="*/ 0 w 302577"/>
              <a:gd name="connsiteY4" fmla="*/ 0 h 5360770"/>
              <a:gd name="connsiteX0" fmla="*/ 0 w 302562"/>
              <a:gd name="connsiteY0" fmla="*/ 0 h 5360770"/>
              <a:gd name="connsiteX1" fmla="*/ 297990 w 302562"/>
              <a:gd name="connsiteY1" fmla="*/ 78289 h 5360770"/>
              <a:gd name="connsiteX2" fmla="*/ 302535 w 302562"/>
              <a:gd name="connsiteY2" fmla="*/ 5360770 h 5360770"/>
              <a:gd name="connsiteX3" fmla="*/ 952 w 302562"/>
              <a:gd name="connsiteY3" fmla="*/ 5275878 h 5360770"/>
              <a:gd name="connsiteX4" fmla="*/ 0 w 302562"/>
              <a:gd name="connsiteY4" fmla="*/ 0 h 5360770"/>
              <a:gd name="connsiteX0" fmla="*/ 0 w 302562"/>
              <a:gd name="connsiteY0" fmla="*/ 0 h 5386885"/>
              <a:gd name="connsiteX1" fmla="*/ 297990 w 302562"/>
              <a:gd name="connsiteY1" fmla="*/ 78289 h 5386885"/>
              <a:gd name="connsiteX2" fmla="*/ 302535 w 302562"/>
              <a:gd name="connsiteY2" fmla="*/ 5360770 h 5386885"/>
              <a:gd name="connsiteX3" fmla="*/ 1447 w 302562"/>
              <a:gd name="connsiteY3" fmla="*/ 5386885 h 5386885"/>
              <a:gd name="connsiteX4" fmla="*/ 0 w 302562"/>
              <a:gd name="connsiteY4" fmla="*/ 0 h 5386885"/>
              <a:gd name="connsiteX0" fmla="*/ 0 w 303052"/>
              <a:gd name="connsiteY0" fmla="*/ 0 h 5471777"/>
              <a:gd name="connsiteX1" fmla="*/ 297990 w 303052"/>
              <a:gd name="connsiteY1" fmla="*/ 78289 h 5471777"/>
              <a:gd name="connsiteX2" fmla="*/ 303028 w 303052"/>
              <a:gd name="connsiteY2" fmla="*/ 5471777 h 5471777"/>
              <a:gd name="connsiteX3" fmla="*/ 1447 w 303052"/>
              <a:gd name="connsiteY3" fmla="*/ 5386885 h 5471777"/>
              <a:gd name="connsiteX4" fmla="*/ 0 w 303052"/>
              <a:gd name="connsiteY4" fmla="*/ 0 h 5471777"/>
              <a:gd name="connsiteX0" fmla="*/ 0 w 303056"/>
              <a:gd name="connsiteY0" fmla="*/ 0 h 5471777"/>
              <a:gd name="connsiteX1" fmla="*/ 298683 w 303056"/>
              <a:gd name="connsiteY1" fmla="*/ 65209 h 5471777"/>
              <a:gd name="connsiteX2" fmla="*/ 303028 w 303056"/>
              <a:gd name="connsiteY2" fmla="*/ 5471777 h 5471777"/>
              <a:gd name="connsiteX3" fmla="*/ 1447 w 303056"/>
              <a:gd name="connsiteY3" fmla="*/ 5386885 h 5471777"/>
              <a:gd name="connsiteX4" fmla="*/ 0 w 303056"/>
              <a:gd name="connsiteY4" fmla="*/ 0 h 5471777"/>
              <a:gd name="connsiteX0" fmla="*/ 0 w 303056"/>
              <a:gd name="connsiteY0" fmla="*/ 0 h 5471777"/>
              <a:gd name="connsiteX1" fmla="*/ 298683 w 303056"/>
              <a:gd name="connsiteY1" fmla="*/ 65209 h 5471777"/>
              <a:gd name="connsiteX2" fmla="*/ 303028 w 303056"/>
              <a:gd name="connsiteY2" fmla="*/ 5471777 h 5471777"/>
              <a:gd name="connsiteX3" fmla="*/ 4408 w 303056"/>
              <a:gd name="connsiteY3" fmla="*/ 5367715 h 5471777"/>
              <a:gd name="connsiteX4" fmla="*/ 0 w 303056"/>
              <a:gd name="connsiteY4" fmla="*/ 0 h 5471777"/>
              <a:gd name="connsiteX0" fmla="*/ 0 w 303999"/>
              <a:gd name="connsiteY0" fmla="*/ 0 h 5435584"/>
              <a:gd name="connsiteX1" fmla="*/ 298683 w 303999"/>
              <a:gd name="connsiteY1" fmla="*/ 65209 h 5435584"/>
              <a:gd name="connsiteX2" fmla="*/ 303976 w 303999"/>
              <a:gd name="connsiteY2" fmla="*/ 5435584 h 5435584"/>
              <a:gd name="connsiteX3" fmla="*/ 4408 w 303999"/>
              <a:gd name="connsiteY3" fmla="*/ 5367715 h 5435584"/>
              <a:gd name="connsiteX4" fmla="*/ 0 w 303999"/>
              <a:gd name="connsiteY4" fmla="*/ 0 h 5435584"/>
              <a:gd name="connsiteX0" fmla="*/ 0 w 302438"/>
              <a:gd name="connsiteY0" fmla="*/ 0 h 5413168"/>
              <a:gd name="connsiteX1" fmla="*/ 297122 w 302438"/>
              <a:gd name="connsiteY1" fmla="*/ 42793 h 5413168"/>
              <a:gd name="connsiteX2" fmla="*/ 302415 w 302438"/>
              <a:gd name="connsiteY2" fmla="*/ 5413168 h 5413168"/>
              <a:gd name="connsiteX3" fmla="*/ 2847 w 302438"/>
              <a:gd name="connsiteY3" fmla="*/ 5345299 h 5413168"/>
              <a:gd name="connsiteX4" fmla="*/ 0 w 302438"/>
              <a:gd name="connsiteY4" fmla="*/ 0 h 5413168"/>
              <a:gd name="connsiteX0" fmla="*/ 0 w 302446"/>
              <a:gd name="connsiteY0" fmla="*/ 0 h 5413168"/>
              <a:gd name="connsiteX1" fmla="*/ 298509 w 302446"/>
              <a:gd name="connsiteY1" fmla="*/ 30141 h 5413168"/>
              <a:gd name="connsiteX2" fmla="*/ 302415 w 302446"/>
              <a:gd name="connsiteY2" fmla="*/ 5413168 h 5413168"/>
              <a:gd name="connsiteX3" fmla="*/ 2847 w 302446"/>
              <a:gd name="connsiteY3" fmla="*/ 5345299 h 5413168"/>
              <a:gd name="connsiteX4" fmla="*/ 0 w 302446"/>
              <a:gd name="connsiteY4" fmla="*/ 0 h 5413168"/>
              <a:gd name="connsiteX0" fmla="*/ 0 w 302445"/>
              <a:gd name="connsiteY0" fmla="*/ 0 h 9190053"/>
              <a:gd name="connsiteX1" fmla="*/ 298509 w 302445"/>
              <a:gd name="connsiteY1" fmla="*/ 30141 h 9190053"/>
              <a:gd name="connsiteX2" fmla="*/ 302415 w 302445"/>
              <a:gd name="connsiteY2" fmla="*/ 5413168 h 9190053"/>
              <a:gd name="connsiteX3" fmla="*/ 9027 w 302445"/>
              <a:gd name="connsiteY3" fmla="*/ 9190053 h 9190053"/>
              <a:gd name="connsiteX4" fmla="*/ 0 w 302445"/>
              <a:gd name="connsiteY4" fmla="*/ 0 h 9190053"/>
              <a:gd name="connsiteX0" fmla="*/ 0 w 303190"/>
              <a:gd name="connsiteY0" fmla="*/ 0 h 9230944"/>
              <a:gd name="connsiteX1" fmla="*/ 298509 w 303190"/>
              <a:gd name="connsiteY1" fmla="*/ 30141 h 9230944"/>
              <a:gd name="connsiteX2" fmla="*/ 303164 w 303190"/>
              <a:gd name="connsiteY2" fmla="*/ 9230944 h 9230944"/>
              <a:gd name="connsiteX3" fmla="*/ 9027 w 303190"/>
              <a:gd name="connsiteY3" fmla="*/ 9190053 h 9230944"/>
              <a:gd name="connsiteX4" fmla="*/ 0 w 303190"/>
              <a:gd name="connsiteY4" fmla="*/ 0 h 9230944"/>
              <a:gd name="connsiteX0" fmla="*/ 0 w 304698"/>
              <a:gd name="connsiteY0" fmla="*/ 0 h 9217141"/>
              <a:gd name="connsiteX1" fmla="*/ 298509 w 304698"/>
              <a:gd name="connsiteY1" fmla="*/ 30141 h 9217141"/>
              <a:gd name="connsiteX2" fmla="*/ 304677 w 304698"/>
              <a:gd name="connsiteY2" fmla="*/ 9217141 h 9217141"/>
              <a:gd name="connsiteX3" fmla="*/ 9027 w 304698"/>
              <a:gd name="connsiteY3" fmla="*/ 9190053 h 9217141"/>
              <a:gd name="connsiteX4" fmla="*/ 0 w 304698"/>
              <a:gd name="connsiteY4" fmla="*/ 0 h 9217141"/>
              <a:gd name="connsiteX0" fmla="*/ 0 w 310149"/>
              <a:gd name="connsiteY0" fmla="*/ 0 h 9192379"/>
              <a:gd name="connsiteX1" fmla="*/ 298509 w 310149"/>
              <a:gd name="connsiteY1" fmla="*/ 30141 h 9192379"/>
              <a:gd name="connsiteX2" fmla="*/ 310138 w 310149"/>
              <a:gd name="connsiteY2" fmla="*/ 9166028 h 9192379"/>
              <a:gd name="connsiteX3" fmla="*/ 9027 w 310149"/>
              <a:gd name="connsiteY3" fmla="*/ 9190053 h 9192379"/>
              <a:gd name="connsiteX4" fmla="*/ 0 w 310149"/>
              <a:gd name="connsiteY4" fmla="*/ 0 h 9192379"/>
              <a:gd name="connsiteX0" fmla="*/ 0 w 308449"/>
              <a:gd name="connsiteY0" fmla="*/ 0 h 9261912"/>
              <a:gd name="connsiteX1" fmla="*/ 296808 w 308449"/>
              <a:gd name="connsiteY1" fmla="*/ 99674 h 9261912"/>
              <a:gd name="connsiteX2" fmla="*/ 308437 w 308449"/>
              <a:gd name="connsiteY2" fmla="*/ 9235561 h 9261912"/>
              <a:gd name="connsiteX3" fmla="*/ 7326 w 308449"/>
              <a:gd name="connsiteY3" fmla="*/ 9259586 h 9261912"/>
              <a:gd name="connsiteX4" fmla="*/ 0 w 308449"/>
              <a:gd name="connsiteY4" fmla="*/ 0 h 9261912"/>
              <a:gd name="connsiteX0" fmla="*/ 0 w 308452"/>
              <a:gd name="connsiteY0" fmla="*/ 45532 h 9307444"/>
              <a:gd name="connsiteX1" fmla="*/ 298958 w 308452"/>
              <a:gd name="connsiteY1" fmla="*/ 0 h 9307444"/>
              <a:gd name="connsiteX2" fmla="*/ 308437 w 308452"/>
              <a:gd name="connsiteY2" fmla="*/ 9281093 h 9307444"/>
              <a:gd name="connsiteX3" fmla="*/ 7326 w 308452"/>
              <a:gd name="connsiteY3" fmla="*/ 9305118 h 9307444"/>
              <a:gd name="connsiteX4" fmla="*/ 0 w 308452"/>
              <a:gd name="connsiteY4" fmla="*/ 45532 h 9307444"/>
              <a:gd name="connsiteX0" fmla="*/ 0 w 308451"/>
              <a:gd name="connsiteY0" fmla="*/ 45532 h 9305118"/>
              <a:gd name="connsiteX1" fmla="*/ 298958 w 308451"/>
              <a:gd name="connsiteY1" fmla="*/ 0 h 9305118"/>
              <a:gd name="connsiteX2" fmla="*/ 308437 w 308451"/>
              <a:gd name="connsiteY2" fmla="*/ 9281093 h 9305118"/>
              <a:gd name="connsiteX3" fmla="*/ 7326 w 308451"/>
              <a:gd name="connsiteY3" fmla="*/ 9305118 h 9305118"/>
              <a:gd name="connsiteX4" fmla="*/ 0 w 308451"/>
              <a:gd name="connsiteY4" fmla="*/ 45532 h 9305118"/>
              <a:gd name="connsiteX0" fmla="*/ 0 w 308451"/>
              <a:gd name="connsiteY0" fmla="*/ 45532 h 9305118"/>
              <a:gd name="connsiteX1" fmla="*/ 298958 w 308451"/>
              <a:gd name="connsiteY1" fmla="*/ 0 h 9305118"/>
              <a:gd name="connsiteX2" fmla="*/ 308437 w 308451"/>
              <a:gd name="connsiteY2" fmla="*/ 9281093 h 9305118"/>
              <a:gd name="connsiteX3" fmla="*/ 7326 w 308451"/>
              <a:gd name="connsiteY3" fmla="*/ 9305118 h 9305118"/>
              <a:gd name="connsiteX4" fmla="*/ 0 w 308451"/>
              <a:gd name="connsiteY4" fmla="*/ 45532 h 9305118"/>
              <a:gd name="connsiteX0" fmla="*/ 0 w 308451"/>
              <a:gd name="connsiteY0" fmla="*/ 45532 h 9305118"/>
              <a:gd name="connsiteX1" fmla="*/ 298958 w 308451"/>
              <a:gd name="connsiteY1" fmla="*/ 0 h 9305118"/>
              <a:gd name="connsiteX2" fmla="*/ 308437 w 308451"/>
              <a:gd name="connsiteY2" fmla="*/ 9281093 h 9305118"/>
              <a:gd name="connsiteX3" fmla="*/ 7326 w 308451"/>
              <a:gd name="connsiteY3" fmla="*/ 9305118 h 9305118"/>
              <a:gd name="connsiteX4" fmla="*/ 0 w 308451"/>
              <a:gd name="connsiteY4" fmla="*/ 45532 h 9305118"/>
              <a:gd name="connsiteX0" fmla="*/ 0 w 305950"/>
              <a:gd name="connsiteY0" fmla="*/ 45532 h 9305118"/>
              <a:gd name="connsiteX1" fmla="*/ 298958 w 305950"/>
              <a:gd name="connsiteY1" fmla="*/ 0 h 9305118"/>
              <a:gd name="connsiteX2" fmla="*/ 305931 w 305950"/>
              <a:gd name="connsiteY2" fmla="*/ 9268812 h 9305118"/>
              <a:gd name="connsiteX3" fmla="*/ 7326 w 305950"/>
              <a:gd name="connsiteY3" fmla="*/ 9305118 h 9305118"/>
              <a:gd name="connsiteX4" fmla="*/ 0 w 305950"/>
              <a:gd name="connsiteY4" fmla="*/ 45532 h 9305118"/>
              <a:gd name="connsiteX0" fmla="*/ 0 w 305950"/>
              <a:gd name="connsiteY0" fmla="*/ 45532 h 9305118"/>
              <a:gd name="connsiteX1" fmla="*/ 298958 w 305950"/>
              <a:gd name="connsiteY1" fmla="*/ 0 h 9305118"/>
              <a:gd name="connsiteX2" fmla="*/ 305931 w 305950"/>
              <a:gd name="connsiteY2" fmla="*/ 9268812 h 9305118"/>
              <a:gd name="connsiteX3" fmla="*/ 7326 w 305950"/>
              <a:gd name="connsiteY3" fmla="*/ 9305118 h 9305118"/>
              <a:gd name="connsiteX4" fmla="*/ 0 w 305950"/>
              <a:gd name="connsiteY4" fmla="*/ 45532 h 9305118"/>
              <a:gd name="connsiteX0" fmla="*/ 0 w 301966"/>
              <a:gd name="connsiteY0" fmla="*/ 26117 h 9305118"/>
              <a:gd name="connsiteX1" fmla="*/ 294974 w 301966"/>
              <a:gd name="connsiteY1" fmla="*/ 0 h 9305118"/>
              <a:gd name="connsiteX2" fmla="*/ 301947 w 301966"/>
              <a:gd name="connsiteY2" fmla="*/ 9268812 h 9305118"/>
              <a:gd name="connsiteX3" fmla="*/ 3342 w 301966"/>
              <a:gd name="connsiteY3" fmla="*/ 9305118 h 9305118"/>
              <a:gd name="connsiteX4" fmla="*/ 0 w 301966"/>
              <a:gd name="connsiteY4" fmla="*/ 26117 h 93051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01966" h="9305118">
                <a:moveTo>
                  <a:pt x="0" y="26117"/>
                </a:moveTo>
                <a:lnTo>
                  <a:pt x="294974" y="0"/>
                </a:lnTo>
                <a:cubicBezTo>
                  <a:pt x="294518" y="1948707"/>
                  <a:pt x="302403" y="7320105"/>
                  <a:pt x="301947" y="9268812"/>
                </a:cubicBezTo>
                <a:cubicBezTo>
                  <a:pt x="199918" y="9274599"/>
                  <a:pt x="136346" y="9295358"/>
                  <a:pt x="3342" y="9305118"/>
                </a:cubicBezTo>
                <a:cubicBezTo>
                  <a:pt x="3233" y="7329558"/>
                  <a:pt x="109" y="2001677"/>
                  <a:pt x="0" y="26117"/>
                </a:cubicBezTo>
                <a:close/>
              </a:path>
            </a:pathLst>
          </a:custGeom>
          <a:solidFill>
            <a:schemeClr val="accent4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Rectangle 25">
            <a:extLst>
              <a:ext uri="{FF2B5EF4-FFF2-40B4-BE49-F238E27FC236}">
                <a16:creationId xmlns:a16="http://schemas.microsoft.com/office/drawing/2014/main" id="{B188B1CB-E1F9-9F4E-B223-E17FD8C02046}"/>
              </a:ext>
            </a:extLst>
          </p:cNvPr>
          <p:cNvSpPr/>
          <p:nvPr userDrawn="1"/>
        </p:nvSpPr>
        <p:spPr>
          <a:xfrm rot="5528222" flipH="1">
            <a:off x="4441791" y="-2823083"/>
            <a:ext cx="243478" cy="9168352"/>
          </a:xfrm>
          <a:custGeom>
            <a:avLst/>
            <a:gdLst>
              <a:gd name="connsiteX0" fmla="*/ 0 w 297529"/>
              <a:gd name="connsiteY0" fmla="*/ 0 h 6679840"/>
              <a:gd name="connsiteX1" fmla="*/ 297529 w 297529"/>
              <a:gd name="connsiteY1" fmla="*/ 0 h 6679840"/>
              <a:gd name="connsiteX2" fmla="*/ 297529 w 297529"/>
              <a:gd name="connsiteY2" fmla="*/ 6679840 h 6679840"/>
              <a:gd name="connsiteX3" fmla="*/ 0 w 297529"/>
              <a:gd name="connsiteY3" fmla="*/ 6679840 h 6679840"/>
              <a:gd name="connsiteX4" fmla="*/ 0 w 297529"/>
              <a:gd name="connsiteY4" fmla="*/ 0 h 6679840"/>
              <a:gd name="connsiteX0" fmla="*/ 0 w 298896"/>
              <a:gd name="connsiteY0" fmla="*/ 0 h 6679840"/>
              <a:gd name="connsiteX1" fmla="*/ 298896 w 298896"/>
              <a:gd name="connsiteY1" fmla="*/ 833718 h 6679840"/>
              <a:gd name="connsiteX2" fmla="*/ 297529 w 298896"/>
              <a:gd name="connsiteY2" fmla="*/ 6679840 h 6679840"/>
              <a:gd name="connsiteX3" fmla="*/ 0 w 298896"/>
              <a:gd name="connsiteY3" fmla="*/ 6679840 h 6679840"/>
              <a:gd name="connsiteX4" fmla="*/ 0 w 298896"/>
              <a:gd name="connsiteY4" fmla="*/ 0 h 6679840"/>
              <a:gd name="connsiteX0" fmla="*/ 0 w 299224"/>
              <a:gd name="connsiteY0" fmla="*/ 0 h 5926680"/>
              <a:gd name="connsiteX1" fmla="*/ 299224 w 299224"/>
              <a:gd name="connsiteY1" fmla="*/ 80558 h 5926680"/>
              <a:gd name="connsiteX2" fmla="*/ 297857 w 299224"/>
              <a:gd name="connsiteY2" fmla="*/ 5926680 h 5926680"/>
              <a:gd name="connsiteX3" fmla="*/ 328 w 299224"/>
              <a:gd name="connsiteY3" fmla="*/ 5926680 h 5926680"/>
              <a:gd name="connsiteX4" fmla="*/ 0 w 299224"/>
              <a:gd name="connsiteY4" fmla="*/ 0 h 5926680"/>
              <a:gd name="connsiteX0" fmla="*/ 0 w 301583"/>
              <a:gd name="connsiteY0" fmla="*/ 0 h 5931015"/>
              <a:gd name="connsiteX1" fmla="*/ 301583 w 301583"/>
              <a:gd name="connsiteY1" fmla="*/ 84893 h 5931015"/>
              <a:gd name="connsiteX2" fmla="*/ 300216 w 301583"/>
              <a:gd name="connsiteY2" fmla="*/ 5931015 h 5931015"/>
              <a:gd name="connsiteX3" fmla="*/ 2687 w 301583"/>
              <a:gd name="connsiteY3" fmla="*/ 5931015 h 5931015"/>
              <a:gd name="connsiteX4" fmla="*/ 0 w 301583"/>
              <a:gd name="connsiteY4" fmla="*/ 0 h 5931015"/>
              <a:gd name="connsiteX0" fmla="*/ 0 w 301583"/>
              <a:gd name="connsiteY0" fmla="*/ 0 h 5931015"/>
              <a:gd name="connsiteX1" fmla="*/ 301583 w 301583"/>
              <a:gd name="connsiteY1" fmla="*/ 84893 h 5931015"/>
              <a:gd name="connsiteX2" fmla="*/ 300085 w 301583"/>
              <a:gd name="connsiteY2" fmla="*/ 5450638 h 5931015"/>
              <a:gd name="connsiteX3" fmla="*/ 2687 w 301583"/>
              <a:gd name="connsiteY3" fmla="*/ 5931015 h 5931015"/>
              <a:gd name="connsiteX4" fmla="*/ 0 w 301583"/>
              <a:gd name="connsiteY4" fmla="*/ 0 h 5931015"/>
              <a:gd name="connsiteX0" fmla="*/ 0 w 301583"/>
              <a:gd name="connsiteY0" fmla="*/ 0 h 5450638"/>
              <a:gd name="connsiteX1" fmla="*/ 301583 w 301583"/>
              <a:gd name="connsiteY1" fmla="*/ 84893 h 5450638"/>
              <a:gd name="connsiteX2" fmla="*/ 300085 w 301583"/>
              <a:gd name="connsiteY2" fmla="*/ 5450638 h 5450638"/>
              <a:gd name="connsiteX3" fmla="*/ 861 w 301583"/>
              <a:gd name="connsiteY3" fmla="*/ 5370082 h 5450638"/>
              <a:gd name="connsiteX4" fmla="*/ 0 w 301583"/>
              <a:gd name="connsiteY4" fmla="*/ 0 h 5450638"/>
              <a:gd name="connsiteX0" fmla="*/ 0 w 302519"/>
              <a:gd name="connsiteY0" fmla="*/ 0 h 5454974"/>
              <a:gd name="connsiteX1" fmla="*/ 301583 w 302519"/>
              <a:gd name="connsiteY1" fmla="*/ 84893 h 5454974"/>
              <a:gd name="connsiteX2" fmla="*/ 302444 w 302519"/>
              <a:gd name="connsiteY2" fmla="*/ 5454974 h 5454974"/>
              <a:gd name="connsiteX3" fmla="*/ 861 w 302519"/>
              <a:gd name="connsiteY3" fmla="*/ 5370082 h 5454974"/>
              <a:gd name="connsiteX4" fmla="*/ 0 w 302519"/>
              <a:gd name="connsiteY4" fmla="*/ 0 h 5454974"/>
              <a:gd name="connsiteX0" fmla="*/ 0 w 302610"/>
              <a:gd name="connsiteY0" fmla="*/ 9311 h 5370081"/>
              <a:gd name="connsiteX1" fmla="*/ 301674 w 302610"/>
              <a:gd name="connsiteY1" fmla="*/ 0 h 5370081"/>
              <a:gd name="connsiteX2" fmla="*/ 302535 w 302610"/>
              <a:gd name="connsiteY2" fmla="*/ 5370081 h 5370081"/>
              <a:gd name="connsiteX3" fmla="*/ 952 w 302610"/>
              <a:gd name="connsiteY3" fmla="*/ 5285189 h 5370081"/>
              <a:gd name="connsiteX4" fmla="*/ 0 w 302610"/>
              <a:gd name="connsiteY4" fmla="*/ 9311 h 5370081"/>
              <a:gd name="connsiteX0" fmla="*/ 0 w 302577"/>
              <a:gd name="connsiteY0" fmla="*/ 0 h 5360770"/>
              <a:gd name="connsiteX1" fmla="*/ 300078 w 302577"/>
              <a:gd name="connsiteY1" fmla="*/ 89992 h 5360770"/>
              <a:gd name="connsiteX2" fmla="*/ 302535 w 302577"/>
              <a:gd name="connsiteY2" fmla="*/ 5360770 h 5360770"/>
              <a:gd name="connsiteX3" fmla="*/ 952 w 302577"/>
              <a:gd name="connsiteY3" fmla="*/ 5275878 h 5360770"/>
              <a:gd name="connsiteX4" fmla="*/ 0 w 302577"/>
              <a:gd name="connsiteY4" fmla="*/ 0 h 5360770"/>
              <a:gd name="connsiteX0" fmla="*/ 0 w 302562"/>
              <a:gd name="connsiteY0" fmla="*/ 0 h 5360770"/>
              <a:gd name="connsiteX1" fmla="*/ 297990 w 302562"/>
              <a:gd name="connsiteY1" fmla="*/ 78289 h 5360770"/>
              <a:gd name="connsiteX2" fmla="*/ 302535 w 302562"/>
              <a:gd name="connsiteY2" fmla="*/ 5360770 h 5360770"/>
              <a:gd name="connsiteX3" fmla="*/ 952 w 302562"/>
              <a:gd name="connsiteY3" fmla="*/ 5275878 h 5360770"/>
              <a:gd name="connsiteX4" fmla="*/ 0 w 302562"/>
              <a:gd name="connsiteY4" fmla="*/ 0 h 5360770"/>
              <a:gd name="connsiteX0" fmla="*/ 0 w 302562"/>
              <a:gd name="connsiteY0" fmla="*/ 0 h 5386885"/>
              <a:gd name="connsiteX1" fmla="*/ 297990 w 302562"/>
              <a:gd name="connsiteY1" fmla="*/ 78289 h 5386885"/>
              <a:gd name="connsiteX2" fmla="*/ 302535 w 302562"/>
              <a:gd name="connsiteY2" fmla="*/ 5360770 h 5386885"/>
              <a:gd name="connsiteX3" fmla="*/ 1447 w 302562"/>
              <a:gd name="connsiteY3" fmla="*/ 5386885 h 5386885"/>
              <a:gd name="connsiteX4" fmla="*/ 0 w 302562"/>
              <a:gd name="connsiteY4" fmla="*/ 0 h 5386885"/>
              <a:gd name="connsiteX0" fmla="*/ 0 w 303052"/>
              <a:gd name="connsiteY0" fmla="*/ 0 h 5471777"/>
              <a:gd name="connsiteX1" fmla="*/ 297990 w 303052"/>
              <a:gd name="connsiteY1" fmla="*/ 78289 h 5471777"/>
              <a:gd name="connsiteX2" fmla="*/ 303028 w 303052"/>
              <a:gd name="connsiteY2" fmla="*/ 5471777 h 5471777"/>
              <a:gd name="connsiteX3" fmla="*/ 1447 w 303052"/>
              <a:gd name="connsiteY3" fmla="*/ 5386885 h 5471777"/>
              <a:gd name="connsiteX4" fmla="*/ 0 w 303052"/>
              <a:gd name="connsiteY4" fmla="*/ 0 h 5471777"/>
              <a:gd name="connsiteX0" fmla="*/ 0 w 303056"/>
              <a:gd name="connsiteY0" fmla="*/ 0 h 5471777"/>
              <a:gd name="connsiteX1" fmla="*/ 298683 w 303056"/>
              <a:gd name="connsiteY1" fmla="*/ 65209 h 5471777"/>
              <a:gd name="connsiteX2" fmla="*/ 303028 w 303056"/>
              <a:gd name="connsiteY2" fmla="*/ 5471777 h 5471777"/>
              <a:gd name="connsiteX3" fmla="*/ 1447 w 303056"/>
              <a:gd name="connsiteY3" fmla="*/ 5386885 h 5471777"/>
              <a:gd name="connsiteX4" fmla="*/ 0 w 303056"/>
              <a:gd name="connsiteY4" fmla="*/ 0 h 5471777"/>
              <a:gd name="connsiteX0" fmla="*/ 0 w 303056"/>
              <a:gd name="connsiteY0" fmla="*/ 0 h 5471777"/>
              <a:gd name="connsiteX1" fmla="*/ 298683 w 303056"/>
              <a:gd name="connsiteY1" fmla="*/ 65209 h 5471777"/>
              <a:gd name="connsiteX2" fmla="*/ 303028 w 303056"/>
              <a:gd name="connsiteY2" fmla="*/ 5471777 h 5471777"/>
              <a:gd name="connsiteX3" fmla="*/ 4408 w 303056"/>
              <a:gd name="connsiteY3" fmla="*/ 5367715 h 5471777"/>
              <a:gd name="connsiteX4" fmla="*/ 0 w 303056"/>
              <a:gd name="connsiteY4" fmla="*/ 0 h 5471777"/>
              <a:gd name="connsiteX0" fmla="*/ 0 w 303999"/>
              <a:gd name="connsiteY0" fmla="*/ 0 h 5435584"/>
              <a:gd name="connsiteX1" fmla="*/ 298683 w 303999"/>
              <a:gd name="connsiteY1" fmla="*/ 65209 h 5435584"/>
              <a:gd name="connsiteX2" fmla="*/ 303976 w 303999"/>
              <a:gd name="connsiteY2" fmla="*/ 5435584 h 5435584"/>
              <a:gd name="connsiteX3" fmla="*/ 4408 w 303999"/>
              <a:gd name="connsiteY3" fmla="*/ 5367715 h 5435584"/>
              <a:gd name="connsiteX4" fmla="*/ 0 w 303999"/>
              <a:gd name="connsiteY4" fmla="*/ 0 h 5435584"/>
              <a:gd name="connsiteX0" fmla="*/ 0 w 302438"/>
              <a:gd name="connsiteY0" fmla="*/ 0 h 5413168"/>
              <a:gd name="connsiteX1" fmla="*/ 297122 w 302438"/>
              <a:gd name="connsiteY1" fmla="*/ 42793 h 5413168"/>
              <a:gd name="connsiteX2" fmla="*/ 302415 w 302438"/>
              <a:gd name="connsiteY2" fmla="*/ 5413168 h 5413168"/>
              <a:gd name="connsiteX3" fmla="*/ 2847 w 302438"/>
              <a:gd name="connsiteY3" fmla="*/ 5345299 h 5413168"/>
              <a:gd name="connsiteX4" fmla="*/ 0 w 302438"/>
              <a:gd name="connsiteY4" fmla="*/ 0 h 5413168"/>
              <a:gd name="connsiteX0" fmla="*/ 0 w 302446"/>
              <a:gd name="connsiteY0" fmla="*/ 0 h 5413168"/>
              <a:gd name="connsiteX1" fmla="*/ 298509 w 302446"/>
              <a:gd name="connsiteY1" fmla="*/ 30141 h 5413168"/>
              <a:gd name="connsiteX2" fmla="*/ 302415 w 302446"/>
              <a:gd name="connsiteY2" fmla="*/ 5413168 h 5413168"/>
              <a:gd name="connsiteX3" fmla="*/ 2847 w 302446"/>
              <a:gd name="connsiteY3" fmla="*/ 5345299 h 5413168"/>
              <a:gd name="connsiteX4" fmla="*/ 0 w 302446"/>
              <a:gd name="connsiteY4" fmla="*/ 0 h 5413168"/>
              <a:gd name="connsiteX0" fmla="*/ 0 w 302445"/>
              <a:gd name="connsiteY0" fmla="*/ 0 h 9190053"/>
              <a:gd name="connsiteX1" fmla="*/ 298509 w 302445"/>
              <a:gd name="connsiteY1" fmla="*/ 30141 h 9190053"/>
              <a:gd name="connsiteX2" fmla="*/ 302415 w 302445"/>
              <a:gd name="connsiteY2" fmla="*/ 5413168 h 9190053"/>
              <a:gd name="connsiteX3" fmla="*/ 9027 w 302445"/>
              <a:gd name="connsiteY3" fmla="*/ 9190053 h 9190053"/>
              <a:gd name="connsiteX4" fmla="*/ 0 w 302445"/>
              <a:gd name="connsiteY4" fmla="*/ 0 h 9190053"/>
              <a:gd name="connsiteX0" fmla="*/ 0 w 303190"/>
              <a:gd name="connsiteY0" fmla="*/ 0 h 9230944"/>
              <a:gd name="connsiteX1" fmla="*/ 298509 w 303190"/>
              <a:gd name="connsiteY1" fmla="*/ 30141 h 9230944"/>
              <a:gd name="connsiteX2" fmla="*/ 303164 w 303190"/>
              <a:gd name="connsiteY2" fmla="*/ 9230944 h 9230944"/>
              <a:gd name="connsiteX3" fmla="*/ 9027 w 303190"/>
              <a:gd name="connsiteY3" fmla="*/ 9190053 h 9230944"/>
              <a:gd name="connsiteX4" fmla="*/ 0 w 303190"/>
              <a:gd name="connsiteY4" fmla="*/ 0 h 9230944"/>
              <a:gd name="connsiteX0" fmla="*/ 0 w 304698"/>
              <a:gd name="connsiteY0" fmla="*/ 0 h 9217141"/>
              <a:gd name="connsiteX1" fmla="*/ 298509 w 304698"/>
              <a:gd name="connsiteY1" fmla="*/ 30141 h 9217141"/>
              <a:gd name="connsiteX2" fmla="*/ 304677 w 304698"/>
              <a:gd name="connsiteY2" fmla="*/ 9217141 h 9217141"/>
              <a:gd name="connsiteX3" fmla="*/ 9027 w 304698"/>
              <a:gd name="connsiteY3" fmla="*/ 9190053 h 9217141"/>
              <a:gd name="connsiteX4" fmla="*/ 0 w 304698"/>
              <a:gd name="connsiteY4" fmla="*/ 0 h 9217141"/>
              <a:gd name="connsiteX0" fmla="*/ 0 w 306161"/>
              <a:gd name="connsiteY0" fmla="*/ 939 h 9187000"/>
              <a:gd name="connsiteX1" fmla="*/ 299972 w 306161"/>
              <a:gd name="connsiteY1" fmla="*/ 0 h 9187000"/>
              <a:gd name="connsiteX2" fmla="*/ 306140 w 306161"/>
              <a:gd name="connsiteY2" fmla="*/ 9187000 h 9187000"/>
              <a:gd name="connsiteX3" fmla="*/ 10490 w 306161"/>
              <a:gd name="connsiteY3" fmla="*/ 9159912 h 9187000"/>
              <a:gd name="connsiteX4" fmla="*/ 0 w 306161"/>
              <a:gd name="connsiteY4" fmla="*/ 939 h 9187000"/>
              <a:gd name="connsiteX0" fmla="*/ 0 w 307035"/>
              <a:gd name="connsiteY0" fmla="*/ 939 h 9168352"/>
              <a:gd name="connsiteX1" fmla="*/ 299972 w 307035"/>
              <a:gd name="connsiteY1" fmla="*/ 0 h 9168352"/>
              <a:gd name="connsiteX2" fmla="*/ 307017 w 307035"/>
              <a:gd name="connsiteY2" fmla="*/ 9168352 h 9168352"/>
              <a:gd name="connsiteX3" fmla="*/ 10490 w 307035"/>
              <a:gd name="connsiteY3" fmla="*/ 9159912 h 9168352"/>
              <a:gd name="connsiteX4" fmla="*/ 0 w 307035"/>
              <a:gd name="connsiteY4" fmla="*/ 939 h 9168352"/>
              <a:gd name="connsiteX0" fmla="*/ 0 w 307035"/>
              <a:gd name="connsiteY0" fmla="*/ 939 h 9168352"/>
              <a:gd name="connsiteX1" fmla="*/ 299972 w 307035"/>
              <a:gd name="connsiteY1" fmla="*/ 0 h 9168352"/>
              <a:gd name="connsiteX2" fmla="*/ 307017 w 307035"/>
              <a:gd name="connsiteY2" fmla="*/ 9168352 h 9168352"/>
              <a:gd name="connsiteX3" fmla="*/ 11075 w 307035"/>
              <a:gd name="connsiteY3" fmla="*/ 9147480 h 9168352"/>
              <a:gd name="connsiteX4" fmla="*/ 0 w 307035"/>
              <a:gd name="connsiteY4" fmla="*/ 939 h 91683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07035" h="9168352">
                <a:moveTo>
                  <a:pt x="0" y="939"/>
                </a:moveTo>
                <a:lnTo>
                  <a:pt x="299972" y="0"/>
                </a:lnTo>
                <a:cubicBezTo>
                  <a:pt x="299516" y="1948707"/>
                  <a:pt x="307473" y="7219645"/>
                  <a:pt x="307017" y="9168352"/>
                </a:cubicBezTo>
                <a:cubicBezTo>
                  <a:pt x="208971" y="9154722"/>
                  <a:pt x="109121" y="9161110"/>
                  <a:pt x="11075" y="9147480"/>
                </a:cubicBezTo>
                <a:cubicBezTo>
                  <a:pt x="10966" y="7171920"/>
                  <a:pt x="109" y="1976499"/>
                  <a:pt x="0" y="939"/>
                </a:cubicBezTo>
                <a:close/>
              </a:path>
            </a:pathLst>
          </a:custGeom>
          <a:solidFill>
            <a:schemeClr val="accent3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Title 13">
            <a:extLst>
              <a:ext uri="{FF2B5EF4-FFF2-40B4-BE49-F238E27FC236}">
                <a16:creationId xmlns:a16="http://schemas.microsoft.com/office/drawing/2014/main" id="{0AF0E940-8534-7B4E-9D4B-710979A3F04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23850" y="325439"/>
            <a:ext cx="8502650" cy="423861"/>
          </a:xfrm>
          <a:prstGeom prst="rect">
            <a:avLst/>
          </a:prstGeom>
        </p:spPr>
        <p:txBody>
          <a:bodyPr/>
          <a:lstStyle>
            <a:lvl1pPr>
              <a:defRPr sz="2400" b="1" i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Add your slide title here</a:t>
            </a:r>
          </a:p>
        </p:txBody>
      </p:sp>
      <p:sp>
        <p:nvSpPr>
          <p:cNvPr id="7" name="Picture Placeholder 20">
            <a:extLst>
              <a:ext uri="{FF2B5EF4-FFF2-40B4-BE49-F238E27FC236}">
                <a16:creationId xmlns:a16="http://schemas.microsoft.com/office/drawing/2014/main" id="{18370E63-AFDA-0C4A-9D5B-F9749219E1EC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324355" y="1019329"/>
            <a:ext cx="2023200" cy="3635798"/>
          </a:xfrm>
          <a:prstGeom prst="rect">
            <a:avLst/>
          </a:prstGeom>
          <a:solidFill>
            <a:schemeClr val="tx2"/>
          </a:solidFill>
        </p:spPr>
        <p:txBody>
          <a:bodyPr lIns="144000" rIns="72000" anchor="ctr"/>
          <a:lstStyle>
            <a:lvl1pPr marL="0" indent="0" algn="l">
              <a:buNone/>
              <a:defRPr sz="1400" b="0" i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Add your image here by either dragging and dropping an image to this box or by clicking the icon to add a photo from file.</a:t>
            </a:r>
          </a:p>
        </p:txBody>
      </p:sp>
      <p:sp>
        <p:nvSpPr>
          <p:cNvPr id="16" name="Picture Placeholder 20">
            <a:extLst>
              <a:ext uri="{FF2B5EF4-FFF2-40B4-BE49-F238E27FC236}">
                <a16:creationId xmlns:a16="http://schemas.microsoft.com/office/drawing/2014/main" id="{029E700D-1D9D-1343-B8EA-520788A17F7A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2484961" y="1019329"/>
            <a:ext cx="2023200" cy="3635798"/>
          </a:xfrm>
          <a:prstGeom prst="rect">
            <a:avLst/>
          </a:prstGeom>
          <a:solidFill>
            <a:schemeClr val="tx2"/>
          </a:solidFill>
        </p:spPr>
        <p:txBody>
          <a:bodyPr lIns="144000" rIns="72000" anchor="ctr"/>
          <a:lstStyle>
            <a:lvl1pPr marL="0" indent="0" algn="l">
              <a:buNone/>
              <a:defRPr sz="1400" b="0" i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Add your image here by either dragging and dropping an image to this box or by clicking the icon to add a photo from file.</a:t>
            </a:r>
          </a:p>
        </p:txBody>
      </p:sp>
      <p:sp>
        <p:nvSpPr>
          <p:cNvPr id="17" name="Picture Placeholder 20">
            <a:extLst>
              <a:ext uri="{FF2B5EF4-FFF2-40B4-BE49-F238E27FC236}">
                <a16:creationId xmlns:a16="http://schemas.microsoft.com/office/drawing/2014/main" id="{A060B2FF-DDE9-AD41-9893-BDF3A0FB31FD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4645567" y="1019329"/>
            <a:ext cx="2023200" cy="3635798"/>
          </a:xfrm>
          <a:prstGeom prst="rect">
            <a:avLst/>
          </a:prstGeom>
          <a:solidFill>
            <a:schemeClr val="tx2"/>
          </a:solidFill>
        </p:spPr>
        <p:txBody>
          <a:bodyPr lIns="144000" rIns="72000" anchor="ctr"/>
          <a:lstStyle>
            <a:lvl1pPr marL="0" indent="0" algn="l">
              <a:buNone/>
              <a:defRPr sz="1400" b="0" i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Add your image here by either dragging and dropping an image to this box or by clicking the icon to add a photo from file.</a:t>
            </a:r>
          </a:p>
        </p:txBody>
      </p:sp>
      <p:sp>
        <p:nvSpPr>
          <p:cNvPr id="18" name="Picture Placeholder 20">
            <a:extLst>
              <a:ext uri="{FF2B5EF4-FFF2-40B4-BE49-F238E27FC236}">
                <a16:creationId xmlns:a16="http://schemas.microsoft.com/office/drawing/2014/main" id="{D21A2ABE-A56F-F34E-80E2-2B494330F830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6806174" y="1019329"/>
            <a:ext cx="2023200" cy="3635798"/>
          </a:xfrm>
          <a:prstGeom prst="rect">
            <a:avLst/>
          </a:prstGeom>
          <a:solidFill>
            <a:schemeClr val="tx2"/>
          </a:solidFill>
        </p:spPr>
        <p:txBody>
          <a:bodyPr lIns="144000" rIns="72000" anchor="ctr"/>
          <a:lstStyle>
            <a:lvl1pPr marL="0" indent="0" algn="l">
              <a:buNone/>
              <a:defRPr sz="1400" b="0" i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Add your image here by either dragging and dropping an image to this box or by clicking the icon to add a photo from file.</a:t>
            </a:r>
          </a:p>
        </p:txBody>
      </p:sp>
      <p:sp>
        <p:nvSpPr>
          <p:cNvPr id="26" name="Text Placeholder 3">
            <a:extLst>
              <a:ext uri="{FF2B5EF4-FFF2-40B4-BE49-F238E27FC236}">
                <a16:creationId xmlns:a16="http://schemas.microsoft.com/office/drawing/2014/main" id="{649284DB-3CBF-2348-84A6-38E13AC3738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077906" y="4780003"/>
            <a:ext cx="6792465" cy="26057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>
                <a:solidFill>
                  <a:schemeClr val="accent6"/>
                </a:solidFill>
              </a:defRPr>
            </a:lvl1pPr>
          </a:lstStyle>
          <a:p>
            <a:pPr lvl="0"/>
            <a:r>
              <a:rPr lang="en-US" dirty="0"/>
              <a:t>Add your caption here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14DF6786-092C-2D41-B906-D60EA0B5E1BF}"/>
              </a:ext>
            </a:extLst>
          </p:cNvPr>
          <p:cNvSpPr txBox="1"/>
          <p:nvPr userDrawn="1"/>
        </p:nvSpPr>
        <p:spPr>
          <a:xfrm>
            <a:off x="214312" y="4800092"/>
            <a:ext cx="141211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fld id="{678A3127-004A-9F4A-90B3-2F89179B6970}" type="slidenum">
              <a:rPr lang="en-US" sz="1000" b="1" i="0" smtClean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algn="l"/>
              <a:t>‹#›</a:t>
            </a:fld>
            <a:endParaRPr lang="en-US" sz="1000" b="1" i="0" dirty="0">
              <a:solidFill>
                <a:schemeClr val="accent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6302748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ctangle 25">
            <a:extLst>
              <a:ext uri="{FF2B5EF4-FFF2-40B4-BE49-F238E27FC236}">
                <a16:creationId xmlns:a16="http://schemas.microsoft.com/office/drawing/2014/main" id="{05483FF0-04C7-8741-B607-19FAF8499A14}"/>
              </a:ext>
            </a:extLst>
          </p:cNvPr>
          <p:cNvSpPr/>
          <p:nvPr userDrawn="1"/>
        </p:nvSpPr>
        <p:spPr>
          <a:xfrm rot="16498167" flipH="1">
            <a:off x="4451455" y="-1873136"/>
            <a:ext cx="241625" cy="9217141"/>
          </a:xfrm>
          <a:custGeom>
            <a:avLst/>
            <a:gdLst>
              <a:gd name="connsiteX0" fmla="*/ 0 w 297529"/>
              <a:gd name="connsiteY0" fmla="*/ 0 h 6679840"/>
              <a:gd name="connsiteX1" fmla="*/ 297529 w 297529"/>
              <a:gd name="connsiteY1" fmla="*/ 0 h 6679840"/>
              <a:gd name="connsiteX2" fmla="*/ 297529 w 297529"/>
              <a:gd name="connsiteY2" fmla="*/ 6679840 h 6679840"/>
              <a:gd name="connsiteX3" fmla="*/ 0 w 297529"/>
              <a:gd name="connsiteY3" fmla="*/ 6679840 h 6679840"/>
              <a:gd name="connsiteX4" fmla="*/ 0 w 297529"/>
              <a:gd name="connsiteY4" fmla="*/ 0 h 6679840"/>
              <a:gd name="connsiteX0" fmla="*/ 0 w 298896"/>
              <a:gd name="connsiteY0" fmla="*/ 0 h 6679840"/>
              <a:gd name="connsiteX1" fmla="*/ 298896 w 298896"/>
              <a:gd name="connsiteY1" fmla="*/ 833718 h 6679840"/>
              <a:gd name="connsiteX2" fmla="*/ 297529 w 298896"/>
              <a:gd name="connsiteY2" fmla="*/ 6679840 h 6679840"/>
              <a:gd name="connsiteX3" fmla="*/ 0 w 298896"/>
              <a:gd name="connsiteY3" fmla="*/ 6679840 h 6679840"/>
              <a:gd name="connsiteX4" fmla="*/ 0 w 298896"/>
              <a:gd name="connsiteY4" fmla="*/ 0 h 6679840"/>
              <a:gd name="connsiteX0" fmla="*/ 0 w 299224"/>
              <a:gd name="connsiteY0" fmla="*/ 0 h 5926680"/>
              <a:gd name="connsiteX1" fmla="*/ 299224 w 299224"/>
              <a:gd name="connsiteY1" fmla="*/ 80558 h 5926680"/>
              <a:gd name="connsiteX2" fmla="*/ 297857 w 299224"/>
              <a:gd name="connsiteY2" fmla="*/ 5926680 h 5926680"/>
              <a:gd name="connsiteX3" fmla="*/ 328 w 299224"/>
              <a:gd name="connsiteY3" fmla="*/ 5926680 h 5926680"/>
              <a:gd name="connsiteX4" fmla="*/ 0 w 299224"/>
              <a:gd name="connsiteY4" fmla="*/ 0 h 5926680"/>
              <a:gd name="connsiteX0" fmla="*/ 0 w 301583"/>
              <a:gd name="connsiteY0" fmla="*/ 0 h 5931015"/>
              <a:gd name="connsiteX1" fmla="*/ 301583 w 301583"/>
              <a:gd name="connsiteY1" fmla="*/ 84893 h 5931015"/>
              <a:gd name="connsiteX2" fmla="*/ 300216 w 301583"/>
              <a:gd name="connsiteY2" fmla="*/ 5931015 h 5931015"/>
              <a:gd name="connsiteX3" fmla="*/ 2687 w 301583"/>
              <a:gd name="connsiteY3" fmla="*/ 5931015 h 5931015"/>
              <a:gd name="connsiteX4" fmla="*/ 0 w 301583"/>
              <a:gd name="connsiteY4" fmla="*/ 0 h 5931015"/>
              <a:gd name="connsiteX0" fmla="*/ 0 w 301583"/>
              <a:gd name="connsiteY0" fmla="*/ 0 h 5931015"/>
              <a:gd name="connsiteX1" fmla="*/ 301583 w 301583"/>
              <a:gd name="connsiteY1" fmla="*/ 84893 h 5931015"/>
              <a:gd name="connsiteX2" fmla="*/ 300085 w 301583"/>
              <a:gd name="connsiteY2" fmla="*/ 5450638 h 5931015"/>
              <a:gd name="connsiteX3" fmla="*/ 2687 w 301583"/>
              <a:gd name="connsiteY3" fmla="*/ 5931015 h 5931015"/>
              <a:gd name="connsiteX4" fmla="*/ 0 w 301583"/>
              <a:gd name="connsiteY4" fmla="*/ 0 h 5931015"/>
              <a:gd name="connsiteX0" fmla="*/ 0 w 301583"/>
              <a:gd name="connsiteY0" fmla="*/ 0 h 5450638"/>
              <a:gd name="connsiteX1" fmla="*/ 301583 w 301583"/>
              <a:gd name="connsiteY1" fmla="*/ 84893 h 5450638"/>
              <a:gd name="connsiteX2" fmla="*/ 300085 w 301583"/>
              <a:gd name="connsiteY2" fmla="*/ 5450638 h 5450638"/>
              <a:gd name="connsiteX3" fmla="*/ 861 w 301583"/>
              <a:gd name="connsiteY3" fmla="*/ 5370082 h 5450638"/>
              <a:gd name="connsiteX4" fmla="*/ 0 w 301583"/>
              <a:gd name="connsiteY4" fmla="*/ 0 h 5450638"/>
              <a:gd name="connsiteX0" fmla="*/ 0 w 302519"/>
              <a:gd name="connsiteY0" fmla="*/ 0 h 5454974"/>
              <a:gd name="connsiteX1" fmla="*/ 301583 w 302519"/>
              <a:gd name="connsiteY1" fmla="*/ 84893 h 5454974"/>
              <a:gd name="connsiteX2" fmla="*/ 302444 w 302519"/>
              <a:gd name="connsiteY2" fmla="*/ 5454974 h 5454974"/>
              <a:gd name="connsiteX3" fmla="*/ 861 w 302519"/>
              <a:gd name="connsiteY3" fmla="*/ 5370082 h 5454974"/>
              <a:gd name="connsiteX4" fmla="*/ 0 w 302519"/>
              <a:gd name="connsiteY4" fmla="*/ 0 h 5454974"/>
              <a:gd name="connsiteX0" fmla="*/ 0 w 302610"/>
              <a:gd name="connsiteY0" fmla="*/ 9311 h 5370081"/>
              <a:gd name="connsiteX1" fmla="*/ 301674 w 302610"/>
              <a:gd name="connsiteY1" fmla="*/ 0 h 5370081"/>
              <a:gd name="connsiteX2" fmla="*/ 302535 w 302610"/>
              <a:gd name="connsiteY2" fmla="*/ 5370081 h 5370081"/>
              <a:gd name="connsiteX3" fmla="*/ 952 w 302610"/>
              <a:gd name="connsiteY3" fmla="*/ 5285189 h 5370081"/>
              <a:gd name="connsiteX4" fmla="*/ 0 w 302610"/>
              <a:gd name="connsiteY4" fmla="*/ 9311 h 5370081"/>
              <a:gd name="connsiteX0" fmla="*/ 0 w 302577"/>
              <a:gd name="connsiteY0" fmla="*/ 0 h 5360770"/>
              <a:gd name="connsiteX1" fmla="*/ 300078 w 302577"/>
              <a:gd name="connsiteY1" fmla="*/ 89992 h 5360770"/>
              <a:gd name="connsiteX2" fmla="*/ 302535 w 302577"/>
              <a:gd name="connsiteY2" fmla="*/ 5360770 h 5360770"/>
              <a:gd name="connsiteX3" fmla="*/ 952 w 302577"/>
              <a:gd name="connsiteY3" fmla="*/ 5275878 h 5360770"/>
              <a:gd name="connsiteX4" fmla="*/ 0 w 302577"/>
              <a:gd name="connsiteY4" fmla="*/ 0 h 5360770"/>
              <a:gd name="connsiteX0" fmla="*/ 0 w 302562"/>
              <a:gd name="connsiteY0" fmla="*/ 0 h 5360770"/>
              <a:gd name="connsiteX1" fmla="*/ 297990 w 302562"/>
              <a:gd name="connsiteY1" fmla="*/ 78289 h 5360770"/>
              <a:gd name="connsiteX2" fmla="*/ 302535 w 302562"/>
              <a:gd name="connsiteY2" fmla="*/ 5360770 h 5360770"/>
              <a:gd name="connsiteX3" fmla="*/ 952 w 302562"/>
              <a:gd name="connsiteY3" fmla="*/ 5275878 h 5360770"/>
              <a:gd name="connsiteX4" fmla="*/ 0 w 302562"/>
              <a:gd name="connsiteY4" fmla="*/ 0 h 5360770"/>
              <a:gd name="connsiteX0" fmla="*/ 0 w 302562"/>
              <a:gd name="connsiteY0" fmla="*/ 0 h 5386885"/>
              <a:gd name="connsiteX1" fmla="*/ 297990 w 302562"/>
              <a:gd name="connsiteY1" fmla="*/ 78289 h 5386885"/>
              <a:gd name="connsiteX2" fmla="*/ 302535 w 302562"/>
              <a:gd name="connsiteY2" fmla="*/ 5360770 h 5386885"/>
              <a:gd name="connsiteX3" fmla="*/ 1447 w 302562"/>
              <a:gd name="connsiteY3" fmla="*/ 5386885 h 5386885"/>
              <a:gd name="connsiteX4" fmla="*/ 0 w 302562"/>
              <a:gd name="connsiteY4" fmla="*/ 0 h 5386885"/>
              <a:gd name="connsiteX0" fmla="*/ 0 w 303052"/>
              <a:gd name="connsiteY0" fmla="*/ 0 h 5471777"/>
              <a:gd name="connsiteX1" fmla="*/ 297990 w 303052"/>
              <a:gd name="connsiteY1" fmla="*/ 78289 h 5471777"/>
              <a:gd name="connsiteX2" fmla="*/ 303028 w 303052"/>
              <a:gd name="connsiteY2" fmla="*/ 5471777 h 5471777"/>
              <a:gd name="connsiteX3" fmla="*/ 1447 w 303052"/>
              <a:gd name="connsiteY3" fmla="*/ 5386885 h 5471777"/>
              <a:gd name="connsiteX4" fmla="*/ 0 w 303052"/>
              <a:gd name="connsiteY4" fmla="*/ 0 h 5471777"/>
              <a:gd name="connsiteX0" fmla="*/ 0 w 303056"/>
              <a:gd name="connsiteY0" fmla="*/ 0 h 5471777"/>
              <a:gd name="connsiteX1" fmla="*/ 298683 w 303056"/>
              <a:gd name="connsiteY1" fmla="*/ 65209 h 5471777"/>
              <a:gd name="connsiteX2" fmla="*/ 303028 w 303056"/>
              <a:gd name="connsiteY2" fmla="*/ 5471777 h 5471777"/>
              <a:gd name="connsiteX3" fmla="*/ 1447 w 303056"/>
              <a:gd name="connsiteY3" fmla="*/ 5386885 h 5471777"/>
              <a:gd name="connsiteX4" fmla="*/ 0 w 303056"/>
              <a:gd name="connsiteY4" fmla="*/ 0 h 5471777"/>
              <a:gd name="connsiteX0" fmla="*/ 0 w 303056"/>
              <a:gd name="connsiteY0" fmla="*/ 0 h 5471777"/>
              <a:gd name="connsiteX1" fmla="*/ 298683 w 303056"/>
              <a:gd name="connsiteY1" fmla="*/ 65209 h 5471777"/>
              <a:gd name="connsiteX2" fmla="*/ 303028 w 303056"/>
              <a:gd name="connsiteY2" fmla="*/ 5471777 h 5471777"/>
              <a:gd name="connsiteX3" fmla="*/ 4408 w 303056"/>
              <a:gd name="connsiteY3" fmla="*/ 5367715 h 5471777"/>
              <a:gd name="connsiteX4" fmla="*/ 0 w 303056"/>
              <a:gd name="connsiteY4" fmla="*/ 0 h 5471777"/>
              <a:gd name="connsiteX0" fmla="*/ 0 w 303999"/>
              <a:gd name="connsiteY0" fmla="*/ 0 h 5435584"/>
              <a:gd name="connsiteX1" fmla="*/ 298683 w 303999"/>
              <a:gd name="connsiteY1" fmla="*/ 65209 h 5435584"/>
              <a:gd name="connsiteX2" fmla="*/ 303976 w 303999"/>
              <a:gd name="connsiteY2" fmla="*/ 5435584 h 5435584"/>
              <a:gd name="connsiteX3" fmla="*/ 4408 w 303999"/>
              <a:gd name="connsiteY3" fmla="*/ 5367715 h 5435584"/>
              <a:gd name="connsiteX4" fmla="*/ 0 w 303999"/>
              <a:gd name="connsiteY4" fmla="*/ 0 h 5435584"/>
              <a:gd name="connsiteX0" fmla="*/ 0 w 302438"/>
              <a:gd name="connsiteY0" fmla="*/ 0 h 5413168"/>
              <a:gd name="connsiteX1" fmla="*/ 297122 w 302438"/>
              <a:gd name="connsiteY1" fmla="*/ 42793 h 5413168"/>
              <a:gd name="connsiteX2" fmla="*/ 302415 w 302438"/>
              <a:gd name="connsiteY2" fmla="*/ 5413168 h 5413168"/>
              <a:gd name="connsiteX3" fmla="*/ 2847 w 302438"/>
              <a:gd name="connsiteY3" fmla="*/ 5345299 h 5413168"/>
              <a:gd name="connsiteX4" fmla="*/ 0 w 302438"/>
              <a:gd name="connsiteY4" fmla="*/ 0 h 5413168"/>
              <a:gd name="connsiteX0" fmla="*/ 0 w 302446"/>
              <a:gd name="connsiteY0" fmla="*/ 0 h 5413168"/>
              <a:gd name="connsiteX1" fmla="*/ 298509 w 302446"/>
              <a:gd name="connsiteY1" fmla="*/ 30141 h 5413168"/>
              <a:gd name="connsiteX2" fmla="*/ 302415 w 302446"/>
              <a:gd name="connsiteY2" fmla="*/ 5413168 h 5413168"/>
              <a:gd name="connsiteX3" fmla="*/ 2847 w 302446"/>
              <a:gd name="connsiteY3" fmla="*/ 5345299 h 5413168"/>
              <a:gd name="connsiteX4" fmla="*/ 0 w 302446"/>
              <a:gd name="connsiteY4" fmla="*/ 0 h 5413168"/>
              <a:gd name="connsiteX0" fmla="*/ 0 w 302445"/>
              <a:gd name="connsiteY0" fmla="*/ 0 h 9190053"/>
              <a:gd name="connsiteX1" fmla="*/ 298509 w 302445"/>
              <a:gd name="connsiteY1" fmla="*/ 30141 h 9190053"/>
              <a:gd name="connsiteX2" fmla="*/ 302415 w 302445"/>
              <a:gd name="connsiteY2" fmla="*/ 5413168 h 9190053"/>
              <a:gd name="connsiteX3" fmla="*/ 9027 w 302445"/>
              <a:gd name="connsiteY3" fmla="*/ 9190053 h 9190053"/>
              <a:gd name="connsiteX4" fmla="*/ 0 w 302445"/>
              <a:gd name="connsiteY4" fmla="*/ 0 h 9190053"/>
              <a:gd name="connsiteX0" fmla="*/ 0 w 303190"/>
              <a:gd name="connsiteY0" fmla="*/ 0 h 9230944"/>
              <a:gd name="connsiteX1" fmla="*/ 298509 w 303190"/>
              <a:gd name="connsiteY1" fmla="*/ 30141 h 9230944"/>
              <a:gd name="connsiteX2" fmla="*/ 303164 w 303190"/>
              <a:gd name="connsiteY2" fmla="*/ 9230944 h 9230944"/>
              <a:gd name="connsiteX3" fmla="*/ 9027 w 303190"/>
              <a:gd name="connsiteY3" fmla="*/ 9190053 h 9230944"/>
              <a:gd name="connsiteX4" fmla="*/ 0 w 303190"/>
              <a:gd name="connsiteY4" fmla="*/ 0 h 9230944"/>
              <a:gd name="connsiteX0" fmla="*/ 0 w 304698"/>
              <a:gd name="connsiteY0" fmla="*/ 0 h 9217141"/>
              <a:gd name="connsiteX1" fmla="*/ 298509 w 304698"/>
              <a:gd name="connsiteY1" fmla="*/ 30141 h 9217141"/>
              <a:gd name="connsiteX2" fmla="*/ 304677 w 304698"/>
              <a:gd name="connsiteY2" fmla="*/ 9217141 h 9217141"/>
              <a:gd name="connsiteX3" fmla="*/ 9027 w 304698"/>
              <a:gd name="connsiteY3" fmla="*/ 9190053 h 9217141"/>
              <a:gd name="connsiteX4" fmla="*/ 0 w 304698"/>
              <a:gd name="connsiteY4" fmla="*/ 0 h 92171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04698" h="9217141">
                <a:moveTo>
                  <a:pt x="0" y="0"/>
                </a:moveTo>
                <a:lnTo>
                  <a:pt x="298509" y="30141"/>
                </a:lnTo>
                <a:cubicBezTo>
                  <a:pt x="298053" y="1978848"/>
                  <a:pt x="305133" y="7268434"/>
                  <a:pt x="304677" y="9217141"/>
                </a:cubicBezTo>
                <a:cubicBezTo>
                  <a:pt x="206631" y="9203511"/>
                  <a:pt x="107073" y="9203683"/>
                  <a:pt x="9027" y="9190053"/>
                </a:cubicBezTo>
                <a:cubicBezTo>
                  <a:pt x="8918" y="7214493"/>
                  <a:pt x="109" y="1975560"/>
                  <a:pt x="0" y="0"/>
                </a:cubicBezTo>
                <a:close/>
              </a:path>
            </a:pathLst>
          </a:custGeom>
          <a:solidFill>
            <a:schemeClr val="accent2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Rectangle 25">
            <a:extLst>
              <a:ext uri="{FF2B5EF4-FFF2-40B4-BE49-F238E27FC236}">
                <a16:creationId xmlns:a16="http://schemas.microsoft.com/office/drawing/2014/main" id="{9C3FBFF2-F4B4-AE40-BF5C-540284C0438E}"/>
              </a:ext>
            </a:extLst>
          </p:cNvPr>
          <p:cNvSpPr/>
          <p:nvPr userDrawn="1"/>
        </p:nvSpPr>
        <p:spPr>
          <a:xfrm rot="5092801" flipH="1">
            <a:off x="4446185" y="-1718555"/>
            <a:ext cx="253938" cy="9218037"/>
          </a:xfrm>
          <a:custGeom>
            <a:avLst/>
            <a:gdLst>
              <a:gd name="connsiteX0" fmla="*/ 0 w 297529"/>
              <a:gd name="connsiteY0" fmla="*/ 0 h 6679840"/>
              <a:gd name="connsiteX1" fmla="*/ 297529 w 297529"/>
              <a:gd name="connsiteY1" fmla="*/ 0 h 6679840"/>
              <a:gd name="connsiteX2" fmla="*/ 297529 w 297529"/>
              <a:gd name="connsiteY2" fmla="*/ 6679840 h 6679840"/>
              <a:gd name="connsiteX3" fmla="*/ 0 w 297529"/>
              <a:gd name="connsiteY3" fmla="*/ 6679840 h 6679840"/>
              <a:gd name="connsiteX4" fmla="*/ 0 w 297529"/>
              <a:gd name="connsiteY4" fmla="*/ 0 h 6679840"/>
              <a:gd name="connsiteX0" fmla="*/ 0 w 298896"/>
              <a:gd name="connsiteY0" fmla="*/ 0 h 6679840"/>
              <a:gd name="connsiteX1" fmla="*/ 298896 w 298896"/>
              <a:gd name="connsiteY1" fmla="*/ 833718 h 6679840"/>
              <a:gd name="connsiteX2" fmla="*/ 297529 w 298896"/>
              <a:gd name="connsiteY2" fmla="*/ 6679840 h 6679840"/>
              <a:gd name="connsiteX3" fmla="*/ 0 w 298896"/>
              <a:gd name="connsiteY3" fmla="*/ 6679840 h 6679840"/>
              <a:gd name="connsiteX4" fmla="*/ 0 w 298896"/>
              <a:gd name="connsiteY4" fmla="*/ 0 h 6679840"/>
              <a:gd name="connsiteX0" fmla="*/ 0 w 299224"/>
              <a:gd name="connsiteY0" fmla="*/ 0 h 5926680"/>
              <a:gd name="connsiteX1" fmla="*/ 299224 w 299224"/>
              <a:gd name="connsiteY1" fmla="*/ 80558 h 5926680"/>
              <a:gd name="connsiteX2" fmla="*/ 297857 w 299224"/>
              <a:gd name="connsiteY2" fmla="*/ 5926680 h 5926680"/>
              <a:gd name="connsiteX3" fmla="*/ 328 w 299224"/>
              <a:gd name="connsiteY3" fmla="*/ 5926680 h 5926680"/>
              <a:gd name="connsiteX4" fmla="*/ 0 w 299224"/>
              <a:gd name="connsiteY4" fmla="*/ 0 h 5926680"/>
              <a:gd name="connsiteX0" fmla="*/ 0 w 301583"/>
              <a:gd name="connsiteY0" fmla="*/ 0 h 5931015"/>
              <a:gd name="connsiteX1" fmla="*/ 301583 w 301583"/>
              <a:gd name="connsiteY1" fmla="*/ 84893 h 5931015"/>
              <a:gd name="connsiteX2" fmla="*/ 300216 w 301583"/>
              <a:gd name="connsiteY2" fmla="*/ 5931015 h 5931015"/>
              <a:gd name="connsiteX3" fmla="*/ 2687 w 301583"/>
              <a:gd name="connsiteY3" fmla="*/ 5931015 h 5931015"/>
              <a:gd name="connsiteX4" fmla="*/ 0 w 301583"/>
              <a:gd name="connsiteY4" fmla="*/ 0 h 5931015"/>
              <a:gd name="connsiteX0" fmla="*/ 0 w 301583"/>
              <a:gd name="connsiteY0" fmla="*/ 0 h 5931015"/>
              <a:gd name="connsiteX1" fmla="*/ 301583 w 301583"/>
              <a:gd name="connsiteY1" fmla="*/ 84893 h 5931015"/>
              <a:gd name="connsiteX2" fmla="*/ 300085 w 301583"/>
              <a:gd name="connsiteY2" fmla="*/ 5450638 h 5931015"/>
              <a:gd name="connsiteX3" fmla="*/ 2687 w 301583"/>
              <a:gd name="connsiteY3" fmla="*/ 5931015 h 5931015"/>
              <a:gd name="connsiteX4" fmla="*/ 0 w 301583"/>
              <a:gd name="connsiteY4" fmla="*/ 0 h 5931015"/>
              <a:gd name="connsiteX0" fmla="*/ 0 w 301583"/>
              <a:gd name="connsiteY0" fmla="*/ 0 h 5450638"/>
              <a:gd name="connsiteX1" fmla="*/ 301583 w 301583"/>
              <a:gd name="connsiteY1" fmla="*/ 84893 h 5450638"/>
              <a:gd name="connsiteX2" fmla="*/ 300085 w 301583"/>
              <a:gd name="connsiteY2" fmla="*/ 5450638 h 5450638"/>
              <a:gd name="connsiteX3" fmla="*/ 861 w 301583"/>
              <a:gd name="connsiteY3" fmla="*/ 5370082 h 5450638"/>
              <a:gd name="connsiteX4" fmla="*/ 0 w 301583"/>
              <a:gd name="connsiteY4" fmla="*/ 0 h 5450638"/>
              <a:gd name="connsiteX0" fmla="*/ 0 w 302519"/>
              <a:gd name="connsiteY0" fmla="*/ 0 h 5454974"/>
              <a:gd name="connsiteX1" fmla="*/ 301583 w 302519"/>
              <a:gd name="connsiteY1" fmla="*/ 84893 h 5454974"/>
              <a:gd name="connsiteX2" fmla="*/ 302444 w 302519"/>
              <a:gd name="connsiteY2" fmla="*/ 5454974 h 5454974"/>
              <a:gd name="connsiteX3" fmla="*/ 861 w 302519"/>
              <a:gd name="connsiteY3" fmla="*/ 5370082 h 5454974"/>
              <a:gd name="connsiteX4" fmla="*/ 0 w 302519"/>
              <a:gd name="connsiteY4" fmla="*/ 0 h 5454974"/>
              <a:gd name="connsiteX0" fmla="*/ 0 w 302610"/>
              <a:gd name="connsiteY0" fmla="*/ 9311 h 5370081"/>
              <a:gd name="connsiteX1" fmla="*/ 301674 w 302610"/>
              <a:gd name="connsiteY1" fmla="*/ 0 h 5370081"/>
              <a:gd name="connsiteX2" fmla="*/ 302535 w 302610"/>
              <a:gd name="connsiteY2" fmla="*/ 5370081 h 5370081"/>
              <a:gd name="connsiteX3" fmla="*/ 952 w 302610"/>
              <a:gd name="connsiteY3" fmla="*/ 5285189 h 5370081"/>
              <a:gd name="connsiteX4" fmla="*/ 0 w 302610"/>
              <a:gd name="connsiteY4" fmla="*/ 9311 h 5370081"/>
              <a:gd name="connsiteX0" fmla="*/ 0 w 302577"/>
              <a:gd name="connsiteY0" fmla="*/ 0 h 5360770"/>
              <a:gd name="connsiteX1" fmla="*/ 300078 w 302577"/>
              <a:gd name="connsiteY1" fmla="*/ 89992 h 5360770"/>
              <a:gd name="connsiteX2" fmla="*/ 302535 w 302577"/>
              <a:gd name="connsiteY2" fmla="*/ 5360770 h 5360770"/>
              <a:gd name="connsiteX3" fmla="*/ 952 w 302577"/>
              <a:gd name="connsiteY3" fmla="*/ 5275878 h 5360770"/>
              <a:gd name="connsiteX4" fmla="*/ 0 w 302577"/>
              <a:gd name="connsiteY4" fmla="*/ 0 h 5360770"/>
              <a:gd name="connsiteX0" fmla="*/ 0 w 302562"/>
              <a:gd name="connsiteY0" fmla="*/ 0 h 5360770"/>
              <a:gd name="connsiteX1" fmla="*/ 297990 w 302562"/>
              <a:gd name="connsiteY1" fmla="*/ 78289 h 5360770"/>
              <a:gd name="connsiteX2" fmla="*/ 302535 w 302562"/>
              <a:gd name="connsiteY2" fmla="*/ 5360770 h 5360770"/>
              <a:gd name="connsiteX3" fmla="*/ 952 w 302562"/>
              <a:gd name="connsiteY3" fmla="*/ 5275878 h 5360770"/>
              <a:gd name="connsiteX4" fmla="*/ 0 w 302562"/>
              <a:gd name="connsiteY4" fmla="*/ 0 h 5360770"/>
              <a:gd name="connsiteX0" fmla="*/ 0 w 302562"/>
              <a:gd name="connsiteY0" fmla="*/ 0 h 5386885"/>
              <a:gd name="connsiteX1" fmla="*/ 297990 w 302562"/>
              <a:gd name="connsiteY1" fmla="*/ 78289 h 5386885"/>
              <a:gd name="connsiteX2" fmla="*/ 302535 w 302562"/>
              <a:gd name="connsiteY2" fmla="*/ 5360770 h 5386885"/>
              <a:gd name="connsiteX3" fmla="*/ 1447 w 302562"/>
              <a:gd name="connsiteY3" fmla="*/ 5386885 h 5386885"/>
              <a:gd name="connsiteX4" fmla="*/ 0 w 302562"/>
              <a:gd name="connsiteY4" fmla="*/ 0 h 5386885"/>
              <a:gd name="connsiteX0" fmla="*/ 0 w 303052"/>
              <a:gd name="connsiteY0" fmla="*/ 0 h 5471777"/>
              <a:gd name="connsiteX1" fmla="*/ 297990 w 303052"/>
              <a:gd name="connsiteY1" fmla="*/ 78289 h 5471777"/>
              <a:gd name="connsiteX2" fmla="*/ 303028 w 303052"/>
              <a:gd name="connsiteY2" fmla="*/ 5471777 h 5471777"/>
              <a:gd name="connsiteX3" fmla="*/ 1447 w 303052"/>
              <a:gd name="connsiteY3" fmla="*/ 5386885 h 5471777"/>
              <a:gd name="connsiteX4" fmla="*/ 0 w 303052"/>
              <a:gd name="connsiteY4" fmla="*/ 0 h 5471777"/>
              <a:gd name="connsiteX0" fmla="*/ 0 w 303056"/>
              <a:gd name="connsiteY0" fmla="*/ 0 h 5471777"/>
              <a:gd name="connsiteX1" fmla="*/ 298683 w 303056"/>
              <a:gd name="connsiteY1" fmla="*/ 65209 h 5471777"/>
              <a:gd name="connsiteX2" fmla="*/ 303028 w 303056"/>
              <a:gd name="connsiteY2" fmla="*/ 5471777 h 5471777"/>
              <a:gd name="connsiteX3" fmla="*/ 1447 w 303056"/>
              <a:gd name="connsiteY3" fmla="*/ 5386885 h 5471777"/>
              <a:gd name="connsiteX4" fmla="*/ 0 w 303056"/>
              <a:gd name="connsiteY4" fmla="*/ 0 h 5471777"/>
              <a:gd name="connsiteX0" fmla="*/ 0 w 303056"/>
              <a:gd name="connsiteY0" fmla="*/ 0 h 5471777"/>
              <a:gd name="connsiteX1" fmla="*/ 298683 w 303056"/>
              <a:gd name="connsiteY1" fmla="*/ 65209 h 5471777"/>
              <a:gd name="connsiteX2" fmla="*/ 303028 w 303056"/>
              <a:gd name="connsiteY2" fmla="*/ 5471777 h 5471777"/>
              <a:gd name="connsiteX3" fmla="*/ 4408 w 303056"/>
              <a:gd name="connsiteY3" fmla="*/ 5367715 h 5471777"/>
              <a:gd name="connsiteX4" fmla="*/ 0 w 303056"/>
              <a:gd name="connsiteY4" fmla="*/ 0 h 5471777"/>
              <a:gd name="connsiteX0" fmla="*/ 0 w 303999"/>
              <a:gd name="connsiteY0" fmla="*/ 0 h 5435584"/>
              <a:gd name="connsiteX1" fmla="*/ 298683 w 303999"/>
              <a:gd name="connsiteY1" fmla="*/ 65209 h 5435584"/>
              <a:gd name="connsiteX2" fmla="*/ 303976 w 303999"/>
              <a:gd name="connsiteY2" fmla="*/ 5435584 h 5435584"/>
              <a:gd name="connsiteX3" fmla="*/ 4408 w 303999"/>
              <a:gd name="connsiteY3" fmla="*/ 5367715 h 5435584"/>
              <a:gd name="connsiteX4" fmla="*/ 0 w 303999"/>
              <a:gd name="connsiteY4" fmla="*/ 0 h 5435584"/>
              <a:gd name="connsiteX0" fmla="*/ 0 w 302438"/>
              <a:gd name="connsiteY0" fmla="*/ 0 h 5413168"/>
              <a:gd name="connsiteX1" fmla="*/ 297122 w 302438"/>
              <a:gd name="connsiteY1" fmla="*/ 42793 h 5413168"/>
              <a:gd name="connsiteX2" fmla="*/ 302415 w 302438"/>
              <a:gd name="connsiteY2" fmla="*/ 5413168 h 5413168"/>
              <a:gd name="connsiteX3" fmla="*/ 2847 w 302438"/>
              <a:gd name="connsiteY3" fmla="*/ 5345299 h 5413168"/>
              <a:gd name="connsiteX4" fmla="*/ 0 w 302438"/>
              <a:gd name="connsiteY4" fmla="*/ 0 h 5413168"/>
              <a:gd name="connsiteX0" fmla="*/ 0 w 302446"/>
              <a:gd name="connsiteY0" fmla="*/ 0 h 5413168"/>
              <a:gd name="connsiteX1" fmla="*/ 298509 w 302446"/>
              <a:gd name="connsiteY1" fmla="*/ 30141 h 5413168"/>
              <a:gd name="connsiteX2" fmla="*/ 302415 w 302446"/>
              <a:gd name="connsiteY2" fmla="*/ 5413168 h 5413168"/>
              <a:gd name="connsiteX3" fmla="*/ 2847 w 302446"/>
              <a:gd name="connsiteY3" fmla="*/ 5345299 h 5413168"/>
              <a:gd name="connsiteX4" fmla="*/ 0 w 302446"/>
              <a:gd name="connsiteY4" fmla="*/ 0 h 5413168"/>
              <a:gd name="connsiteX0" fmla="*/ 0 w 302445"/>
              <a:gd name="connsiteY0" fmla="*/ 0 h 9190053"/>
              <a:gd name="connsiteX1" fmla="*/ 298509 w 302445"/>
              <a:gd name="connsiteY1" fmla="*/ 30141 h 9190053"/>
              <a:gd name="connsiteX2" fmla="*/ 302415 w 302445"/>
              <a:gd name="connsiteY2" fmla="*/ 5413168 h 9190053"/>
              <a:gd name="connsiteX3" fmla="*/ 9027 w 302445"/>
              <a:gd name="connsiteY3" fmla="*/ 9190053 h 9190053"/>
              <a:gd name="connsiteX4" fmla="*/ 0 w 302445"/>
              <a:gd name="connsiteY4" fmla="*/ 0 h 9190053"/>
              <a:gd name="connsiteX0" fmla="*/ 0 w 303190"/>
              <a:gd name="connsiteY0" fmla="*/ 0 h 9230944"/>
              <a:gd name="connsiteX1" fmla="*/ 298509 w 303190"/>
              <a:gd name="connsiteY1" fmla="*/ 30141 h 9230944"/>
              <a:gd name="connsiteX2" fmla="*/ 303164 w 303190"/>
              <a:gd name="connsiteY2" fmla="*/ 9230944 h 9230944"/>
              <a:gd name="connsiteX3" fmla="*/ 9027 w 303190"/>
              <a:gd name="connsiteY3" fmla="*/ 9190053 h 9230944"/>
              <a:gd name="connsiteX4" fmla="*/ 0 w 303190"/>
              <a:gd name="connsiteY4" fmla="*/ 0 h 9230944"/>
              <a:gd name="connsiteX0" fmla="*/ 0 w 304698"/>
              <a:gd name="connsiteY0" fmla="*/ 0 h 9217141"/>
              <a:gd name="connsiteX1" fmla="*/ 298509 w 304698"/>
              <a:gd name="connsiteY1" fmla="*/ 30141 h 9217141"/>
              <a:gd name="connsiteX2" fmla="*/ 304677 w 304698"/>
              <a:gd name="connsiteY2" fmla="*/ 9217141 h 9217141"/>
              <a:gd name="connsiteX3" fmla="*/ 9027 w 304698"/>
              <a:gd name="connsiteY3" fmla="*/ 9190053 h 9217141"/>
              <a:gd name="connsiteX4" fmla="*/ 0 w 304698"/>
              <a:gd name="connsiteY4" fmla="*/ 0 h 9217141"/>
              <a:gd name="connsiteX0" fmla="*/ 0 w 306161"/>
              <a:gd name="connsiteY0" fmla="*/ 939 h 9187000"/>
              <a:gd name="connsiteX1" fmla="*/ 299972 w 306161"/>
              <a:gd name="connsiteY1" fmla="*/ 0 h 9187000"/>
              <a:gd name="connsiteX2" fmla="*/ 306140 w 306161"/>
              <a:gd name="connsiteY2" fmla="*/ 9187000 h 9187000"/>
              <a:gd name="connsiteX3" fmla="*/ 10490 w 306161"/>
              <a:gd name="connsiteY3" fmla="*/ 9159912 h 9187000"/>
              <a:gd name="connsiteX4" fmla="*/ 0 w 306161"/>
              <a:gd name="connsiteY4" fmla="*/ 939 h 9187000"/>
              <a:gd name="connsiteX0" fmla="*/ 0 w 307035"/>
              <a:gd name="connsiteY0" fmla="*/ 939 h 9168352"/>
              <a:gd name="connsiteX1" fmla="*/ 299972 w 307035"/>
              <a:gd name="connsiteY1" fmla="*/ 0 h 9168352"/>
              <a:gd name="connsiteX2" fmla="*/ 307017 w 307035"/>
              <a:gd name="connsiteY2" fmla="*/ 9168352 h 9168352"/>
              <a:gd name="connsiteX3" fmla="*/ 10490 w 307035"/>
              <a:gd name="connsiteY3" fmla="*/ 9159912 h 9168352"/>
              <a:gd name="connsiteX4" fmla="*/ 0 w 307035"/>
              <a:gd name="connsiteY4" fmla="*/ 939 h 9168352"/>
              <a:gd name="connsiteX0" fmla="*/ 0 w 307035"/>
              <a:gd name="connsiteY0" fmla="*/ 939 h 9168352"/>
              <a:gd name="connsiteX1" fmla="*/ 299972 w 307035"/>
              <a:gd name="connsiteY1" fmla="*/ 0 h 9168352"/>
              <a:gd name="connsiteX2" fmla="*/ 307017 w 307035"/>
              <a:gd name="connsiteY2" fmla="*/ 9168352 h 9168352"/>
              <a:gd name="connsiteX3" fmla="*/ 11075 w 307035"/>
              <a:gd name="connsiteY3" fmla="*/ 9147480 h 9168352"/>
              <a:gd name="connsiteX4" fmla="*/ 0 w 307035"/>
              <a:gd name="connsiteY4" fmla="*/ 939 h 9168352"/>
              <a:gd name="connsiteX0" fmla="*/ 0 w 320802"/>
              <a:gd name="connsiteY0" fmla="*/ 47067 h 9168352"/>
              <a:gd name="connsiteX1" fmla="*/ 313739 w 320802"/>
              <a:gd name="connsiteY1" fmla="*/ 0 h 9168352"/>
              <a:gd name="connsiteX2" fmla="*/ 320784 w 320802"/>
              <a:gd name="connsiteY2" fmla="*/ 9168352 h 9168352"/>
              <a:gd name="connsiteX3" fmla="*/ 24842 w 320802"/>
              <a:gd name="connsiteY3" fmla="*/ 9147480 h 9168352"/>
              <a:gd name="connsiteX4" fmla="*/ 0 w 320802"/>
              <a:gd name="connsiteY4" fmla="*/ 47067 h 9168352"/>
              <a:gd name="connsiteX0" fmla="*/ 0 w 317293"/>
              <a:gd name="connsiteY0" fmla="*/ 29331 h 9168352"/>
              <a:gd name="connsiteX1" fmla="*/ 310230 w 317293"/>
              <a:gd name="connsiteY1" fmla="*/ 0 h 9168352"/>
              <a:gd name="connsiteX2" fmla="*/ 317275 w 317293"/>
              <a:gd name="connsiteY2" fmla="*/ 9168352 h 9168352"/>
              <a:gd name="connsiteX3" fmla="*/ 21333 w 317293"/>
              <a:gd name="connsiteY3" fmla="*/ 9147480 h 9168352"/>
              <a:gd name="connsiteX4" fmla="*/ 0 w 317293"/>
              <a:gd name="connsiteY4" fmla="*/ 29331 h 9168352"/>
              <a:gd name="connsiteX0" fmla="*/ 0 w 316238"/>
              <a:gd name="connsiteY0" fmla="*/ 29331 h 9207773"/>
              <a:gd name="connsiteX1" fmla="*/ 310230 w 316238"/>
              <a:gd name="connsiteY1" fmla="*/ 0 h 9207773"/>
              <a:gd name="connsiteX2" fmla="*/ 316216 w 316238"/>
              <a:gd name="connsiteY2" fmla="*/ 9207773 h 9207773"/>
              <a:gd name="connsiteX3" fmla="*/ 21333 w 316238"/>
              <a:gd name="connsiteY3" fmla="*/ 9147480 h 9207773"/>
              <a:gd name="connsiteX4" fmla="*/ 0 w 316238"/>
              <a:gd name="connsiteY4" fmla="*/ 29331 h 9207773"/>
              <a:gd name="connsiteX0" fmla="*/ 0 w 316237"/>
              <a:gd name="connsiteY0" fmla="*/ 29331 h 9221070"/>
              <a:gd name="connsiteX1" fmla="*/ 310230 w 316237"/>
              <a:gd name="connsiteY1" fmla="*/ 0 h 9221070"/>
              <a:gd name="connsiteX2" fmla="*/ 316216 w 316237"/>
              <a:gd name="connsiteY2" fmla="*/ 9207773 h 9221070"/>
              <a:gd name="connsiteX3" fmla="*/ 12766 w 316237"/>
              <a:gd name="connsiteY3" fmla="*/ 9218037 h 9221070"/>
              <a:gd name="connsiteX4" fmla="*/ 0 w 316237"/>
              <a:gd name="connsiteY4" fmla="*/ 29331 h 9221070"/>
              <a:gd name="connsiteX0" fmla="*/ 0 w 316237"/>
              <a:gd name="connsiteY0" fmla="*/ 29331 h 9218037"/>
              <a:gd name="connsiteX1" fmla="*/ 310230 w 316237"/>
              <a:gd name="connsiteY1" fmla="*/ 0 h 9218037"/>
              <a:gd name="connsiteX2" fmla="*/ 316216 w 316237"/>
              <a:gd name="connsiteY2" fmla="*/ 9207773 h 9218037"/>
              <a:gd name="connsiteX3" fmla="*/ 12766 w 316237"/>
              <a:gd name="connsiteY3" fmla="*/ 9218037 h 9218037"/>
              <a:gd name="connsiteX4" fmla="*/ 0 w 316237"/>
              <a:gd name="connsiteY4" fmla="*/ 29331 h 9218037"/>
              <a:gd name="connsiteX0" fmla="*/ 0 w 320227"/>
              <a:gd name="connsiteY0" fmla="*/ 29331 h 9218037"/>
              <a:gd name="connsiteX1" fmla="*/ 310230 w 320227"/>
              <a:gd name="connsiteY1" fmla="*/ 0 h 9218037"/>
              <a:gd name="connsiteX2" fmla="*/ 320214 w 320227"/>
              <a:gd name="connsiteY2" fmla="*/ 9194373 h 9218037"/>
              <a:gd name="connsiteX3" fmla="*/ 12766 w 320227"/>
              <a:gd name="connsiteY3" fmla="*/ 9218037 h 9218037"/>
              <a:gd name="connsiteX4" fmla="*/ 0 w 320227"/>
              <a:gd name="connsiteY4" fmla="*/ 29331 h 9218037"/>
              <a:gd name="connsiteX0" fmla="*/ 0 w 320227"/>
              <a:gd name="connsiteY0" fmla="*/ 29331 h 9218037"/>
              <a:gd name="connsiteX1" fmla="*/ 310230 w 320227"/>
              <a:gd name="connsiteY1" fmla="*/ 0 h 9218037"/>
              <a:gd name="connsiteX2" fmla="*/ 320214 w 320227"/>
              <a:gd name="connsiteY2" fmla="*/ 9194373 h 9218037"/>
              <a:gd name="connsiteX3" fmla="*/ 12766 w 320227"/>
              <a:gd name="connsiteY3" fmla="*/ 9218037 h 9218037"/>
              <a:gd name="connsiteX4" fmla="*/ 0 w 320227"/>
              <a:gd name="connsiteY4" fmla="*/ 29331 h 92180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20227" h="9218037">
                <a:moveTo>
                  <a:pt x="0" y="29331"/>
                </a:moveTo>
                <a:lnTo>
                  <a:pt x="310230" y="0"/>
                </a:lnTo>
                <a:cubicBezTo>
                  <a:pt x="309774" y="1948707"/>
                  <a:pt x="320670" y="7245666"/>
                  <a:pt x="320214" y="9194373"/>
                </a:cubicBezTo>
                <a:cubicBezTo>
                  <a:pt x="186336" y="9205149"/>
                  <a:pt x="101912" y="9201698"/>
                  <a:pt x="12766" y="9218037"/>
                </a:cubicBezTo>
                <a:cubicBezTo>
                  <a:pt x="12657" y="7242477"/>
                  <a:pt x="109" y="2004891"/>
                  <a:pt x="0" y="29331"/>
                </a:cubicBezTo>
                <a:close/>
              </a:path>
            </a:pathLst>
          </a:custGeom>
          <a:solidFill>
            <a:schemeClr val="accent6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Title 13">
            <a:extLst>
              <a:ext uri="{FF2B5EF4-FFF2-40B4-BE49-F238E27FC236}">
                <a16:creationId xmlns:a16="http://schemas.microsoft.com/office/drawing/2014/main" id="{0AF0E940-8534-7B4E-9D4B-710979A3F04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23850" y="325439"/>
            <a:ext cx="8502650" cy="423861"/>
          </a:xfrm>
          <a:prstGeom prst="rect">
            <a:avLst/>
          </a:prstGeom>
        </p:spPr>
        <p:txBody>
          <a:bodyPr/>
          <a:lstStyle>
            <a:lvl1pPr>
              <a:defRPr sz="2400" b="1" i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Add your slide title here</a:t>
            </a:r>
          </a:p>
        </p:txBody>
      </p:sp>
      <p:sp>
        <p:nvSpPr>
          <p:cNvPr id="7" name="Picture Placeholder 20">
            <a:extLst>
              <a:ext uri="{FF2B5EF4-FFF2-40B4-BE49-F238E27FC236}">
                <a16:creationId xmlns:a16="http://schemas.microsoft.com/office/drawing/2014/main" id="{18370E63-AFDA-0C4A-9D5B-F9749219E1EC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324358" y="1019330"/>
            <a:ext cx="2769753" cy="1753850"/>
          </a:xfrm>
          <a:prstGeom prst="rect">
            <a:avLst/>
          </a:prstGeom>
          <a:solidFill>
            <a:schemeClr val="tx2"/>
          </a:solidFill>
        </p:spPr>
        <p:txBody>
          <a:bodyPr rIns="180000" anchor="ctr"/>
          <a:lstStyle>
            <a:lvl1pPr marL="0" indent="0" algn="ctr">
              <a:buNone/>
              <a:defRPr sz="1600" b="0" i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Add your image here by </a:t>
            </a:r>
            <a:br>
              <a:rPr lang="en-US" dirty="0"/>
            </a:br>
            <a:r>
              <a:rPr lang="en-US" dirty="0"/>
              <a:t>either dragging and dropping an image to this box or by clicking the icon to add a photo from file.</a:t>
            </a:r>
          </a:p>
        </p:txBody>
      </p:sp>
      <p:sp>
        <p:nvSpPr>
          <p:cNvPr id="8" name="Picture Placeholder 20">
            <a:extLst>
              <a:ext uri="{FF2B5EF4-FFF2-40B4-BE49-F238E27FC236}">
                <a16:creationId xmlns:a16="http://schemas.microsoft.com/office/drawing/2014/main" id="{D3B9F08A-3B61-9246-83E2-AA4A591A37E2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3207985" y="1019330"/>
            <a:ext cx="2740325" cy="1753850"/>
          </a:xfrm>
          <a:prstGeom prst="rect">
            <a:avLst/>
          </a:prstGeom>
          <a:solidFill>
            <a:schemeClr val="tx2"/>
          </a:solidFill>
        </p:spPr>
        <p:txBody>
          <a:bodyPr rIns="180000" anchor="ctr"/>
          <a:lstStyle>
            <a:lvl1pPr marL="0" indent="0" algn="ctr">
              <a:buNone/>
              <a:defRPr sz="1600" b="0" i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Add your image here by </a:t>
            </a:r>
            <a:br>
              <a:rPr lang="en-US" dirty="0"/>
            </a:br>
            <a:r>
              <a:rPr lang="en-US" dirty="0"/>
              <a:t>either dragging and dropping an image to this box or by clicking the icon to add a photo from file.</a:t>
            </a:r>
          </a:p>
        </p:txBody>
      </p:sp>
      <p:sp>
        <p:nvSpPr>
          <p:cNvPr id="9" name="Picture Placeholder 20">
            <a:extLst>
              <a:ext uri="{FF2B5EF4-FFF2-40B4-BE49-F238E27FC236}">
                <a16:creationId xmlns:a16="http://schemas.microsoft.com/office/drawing/2014/main" id="{F98B348D-C11E-4C49-B6F1-7D54988DB5EC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324358" y="2898536"/>
            <a:ext cx="2769753" cy="1753850"/>
          </a:xfrm>
          <a:prstGeom prst="rect">
            <a:avLst/>
          </a:prstGeom>
          <a:solidFill>
            <a:schemeClr val="tx2"/>
          </a:solidFill>
        </p:spPr>
        <p:txBody>
          <a:bodyPr rIns="180000" anchor="ctr"/>
          <a:lstStyle>
            <a:lvl1pPr marL="0" indent="0" algn="ctr">
              <a:buNone/>
              <a:defRPr sz="1600" b="0" i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Add your image here by </a:t>
            </a:r>
            <a:br>
              <a:rPr lang="en-US" dirty="0"/>
            </a:br>
            <a:r>
              <a:rPr lang="en-US" dirty="0"/>
              <a:t>either dragging and dropping an image to this box or by clicking the icon to add a photo from file.</a:t>
            </a:r>
          </a:p>
        </p:txBody>
      </p:sp>
      <p:sp>
        <p:nvSpPr>
          <p:cNvPr id="10" name="Picture Placeholder 20">
            <a:extLst>
              <a:ext uri="{FF2B5EF4-FFF2-40B4-BE49-F238E27FC236}">
                <a16:creationId xmlns:a16="http://schemas.microsoft.com/office/drawing/2014/main" id="{67396E1C-77DA-B546-A79A-1A03EB0EB519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3207985" y="2898536"/>
            <a:ext cx="2740325" cy="1753850"/>
          </a:xfrm>
          <a:prstGeom prst="rect">
            <a:avLst/>
          </a:prstGeom>
          <a:solidFill>
            <a:schemeClr val="tx2"/>
          </a:solidFill>
        </p:spPr>
        <p:txBody>
          <a:bodyPr rIns="180000" anchor="ctr"/>
          <a:lstStyle>
            <a:lvl1pPr marL="0" indent="0" algn="ctr">
              <a:buNone/>
              <a:defRPr sz="1600" b="0" i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Add your image here by </a:t>
            </a:r>
            <a:br>
              <a:rPr lang="en-US" dirty="0"/>
            </a:br>
            <a:r>
              <a:rPr lang="en-US" dirty="0"/>
              <a:t>either dragging and dropping an image to this box or by clicking the icon to add a photo from file.</a:t>
            </a:r>
          </a:p>
        </p:txBody>
      </p:sp>
      <p:sp>
        <p:nvSpPr>
          <p:cNvPr id="11" name="Picture Placeholder 20">
            <a:extLst>
              <a:ext uri="{FF2B5EF4-FFF2-40B4-BE49-F238E27FC236}">
                <a16:creationId xmlns:a16="http://schemas.microsoft.com/office/drawing/2014/main" id="{52C9E678-BE50-3648-B1CC-6DF110627A6D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6075063" y="1019330"/>
            <a:ext cx="2740325" cy="1753850"/>
          </a:xfrm>
          <a:prstGeom prst="rect">
            <a:avLst/>
          </a:prstGeom>
          <a:solidFill>
            <a:schemeClr val="tx2"/>
          </a:solidFill>
        </p:spPr>
        <p:txBody>
          <a:bodyPr rIns="180000" anchor="ctr"/>
          <a:lstStyle>
            <a:lvl1pPr marL="0" indent="0" algn="ctr">
              <a:buNone/>
              <a:defRPr sz="1600" b="0" i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Add your image here by </a:t>
            </a:r>
            <a:br>
              <a:rPr lang="en-US" dirty="0"/>
            </a:br>
            <a:r>
              <a:rPr lang="en-US" dirty="0"/>
              <a:t>either dragging and dropping an image to this box or by clicking the icon to add a photo from file.</a:t>
            </a:r>
          </a:p>
        </p:txBody>
      </p:sp>
      <p:sp>
        <p:nvSpPr>
          <p:cNvPr id="13" name="Picture Placeholder 20">
            <a:extLst>
              <a:ext uri="{FF2B5EF4-FFF2-40B4-BE49-F238E27FC236}">
                <a16:creationId xmlns:a16="http://schemas.microsoft.com/office/drawing/2014/main" id="{470BC2F0-9D8B-354B-94A8-3D2A4D883ADE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6075063" y="2898536"/>
            <a:ext cx="2740325" cy="1753850"/>
          </a:xfrm>
          <a:prstGeom prst="rect">
            <a:avLst/>
          </a:prstGeom>
          <a:solidFill>
            <a:schemeClr val="tx2"/>
          </a:solidFill>
        </p:spPr>
        <p:txBody>
          <a:bodyPr rIns="180000" anchor="ctr"/>
          <a:lstStyle>
            <a:lvl1pPr marL="0" indent="0" algn="ctr">
              <a:buNone/>
              <a:defRPr sz="1600" b="0" i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Add your image here by </a:t>
            </a:r>
            <a:br>
              <a:rPr lang="en-US" dirty="0"/>
            </a:br>
            <a:r>
              <a:rPr lang="en-US" dirty="0"/>
              <a:t>either dragging and dropping an image to this box or by clicking the icon to add a photo from file.</a:t>
            </a:r>
          </a:p>
        </p:txBody>
      </p:sp>
      <p:sp>
        <p:nvSpPr>
          <p:cNvPr id="19" name="Text Placeholder 3">
            <a:extLst>
              <a:ext uri="{FF2B5EF4-FFF2-40B4-BE49-F238E27FC236}">
                <a16:creationId xmlns:a16="http://schemas.microsoft.com/office/drawing/2014/main" id="{1B5586FA-6543-E54E-B39B-BED71C02963F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077906" y="4780003"/>
            <a:ext cx="6792465" cy="26057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>
                <a:solidFill>
                  <a:schemeClr val="accent6"/>
                </a:solidFill>
              </a:defRPr>
            </a:lvl1pPr>
          </a:lstStyle>
          <a:p>
            <a:pPr lvl="0"/>
            <a:r>
              <a:rPr lang="en-US" dirty="0"/>
              <a:t>Add your caption here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7F5EE7CA-5823-0443-96E6-5235E7C6BADA}"/>
              </a:ext>
            </a:extLst>
          </p:cNvPr>
          <p:cNvSpPr txBox="1"/>
          <p:nvPr userDrawn="1"/>
        </p:nvSpPr>
        <p:spPr>
          <a:xfrm>
            <a:off x="214312" y="4800092"/>
            <a:ext cx="141211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fld id="{678A3127-004A-9F4A-90B3-2F89179B6970}" type="slidenum">
              <a:rPr lang="en-US" sz="1000" b="1" i="0" smtClean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algn="l"/>
              <a:t>‹#›</a:t>
            </a:fld>
            <a:endParaRPr lang="en-US" sz="1000" b="1" i="0" dirty="0">
              <a:solidFill>
                <a:schemeClr val="accent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624681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6993DBE-E206-8641-BC39-E9983D8900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9144000" cy="514350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BFF96AD-B26B-E74F-8724-D55FF02363F7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0" y="3057525"/>
            <a:ext cx="9144000" cy="1743075"/>
          </a:xfrm>
          <a:prstGeom prst="rect">
            <a:avLst/>
          </a:prstGeom>
          <a:solidFill>
            <a:schemeClr val="bg1">
              <a:alpha val="86000"/>
            </a:schemeClr>
          </a:solidFill>
        </p:spPr>
        <p:txBody>
          <a:bodyPr lIns="1007999" tIns="0" rIns="1007999" bIns="503999" anchor="ctr"/>
          <a:lstStyle>
            <a:lvl1pPr marL="0" indent="0" algn="ctr">
              <a:buNone/>
              <a:defRPr sz="2400" b="1">
                <a:solidFill>
                  <a:schemeClr val="accent6"/>
                </a:solidFill>
              </a:defRPr>
            </a:lvl1pPr>
            <a:lvl2pPr marL="342900" indent="0">
              <a:buNone/>
              <a:defRPr b="1">
                <a:solidFill>
                  <a:schemeClr val="accent6"/>
                </a:solidFill>
              </a:defRPr>
            </a:lvl2pPr>
            <a:lvl3pPr marL="685800" indent="0">
              <a:buNone/>
              <a:defRPr b="1">
                <a:solidFill>
                  <a:schemeClr val="accent6"/>
                </a:solidFill>
              </a:defRPr>
            </a:lvl3pPr>
            <a:lvl4pPr marL="1028700" indent="0">
              <a:buNone/>
              <a:defRPr b="1">
                <a:solidFill>
                  <a:schemeClr val="accent6"/>
                </a:solidFill>
              </a:defRPr>
            </a:lvl4pPr>
            <a:lvl5pPr marL="1371600" indent="0">
              <a:buNone/>
              <a:defRPr b="1">
                <a:solidFill>
                  <a:schemeClr val="accent6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24" name="Text Placeholder 17">
            <a:extLst>
              <a:ext uri="{FF2B5EF4-FFF2-40B4-BE49-F238E27FC236}">
                <a16:creationId xmlns:a16="http://schemas.microsoft.com/office/drawing/2014/main" id="{7D407EBE-21B9-C647-9091-D03E157DB97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11480" y="4356042"/>
            <a:ext cx="8321040" cy="287391"/>
          </a:xfrm>
          <a:prstGeom prst="roundRect">
            <a:avLst>
              <a:gd name="adj" fmla="val 0"/>
            </a:avLst>
          </a:prstGeom>
          <a:noFill/>
        </p:spPr>
        <p:txBody>
          <a:bodyPr lIns="180000" tIns="180000" rIns="180000" bIns="180000" anchor="ctr"/>
          <a:lstStyle>
            <a:lvl1pPr marL="0" indent="0" algn="ctr">
              <a:buFont typeface="Arial" panose="020B0604020202020204" pitchFamily="34" charset="0"/>
              <a:buNone/>
              <a:tabLst/>
              <a:defRPr sz="1600" b="0" i="0">
                <a:solidFill>
                  <a:srgbClr val="10788B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b="0" i="0">
                <a:latin typeface="VAG Rounded Std Light" panose="020F0502020204020204" pitchFamily="34" charset="77"/>
              </a:defRPr>
            </a:lvl2pPr>
          </a:lstStyle>
          <a:p>
            <a:pPr lvl="0"/>
            <a:r>
              <a:rPr lang="en-US" dirty="0"/>
              <a:t>John Marcus</a:t>
            </a:r>
          </a:p>
        </p:txBody>
      </p:sp>
      <p:sp>
        <p:nvSpPr>
          <p:cNvPr id="25" name="Text Placeholder 17">
            <a:extLst>
              <a:ext uri="{FF2B5EF4-FFF2-40B4-BE49-F238E27FC236}">
                <a16:creationId xmlns:a16="http://schemas.microsoft.com/office/drawing/2014/main" id="{C9B211B2-B0D5-C047-9BB4-B299F2F6B1F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8574" y="3315466"/>
            <a:ext cx="1010596" cy="802141"/>
          </a:xfrm>
          <a:prstGeom prst="roundRect">
            <a:avLst>
              <a:gd name="adj" fmla="val 0"/>
            </a:avLst>
          </a:prstGeom>
          <a:noFill/>
        </p:spPr>
        <p:txBody>
          <a:bodyPr lIns="180000" tIns="180000" rIns="180000" bIns="180000" anchor="ctr"/>
          <a:lstStyle>
            <a:lvl1pPr marL="0" indent="0" algn="ctr">
              <a:buFont typeface="Arial" panose="020B0604020202020204" pitchFamily="34" charset="0"/>
              <a:buNone/>
              <a:tabLst/>
              <a:defRPr sz="8800" b="1" i="0">
                <a:solidFill>
                  <a:srgbClr val="10788B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b="0" i="0">
                <a:latin typeface="VAG Rounded Std Light" panose="020F0502020204020204" pitchFamily="34" charset="77"/>
              </a:defRPr>
            </a:lvl2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26" name="Text Placeholder 17">
            <a:extLst>
              <a:ext uri="{FF2B5EF4-FFF2-40B4-BE49-F238E27FC236}">
                <a16:creationId xmlns:a16="http://schemas.microsoft.com/office/drawing/2014/main" id="{A083742B-1D23-B142-8D66-DB9C0557EB5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 rot="10800000">
            <a:off x="7608748" y="3461634"/>
            <a:ext cx="1535252" cy="802141"/>
          </a:xfrm>
          <a:prstGeom prst="roundRect">
            <a:avLst>
              <a:gd name="adj" fmla="val 0"/>
            </a:avLst>
          </a:prstGeom>
          <a:noFill/>
        </p:spPr>
        <p:txBody>
          <a:bodyPr lIns="180000" tIns="180000" rIns="180000" bIns="180000" anchor="ctr"/>
          <a:lstStyle>
            <a:lvl1pPr marL="0" indent="0" algn="ctr">
              <a:buFont typeface="Arial" panose="020B0604020202020204" pitchFamily="34" charset="0"/>
              <a:buNone/>
              <a:tabLst/>
              <a:defRPr sz="8800" b="1" i="0">
                <a:solidFill>
                  <a:srgbClr val="10788B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b="0" i="0">
                <a:latin typeface="VAG Rounded Std Light" panose="020F0502020204020204" pitchFamily="34" charset="77"/>
              </a:defRPr>
            </a:lvl2pPr>
          </a:lstStyle>
          <a:p>
            <a:pPr lvl="0"/>
            <a:r>
              <a:rPr lang="en-US" dirty="0"/>
              <a:t>“</a:t>
            </a:r>
          </a:p>
        </p:txBody>
      </p:sp>
    </p:spTree>
    <p:extLst>
      <p:ext uri="{BB962C8B-B14F-4D97-AF65-F5344CB8AC3E}">
        <p14:creationId xmlns:p14="http://schemas.microsoft.com/office/powerpoint/2010/main" val="172747194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picture containing small, black&#13;&#10;&#13;&#10;Description automatically generated">
            <a:extLst>
              <a:ext uri="{FF2B5EF4-FFF2-40B4-BE49-F238E27FC236}">
                <a16:creationId xmlns:a16="http://schemas.microsoft.com/office/drawing/2014/main" id="{B6510016-EAC0-7847-BD31-2011EA3B42E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hqprint">
            <a:alphaModFix amt="5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07085" y="1"/>
            <a:ext cx="8036915" cy="5143500"/>
          </a:xfrm>
          <a:prstGeom prst="rect">
            <a:avLst/>
          </a:prstGeom>
        </p:spPr>
      </p:pic>
      <p:sp>
        <p:nvSpPr>
          <p:cNvPr id="9" name="Text Placeholder 17">
            <a:extLst>
              <a:ext uri="{FF2B5EF4-FFF2-40B4-BE49-F238E27FC236}">
                <a16:creationId xmlns:a16="http://schemas.microsoft.com/office/drawing/2014/main" id="{D62EBEF5-CB25-544A-9B3E-DF3BD8CCB55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26470" y="929392"/>
            <a:ext cx="8321040" cy="2563318"/>
          </a:xfrm>
          <a:prstGeom prst="roundRect">
            <a:avLst>
              <a:gd name="adj" fmla="val 0"/>
            </a:avLst>
          </a:prstGeom>
          <a:noFill/>
        </p:spPr>
        <p:txBody>
          <a:bodyPr lIns="180000" tIns="180000" rIns="180000" bIns="180000" anchor="ctr"/>
          <a:lstStyle>
            <a:lvl1pPr marL="0" indent="0" algn="ctr">
              <a:buFont typeface="Arial" panose="020B0604020202020204" pitchFamily="34" charset="0"/>
              <a:buNone/>
              <a:tabLst/>
              <a:defRPr sz="32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b="0" i="0">
                <a:latin typeface="VAG Rounded Std Light" panose="020F0502020204020204" pitchFamily="34" charset="77"/>
              </a:defRPr>
            </a:lvl2pPr>
          </a:lstStyle>
          <a:p>
            <a:pPr lvl="0"/>
            <a:r>
              <a:rPr lang="en-US" dirty="0"/>
              <a:t>This slide is designed for quotes </a:t>
            </a:r>
            <a:br>
              <a:rPr lang="en-US" dirty="0"/>
            </a:br>
            <a:r>
              <a:rPr lang="en-US" dirty="0"/>
              <a:t>or short statements only. </a:t>
            </a:r>
            <a:br>
              <a:rPr lang="en-US" dirty="0"/>
            </a:br>
            <a:r>
              <a:rPr lang="en-US" dirty="0"/>
              <a:t>Please add your content here.</a:t>
            </a:r>
          </a:p>
        </p:txBody>
      </p:sp>
      <p:sp>
        <p:nvSpPr>
          <p:cNvPr id="24" name="Text Placeholder 17">
            <a:extLst>
              <a:ext uri="{FF2B5EF4-FFF2-40B4-BE49-F238E27FC236}">
                <a16:creationId xmlns:a16="http://schemas.microsoft.com/office/drawing/2014/main" id="{7D407EBE-21B9-C647-9091-D03E157DB97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11480" y="3927424"/>
            <a:ext cx="8321040" cy="389745"/>
          </a:xfrm>
          <a:prstGeom prst="roundRect">
            <a:avLst>
              <a:gd name="adj" fmla="val 0"/>
            </a:avLst>
          </a:prstGeom>
          <a:noFill/>
        </p:spPr>
        <p:txBody>
          <a:bodyPr lIns="180000" tIns="180000" rIns="180000" bIns="180000" anchor="ctr"/>
          <a:lstStyle>
            <a:lvl1pPr marL="0" indent="0" algn="ctr">
              <a:buFont typeface="Arial" panose="020B0604020202020204" pitchFamily="34" charset="0"/>
              <a:buNone/>
              <a:tabLst/>
              <a:defRPr sz="16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b="0" i="0">
                <a:latin typeface="VAG Rounded Std Light" panose="020F0502020204020204" pitchFamily="34" charset="77"/>
              </a:defRPr>
            </a:lvl2pPr>
          </a:lstStyle>
          <a:p>
            <a:pPr lvl="0"/>
            <a:r>
              <a:rPr lang="en-US" dirty="0"/>
              <a:t>John Marcus</a:t>
            </a:r>
          </a:p>
        </p:txBody>
      </p:sp>
      <p:sp>
        <p:nvSpPr>
          <p:cNvPr id="25" name="Text Placeholder 17">
            <a:extLst>
              <a:ext uri="{FF2B5EF4-FFF2-40B4-BE49-F238E27FC236}">
                <a16:creationId xmlns:a16="http://schemas.microsoft.com/office/drawing/2014/main" id="{C9B211B2-B0D5-C047-9BB4-B299F2F6B1F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08238" y="1086621"/>
            <a:ext cx="1010596" cy="802141"/>
          </a:xfrm>
          <a:prstGeom prst="roundRect">
            <a:avLst>
              <a:gd name="adj" fmla="val 0"/>
            </a:avLst>
          </a:prstGeom>
          <a:noFill/>
        </p:spPr>
        <p:txBody>
          <a:bodyPr lIns="180000" tIns="180000" rIns="180000" bIns="180000" anchor="ctr"/>
          <a:lstStyle>
            <a:lvl1pPr marL="0" indent="0" algn="ctr">
              <a:buFont typeface="Arial" panose="020B0604020202020204" pitchFamily="34" charset="0"/>
              <a:buNone/>
              <a:tabLst/>
              <a:defRPr sz="8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b="0" i="0">
                <a:latin typeface="VAG Rounded Std Light" panose="020F0502020204020204" pitchFamily="34" charset="77"/>
              </a:defRPr>
            </a:lvl2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26" name="Text Placeholder 17">
            <a:extLst>
              <a:ext uri="{FF2B5EF4-FFF2-40B4-BE49-F238E27FC236}">
                <a16:creationId xmlns:a16="http://schemas.microsoft.com/office/drawing/2014/main" id="{A083742B-1D23-B142-8D66-DB9C0557EB5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 rot="10800000">
            <a:off x="7578348" y="2647255"/>
            <a:ext cx="1535252" cy="802141"/>
          </a:xfrm>
          <a:prstGeom prst="roundRect">
            <a:avLst>
              <a:gd name="adj" fmla="val 0"/>
            </a:avLst>
          </a:prstGeom>
          <a:noFill/>
        </p:spPr>
        <p:txBody>
          <a:bodyPr lIns="180000" tIns="180000" rIns="180000" bIns="180000" anchor="ctr"/>
          <a:lstStyle>
            <a:lvl1pPr marL="0" indent="0" algn="ctr">
              <a:buFont typeface="Arial" panose="020B0604020202020204" pitchFamily="34" charset="0"/>
              <a:buNone/>
              <a:tabLst/>
              <a:defRPr sz="8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b="0" i="0">
                <a:latin typeface="VAG Rounded Std Light" panose="020F0502020204020204" pitchFamily="34" charset="77"/>
              </a:defRPr>
            </a:lvl2pPr>
          </a:lstStyle>
          <a:p>
            <a:pPr lvl="0"/>
            <a:r>
              <a:rPr lang="en-US" dirty="0"/>
              <a:t>“</a:t>
            </a:r>
          </a:p>
        </p:txBody>
      </p:sp>
    </p:spTree>
    <p:extLst>
      <p:ext uri="{BB962C8B-B14F-4D97-AF65-F5344CB8AC3E}">
        <p14:creationId xmlns:p14="http://schemas.microsoft.com/office/powerpoint/2010/main" val="28699741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3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4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5.xml"/><Relationship Id="rId4" Type="http://schemas.microsoft.com/office/2007/relationships/hdphoto" Target="../media/hdphoto1.wdp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.xml"/><Relationship Id="rId13" Type="http://schemas.openxmlformats.org/officeDocument/2006/relationships/slideLayout" Target="../slideLayouts/slideLayout18.xml"/><Relationship Id="rId3" Type="http://schemas.openxmlformats.org/officeDocument/2006/relationships/slideLayout" Target="../slideLayouts/slideLayout8.xml"/><Relationship Id="rId7" Type="http://schemas.openxmlformats.org/officeDocument/2006/relationships/slideLayout" Target="../slideLayouts/slideLayout12.xml"/><Relationship Id="rId12" Type="http://schemas.openxmlformats.org/officeDocument/2006/relationships/slideLayout" Target="../slideLayouts/slideLayout17.xml"/><Relationship Id="rId17" Type="http://schemas.openxmlformats.org/officeDocument/2006/relationships/theme" Target="../theme/theme5.xml"/><Relationship Id="rId2" Type="http://schemas.openxmlformats.org/officeDocument/2006/relationships/slideLayout" Target="../slideLayouts/slideLayout7.xml"/><Relationship Id="rId16" Type="http://schemas.openxmlformats.org/officeDocument/2006/relationships/slideLayout" Target="../slideLayouts/slideLayout21.xml"/><Relationship Id="rId1" Type="http://schemas.openxmlformats.org/officeDocument/2006/relationships/slideLayout" Target="../slideLayouts/slideLayout6.xml"/><Relationship Id="rId6" Type="http://schemas.openxmlformats.org/officeDocument/2006/relationships/slideLayout" Target="../slideLayouts/slideLayout11.xml"/><Relationship Id="rId11" Type="http://schemas.openxmlformats.org/officeDocument/2006/relationships/slideLayout" Target="../slideLayouts/slideLayout16.xml"/><Relationship Id="rId5" Type="http://schemas.openxmlformats.org/officeDocument/2006/relationships/slideLayout" Target="../slideLayouts/slideLayout10.xml"/><Relationship Id="rId15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15.xml"/><Relationship Id="rId4" Type="http://schemas.openxmlformats.org/officeDocument/2006/relationships/slideLayout" Target="../slideLayouts/slideLayout9.xml"/><Relationship Id="rId9" Type="http://schemas.openxmlformats.org/officeDocument/2006/relationships/slideLayout" Target="../slideLayouts/slideLayout14.xml"/><Relationship Id="rId14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" name="Picture 58">
            <a:extLst>
              <a:ext uri="{FF2B5EF4-FFF2-40B4-BE49-F238E27FC236}">
                <a16:creationId xmlns:a16="http://schemas.microsoft.com/office/drawing/2014/main" id="{C58DDA0B-A4B9-3748-9A71-DDE7F41FEF67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09444" y="17929"/>
            <a:ext cx="2135677" cy="1237130"/>
          </a:xfrm>
          <a:prstGeom prst="rect">
            <a:avLst/>
          </a:prstGeom>
        </p:spPr>
      </p:pic>
      <p:pic>
        <p:nvPicPr>
          <p:cNvPr id="62" name="Picture 61" descr="A picture containing small, black&#13;&#10;&#13;&#10;Description automatically generated">
            <a:extLst>
              <a:ext uri="{FF2B5EF4-FFF2-40B4-BE49-F238E27FC236}">
                <a16:creationId xmlns:a16="http://schemas.microsoft.com/office/drawing/2014/main" id="{982F0692-150B-E14A-8142-C00700C292F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 cstate="hqprint">
            <a:alphaModFix amt="5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07085" y="1"/>
            <a:ext cx="8036915" cy="51435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3790A657-0F1B-8344-B593-412BD7AACAC3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90901" y="4062818"/>
            <a:ext cx="1499704" cy="795206"/>
          </a:xfrm>
          <a:prstGeom prst="rect">
            <a:avLst/>
          </a:prstGeom>
        </p:spPr>
      </p:pic>
      <p:sp>
        <p:nvSpPr>
          <p:cNvPr id="14" name="Rectangle 25">
            <a:extLst>
              <a:ext uri="{FF2B5EF4-FFF2-40B4-BE49-F238E27FC236}">
                <a16:creationId xmlns:a16="http://schemas.microsoft.com/office/drawing/2014/main" id="{345BE091-DC26-1E47-B00C-70AB00FA0A4D}"/>
              </a:ext>
            </a:extLst>
          </p:cNvPr>
          <p:cNvSpPr/>
          <p:nvPr userDrawn="1"/>
        </p:nvSpPr>
        <p:spPr>
          <a:xfrm rot="986670" flipH="1">
            <a:off x="574014" y="-160956"/>
            <a:ext cx="327150" cy="5423112"/>
          </a:xfrm>
          <a:custGeom>
            <a:avLst/>
            <a:gdLst>
              <a:gd name="connsiteX0" fmla="*/ 0 w 297529"/>
              <a:gd name="connsiteY0" fmla="*/ 0 h 6679840"/>
              <a:gd name="connsiteX1" fmla="*/ 297529 w 297529"/>
              <a:gd name="connsiteY1" fmla="*/ 0 h 6679840"/>
              <a:gd name="connsiteX2" fmla="*/ 297529 w 297529"/>
              <a:gd name="connsiteY2" fmla="*/ 6679840 h 6679840"/>
              <a:gd name="connsiteX3" fmla="*/ 0 w 297529"/>
              <a:gd name="connsiteY3" fmla="*/ 6679840 h 6679840"/>
              <a:gd name="connsiteX4" fmla="*/ 0 w 297529"/>
              <a:gd name="connsiteY4" fmla="*/ 0 h 6679840"/>
              <a:gd name="connsiteX0" fmla="*/ 0 w 298896"/>
              <a:gd name="connsiteY0" fmla="*/ 0 h 6679840"/>
              <a:gd name="connsiteX1" fmla="*/ 298896 w 298896"/>
              <a:gd name="connsiteY1" fmla="*/ 833718 h 6679840"/>
              <a:gd name="connsiteX2" fmla="*/ 297529 w 298896"/>
              <a:gd name="connsiteY2" fmla="*/ 6679840 h 6679840"/>
              <a:gd name="connsiteX3" fmla="*/ 0 w 298896"/>
              <a:gd name="connsiteY3" fmla="*/ 6679840 h 6679840"/>
              <a:gd name="connsiteX4" fmla="*/ 0 w 298896"/>
              <a:gd name="connsiteY4" fmla="*/ 0 h 6679840"/>
              <a:gd name="connsiteX0" fmla="*/ 0 w 299224"/>
              <a:gd name="connsiteY0" fmla="*/ 0 h 5926680"/>
              <a:gd name="connsiteX1" fmla="*/ 299224 w 299224"/>
              <a:gd name="connsiteY1" fmla="*/ 80558 h 5926680"/>
              <a:gd name="connsiteX2" fmla="*/ 297857 w 299224"/>
              <a:gd name="connsiteY2" fmla="*/ 5926680 h 5926680"/>
              <a:gd name="connsiteX3" fmla="*/ 328 w 299224"/>
              <a:gd name="connsiteY3" fmla="*/ 5926680 h 5926680"/>
              <a:gd name="connsiteX4" fmla="*/ 0 w 299224"/>
              <a:gd name="connsiteY4" fmla="*/ 0 h 5926680"/>
              <a:gd name="connsiteX0" fmla="*/ 0 w 301583"/>
              <a:gd name="connsiteY0" fmla="*/ 0 h 5931015"/>
              <a:gd name="connsiteX1" fmla="*/ 301583 w 301583"/>
              <a:gd name="connsiteY1" fmla="*/ 84893 h 5931015"/>
              <a:gd name="connsiteX2" fmla="*/ 300216 w 301583"/>
              <a:gd name="connsiteY2" fmla="*/ 5931015 h 5931015"/>
              <a:gd name="connsiteX3" fmla="*/ 2687 w 301583"/>
              <a:gd name="connsiteY3" fmla="*/ 5931015 h 5931015"/>
              <a:gd name="connsiteX4" fmla="*/ 0 w 301583"/>
              <a:gd name="connsiteY4" fmla="*/ 0 h 5931015"/>
              <a:gd name="connsiteX0" fmla="*/ 0 w 301583"/>
              <a:gd name="connsiteY0" fmla="*/ 0 h 5931015"/>
              <a:gd name="connsiteX1" fmla="*/ 301583 w 301583"/>
              <a:gd name="connsiteY1" fmla="*/ 84893 h 5931015"/>
              <a:gd name="connsiteX2" fmla="*/ 300085 w 301583"/>
              <a:gd name="connsiteY2" fmla="*/ 5450638 h 5931015"/>
              <a:gd name="connsiteX3" fmla="*/ 2687 w 301583"/>
              <a:gd name="connsiteY3" fmla="*/ 5931015 h 5931015"/>
              <a:gd name="connsiteX4" fmla="*/ 0 w 301583"/>
              <a:gd name="connsiteY4" fmla="*/ 0 h 5931015"/>
              <a:gd name="connsiteX0" fmla="*/ 0 w 301583"/>
              <a:gd name="connsiteY0" fmla="*/ 0 h 5450638"/>
              <a:gd name="connsiteX1" fmla="*/ 301583 w 301583"/>
              <a:gd name="connsiteY1" fmla="*/ 84893 h 5450638"/>
              <a:gd name="connsiteX2" fmla="*/ 300085 w 301583"/>
              <a:gd name="connsiteY2" fmla="*/ 5450638 h 5450638"/>
              <a:gd name="connsiteX3" fmla="*/ 861 w 301583"/>
              <a:gd name="connsiteY3" fmla="*/ 5370082 h 5450638"/>
              <a:gd name="connsiteX4" fmla="*/ 0 w 301583"/>
              <a:gd name="connsiteY4" fmla="*/ 0 h 5450638"/>
              <a:gd name="connsiteX0" fmla="*/ 0 w 302519"/>
              <a:gd name="connsiteY0" fmla="*/ 0 h 5454974"/>
              <a:gd name="connsiteX1" fmla="*/ 301583 w 302519"/>
              <a:gd name="connsiteY1" fmla="*/ 84893 h 5454974"/>
              <a:gd name="connsiteX2" fmla="*/ 302444 w 302519"/>
              <a:gd name="connsiteY2" fmla="*/ 5454974 h 5454974"/>
              <a:gd name="connsiteX3" fmla="*/ 861 w 302519"/>
              <a:gd name="connsiteY3" fmla="*/ 5370082 h 5454974"/>
              <a:gd name="connsiteX4" fmla="*/ 0 w 302519"/>
              <a:gd name="connsiteY4" fmla="*/ 0 h 5454974"/>
              <a:gd name="connsiteX0" fmla="*/ 0 w 328027"/>
              <a:gd name="connsiteY0" fmla="*/ 0 h 5682370"/>
              <a:gd name="connsiteX1" fmla="*/ 301583 w 328027"/>
              <a:gd name="connsiteY1" fmla="*/ 84893 h 5682370"/>
              <a:gd name="connsiteX2" fmla="*/ 311315 w 328027"/>
              <a:gd name="connsiteY2" fmla="*/ 5220301 h 5682370"/>
              <a:gd name="connsiteX3" fmla="*/ 302444 w 328027"/>
              <a:gd name="connsiteY3" fmla="*/ 5454974 h 5682370"/>
              <a:gd name="connsiteX4" fmla="*/ 861 w 328027"/>
              <a:gd name="connsiteY4" fmla="*/ 5370082 h 5682370"/>
              <a:gd name="connsiteX5" fmla="*/ 0 w 328027"/>
              <a:gd name="connsiteY5" fmla="*/ 0 h 5682370"/>
              <a:gd name="connsiteX0" fmla="*/ 0 w 327752"/>
              <a:gd name="connsiteY0" fmla="*/ 0 h 5478935"/>
              <a:gd name="connsiteX1" fmla="*/ 301583 w 327752"/>
              <a:gd name="connsiteY1" fmla="*/ 84893 h 5478935"/>
              <a:gd name="connsiteX2" fmla="*/ 310445 w 327752"/>
              <a:gd name="connsiteY2" fmla="*/ 4819484 h 5478935"/>
              <a:gd name="connsiteX3" fmla="*/ 302444 w 327752"/>
              <a:gd name="connsiteY3" fmla="*/ 5454974 h 5478935"/>
              <a:gd name="connsiteX4" fmla="*/ 861 w 327752"/>
              <a:gd name="connsiteY4" fmla="*/ 5370082 h 5478935"/>
              <a:gd name="connsiteX5" fmla="*/ 0 w 327752"/>
              <a:gd name="connsiteY5" fmla="*/ 0 h 5478935"/>
              <a:gd name="connsiteX0" fmla="*/ 0 w 327150"/>
              <a:gd name="connsiteY0" fmla="*/ 0 h 5441146"/>
              <a:gd name="connsiteX1" fmla="*/ 301583 w 327150"/>
              <a:gd name="connsiteY1" fmla="*/ 84893 h 5441146"/>
              <a:gd name="connsiteX2" fmla="*/ 310445 w 327150"/>
              <a:gd name="connsiteY2" fmla="*/ 4819484 h 5441146"/>
              <a:gd name="connsiteX3" fmla="*/ 117590 w 327150"/>
              <a:gd name="connsiteY3" fmla="*/ 5397102 h 5441146"/>
              <a:gd name="connsiteX4" fmla="*/ 861 w 327150"/>
              <a:gd name="connsiteY4" fmla="*/ 5370082 h 5441146"/>
              <a:gd name="connsiteX5" fmla="*/ 0 w 327150"/>
              <a:gd name="connsiteY5" fmla="*/ 0 h 5441146"/>
              <a:gd name="connsiteX0" fmla="*/ 0 w 327150"/>
              <a:gd name="connsiteY0" fmla="*/ 0 h 5463762"/>
              <a:gd name="connsiteX1" fmla="*/ 301583 w 327150"/>
              <a:gd name="connsiteY1" fmla="*/ 84893 h 5463762"/>
              <a:gd name="connsiteX2" fmla="*/ 310445 w 327150"/>
              <a:gd name="connsiteY2" fmla="*/ 4819484 h 5463762"/>
              <a:gd name="connsiteX3" fmla="*/ 117590 w 327150"/>
              <a:gd name="connsiteY3" fmla="*/ 5397102 h 5463762"/>
              <a:gd name="connsiteX4" fmla="*/ 861 w 327150"/>
              <a:gd name="connsiteY4" fmla="*/ 5370082 h 5463762"/>
              <a:gd name="connsiteX5" fmla="*/ 0 w 327150"/>
              <a:gd name="connsiteY5" fmla="*/ 0 h 5463762"/>
              <a:gd name="connsiteX0" fmla="*/ 0 w 327150"/>
              <a:gd name="connsiteY0" fmla="*/ 0 h 5403245"/>
              <a:gd name="connsiteX1" fmla="*/ 301583 w 327150"/>
              <a:gd name="connsiteY1" fmla="*/ 84893 h 5403245"/>
              <a:gd name="connsiteX2" fmla="*/ 310445 w 327150"/>
              <a:gd name="connsiteY2" fmla="*/ 4819484 h 5403245"/>
              <a:gd name="connsiteX3" fmla="*/ 117590 w 327150"/>
              <a:gd name="connsiteY3" fmla="*/ 5397102 h 5403245"/>
              <a:gd name="connsiteX4" fmla="*/ 861 w 327150"/>
              <a:gd name="connsiteY4" fmla="*/ 5370082 h 5403245"/>
              <a:gd name="connsiteX5" fmla="*/ 0 w 327150"/>
              <a:gd name="connsiteY5" fmla="*/ 0 h 5403245"/>
              <a:gd name="connsiteX0" fmla="*/ 0 w 327150"/>
              <a:gd name="connsiteY0" fmla="*/ 0 h 5397102"/>
              <a:gd name="connsiteX1" fmla="*/ 301583 w 327150"/>
              <a:gd name="connsiteY1" fmla="*/ 84893 h 5397102"/>
              <a:gd name="connsiteX2" fmla="*/ 310445 w 327150"/>
              <a:gd name="connsiteY2" fmla="*/ 4819484 h 5397102"/>
              <a:gd name="connsiteX3" fmla="*/ 117590 w 327150"/>
              <a:gd name="connsiteY3" fmla="*/ 5397102 h 5397102"/>
              <a:gd name="connsiteX4" fmla="*/ 861 w 327150"/>
              <a:gd name="connsiteY4" fmla="*/ 5370082 h 5397102"/>
              <a:gd name="connsiteX5" fmla="*/ 0 w 327150"/>
              <a:gd name="connsiteY5" fmla="*/ 0 h 5397102"/>
              <a:gd name="connsiteX0" fmla="*/ 0 w 327150"/>
              <a:gd name="connsiteY0" fmla="*/ 0 h 5402494"/>
              <a:gd name="connsiteX1" fmla="*/ 301583 w 327150"/>
              <a:gd name="connsiteY1" fmla="*/ 84893 h 5402494"/>
              <a:gd name="connsiteX2" fmla="*/ 310445 w 327150"/>
              <a:gd name="connsiteY2" fmla="*/ 4819484 h 5402494"/>
              <a:gd name="connsiteX3" fmla="*/ 135861 w 327150"/>
              <a:gd name="connsiteY3" fmla="*/ 5402494 h 5402494"/>
              <a:gd name="connsiteX4" fmla="*/ 861 w 327150"/>
              <a:gd name="connsiteY4" fmla="*/ 5370082 h 5402494"/>
              <a:gd name="connsiteX5" fmla="*/ 0 w 327150"/>
              <a:gd name="connsiteY5" fmla="*/ 0 h 5402494"/>
              <a:gd name="connsiteX0" fmla="*/ 0 w 327150"/>
              <a:gd name="connsiteY0" fmla="*/ 0 h 5405190"/>
              <a:gd name="connsiteX1" fmla="*/ 301583 w 327150"/>
              <a:gd name="connsiteY1" fmla="*/ 84893 h 5405190"/>
              <a:gd name="connsiteX2" fmla="*/ 310445 w 327150"/>
              <a:gd name="connsiteY2" fmla="*/ 4819484 h 5405190"/>
              <a:gd name="connsiteX3" fmla="*/ 144996 w 327150"/>
              <a:gd name="connsiteY3" fmla="*/ 5405190 h 5405190"/>
              <a:gd name="connsiteX4" fmla="*/ 861 w 327150"/>
              <a:gd name="connsiteY4" fmla="*/ 5370082 h 5405190"/>
              <a:gd name="connsiteX5" fmla="*/ 0 w 327150"/>
              <a:gd name="connsiteY5" fmla="*/ 0 h 5405190"/>
              <a:gd name="connsiteX0" fmla="*/ 0 w 327150"/>
              <a:gd name="connsiteY0" fmla="*/ 0 h 5423112"/>
              <a:gd name="connsiteX1" fmla="*/ 301583 w 327150"/>
              <a:gd name="connsiteY1" fmla="*/ 84893 h 5423112"/>
              <a:gd name="connsiteX2" fmla="*/ 310445 w 327150"/>
              <a:gd name="connsiteY2" fmla="*/ 4819484 h 5423112"/>
              <a:gd name="connsiteX3" fmla="*/ 149637 w 327150"/>
              <a:gd name="connsiteY3" fmla="*/ 5423112 h 5423112"/>
              <a:gd name="connsiteX4" fmla="*/ 861 w 327150"/>
              <a:gd name="connsiteY4" fmla="*/ 5370082 h 5423112"/>
              <a:gd name="connsiteX5" fmla="*/ 0 w 327150"/>
              <a:gd name="connsiteY5" fmla="*/ 0 h 54231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27150" h="5423112">
                <a:moveTo>
                  <a:pt x="0" y="0"/>
                </a:moveTo>
                <a:lnTo>
                  <a:pt x="301583" y="84893"/>
                </a:lnTo>
                <a:cubicBezTo>
                  <a:pt x="353469" y="954943"/>
                  <a:pt x="310302" y="3924471"/>
                  <a:pt x="310445" y="4819484"/>
                </a:cubicBezTo>
                <a:cubicBezTo>
                  <a:pt x="165242" y="5376969"/>
                  <a:pt x="154951" y="5420858"/>
                  <a:pt x="149637" y="5423112"/>
                </a:cubicBezTo>
                <a:lnTo>
                  <a:pt x="861" y="5370082"/>
                </a:lnTo>
                <a:cubicBezTo>
                  <a:pt x="752" y="3394522"/>
                  <a:pt x="109" y="1975560"/>
                  <a:pt x="0" y="0"/>
                </a:cubicBezTo>
                <a:close/>
              </a:path>
            </a:pathLst>
          </a:custGeom>
          <a:solidFill>
            <a:srgbClr val="CBDFE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Rectangle 25">
            <a:extLst>
              <a:ext uri="{FF2B5EF4-FFF2-40B4-BE49-F238E27FC236}">
                <a16:creationId xmlns:a16="http://schemas.microsoft.com/office/drawing/2014/main" id="{AD8E9412-BCB7-474B-872C-BB795375CEC8}"/>
              </a:ext>
            </a:extLst>
          </p:cNvPr>
          <p:cNvSpPr/>
          <p:nvPr userDrawn="1"/>
        </p:nvSpPr>
        <p:spPr>
          <a:xfrm rot="986670" flipH="1">
            <a:off x="238984" y="-127157"/>
            <a:ext cx="310051" cy="3825222"/>
          </a:xfrm>
          <a:custGeom>
            <a:avLst/>
            <a:gdLst>
              <a:gd name="connsiteX0" fmla="*/ 0 w 297529"/>
              <a:gd name="connsiteY0" fmla="*/ 0 h 6679840"/>
              <a:gd name="connsiteX1" fmla="*/ 297529 w 297529"/>
              <a:gd name="connsiteY1" fmla="*/ 0 h 6679840"/>
              <a:gd name="connsiteX2" fmla="*/ 297529 w 297529"/>
              <a:gd name="connsiteY2" fmla="*/ 6679840 h 6679840"/>
              <a:gd name="connsiteX3" fmla="*/ 0 w 297529"/>
              <a:gd name="connsiteY3" fmla="*/ 6679840 h 6679840"/>
              <a:gd name="connsiteX4" fmla="*/ 0 w 297529"/>
              <a:gd name="connsiteY4" fmla="*/ 0 h 6679840"/>
              <a:gd name="connsiteX0" fmla="*/ 0 w 298896"/>
              <a:gd name="connsiteY0" fmla="*/ 0 h 6679840"/>
              <a:gd name="connsiteX1" fmla="*/ 298896 w 298896"/>
              <a:gd name="connsiteY1" fmla="*/ 833718 h 6679840"/>
              <a:gd name="connsiteX2" fmla="*/ 297529 w 298896"/>
              <a:gd name="connsiteY2" fmla="*/ 6679840 h 6679840"/>
              <a:gd name="connsiteX3" fmla="*/ 0 w 298896"/>
              <a:gd name="connsiteY3" fmla="*/ 6679840 h 6679840"/>
              <a:gd name="connsiteX4" fmla="*/ 0 w 298896"/>
              <a:gd name="connsiteY4" fmla="*/ 0 h 6679840"/>
              <a:gd name="connsiteX0" fmla="*/ 0 w 299224"/>
              <a:gd name="connsiteY0" fmla="*/ 0 h 5926680"/>
              <a:gd name="connsiteX1" fmla="*/ 299224 w 299224"/>
              <a:gd name="connsiteY1" fmla="*/ 80558 h 5926680"/>
              <a:gd name="connsiteX2" fmla="*/ 297857 w 299224"/>
              <a:gd name="connsiteY2" fmla="*/ 5926680 h 5926680"/>
              <a:gd name="connsiteX3" fmla="*/ 328 w 299224"/>
              <a:gd name="connsiteY3" fmla="*/ 5926680 h 5926680"/>
              <a:gd name="connsiteX4" fmla="*/ 0 w 299224"/>
              <a:gd name="connsiteY4" fmla="*/ 0 h 5926680"/>
              <a:gd name="connsiteX0" fmla="*/ 0 w 301583"/>
              <a:gd name="connsiteY0" fmla="*/ 0 h 5931015"/>
              <a:gd name="connsiteX1" fmla="*/ 301583 w 301583"/>
              <a:gd name="connsiteY1" fmla="*/ 84893 h 5931015"/>
              <a:gd name="connsiteX2" fmla="*/ 300216 w 301583"/>
              <a:gd name="connsiteY2" fmla="*/ 5931015 h 5931015"/>
              <a:gd name="connsiteX3" fmla="*/ 2687 w 301583"/>
              <a:gd name="connsiteY3" fmla="*/ 5931015 h 5931015"/>
              <a:gd name="connsiteX4" fmla="*/ 0 w 301583"/>
              <a:gd name="connsiteY4" fmla="*/ 0 h 5931015"/>
              <a:gd name="connsiteX0" fmla="*/ 0 w 301583"/>
              <a:gd name="connsiteY0" fmla="*/ 0 h 5931015"/>
              <a:gd name="connsiteX1" fmla="*/ 301583 w 301583"/>
              <a:gd name="connsiteY1" fmla="*/ 84893 h 5931015"/>
              <a:gd name="connsiteX2" fmla="*/ 300085 w 301583"/>
              <a:gd name="connsiteY2" fmla="*/ 5450638 h 5931015"/>
              <a:gd name="connsiteX3" fmla="*/ 2687 w 301583"/>
              <a:gd name="connsiteY3" fmla="*/ 5931015 h 5931015"/>
              <a:gd name="connsiteX4" fmla="*/ 0 w 301583"/>
              <a:gd name="connsiteY4" fmla="*/ 0 h 5931015"/>
              <a:gd name="connsiteX0" fmla="*/ 0 w 301583"/>
              <a:gd name="connsiteY0" fmla="*/ 0 h 5450638"/>
              <a:gd name="connsiteX1" fmla="*/ 301583 w 301583"/>
              <a:gd name="connsiteY1" fmla="*/ 84893 h 5450638"/>
              <a:gd name="connsiteX2" fmla="*/ 300085 w 301583"/>
              <a:gd name="connsiteY2" fmla="*/ 5450638 h 5450638"/>
              <a:gd name="connsiteX3" fmla="*/ 861 w 301583"/>
              <a:gd name="connsiteY3" fmla="*/ 5370082 h 5450638"/>
              <a:gd name="connsiteX4" fmla="*/ 0 w 301583"/>
              <a:gd name="connsiteY4" fmla="*/ 0 h 5450638"/>
              <a:gd name="connsiteX0" fmla="*/ 0 w 302519"/>
              <a:gd name="connsiteY0" fmla="*/ 0 h 5454974"/>
              <a:gd name="connsiteX1" fmla="*/ 301583 w 302519"/>
              <a:gd name="connsiteY1" fmla="*/ 84893 h 5454974"/>
              <a:gd name="connsiteX2" fmla="*/ 302444 w 302519"/>
              <a:gd name="connsiteY2" fmla="*/ 5454974 h 5454974"/>
              <a:gd name="connsiteX3" fmla="*/ 861 w 302519"/>
              <a:gd name="connsiteY3" fmla="*/ 5370082 h 5454974"/>
              <a:gd name="connsiteX4" fmla="*/ 0 w 302519"/>
              <a:gd name="connsiteY4" fmla="*/ 0 h 5454974"/>
              <a:gd name="connsiteX0" fmla="*/ 1939 w 304458"/>
              <a:gd name="connsiteY0" fmla="*/ 0 h 5454974"/>
              <a:gd name="connsiteX1" fmla="*/ 303522 w 304458"/>
              <a:gd name="connsiteY1" fmla="*/ 84893 h 5454974"/>
              <a:gd name="connsiteX2" fmla="*/ 304383 w 304458"/>
              <a:gd name="connsiteY2" fmla="*/ 5454974 h 5454974"/>
              <a:gd name="connsiteX3" fmla="*/ 4 w 304458"/>
              <a:gd name="connsiteY3" fmla="*/ 3988814 h 5454974"/>
              <a:gd name="connsiteX4" fmla="*/ 1939 w 304458"/>
              <a:gd name="connsiteY4" fmla="*/ 0 h 5454974"/>
              <a:gd name="connsiteX0" fmla="*/ 1939 w 303522"/>
              <a:gd name="connsiteY0" fmla="*/ 0 h 4216330"/>
              <a:gd name="connsiteX1" fmla="*/ 303522 w 303522"/>
              <a:gd name="connsiteY1" fmla="*/ 84893 h 4216330"/>
              <a:gd name="connsiteX2" fmla="*/ 302525 w 303522"/>
              <a:gd name="connsiteY2" fmla="*/ 4216330 h 4216330"/>
              <a:gd name="connsiteX3" fmla="*/ 4 w 303522"/>
              <a:gd name="connsiteY3" fmla="*/ 3988814 h 4216330"/>
              <a:gd name="connsiteX4" fmla="*/ 1939 w 303522"/>
              <a:gd name="connsiteY4" fmla="*/ 0 h 4216330"/>
              <a:gd name="connsiteX0" fmla="*/ 6616 w 308199"/>
              <a:gd name="connsiteY0" fmla="*/ 0 h 4216330"/>
              <a:gd name="connsiteX1" fmla="*/ 308199 w 308199"/>
              <a:gd name="connsiteY1" fmla="*/ 84893 h 4216330"/>
              <a:gd name="connsiteX2" fmla="*/ 307202 w 308199"/>
              <a:gd name="connsiteY2" fmla="*/ 4216330 h 4216330"/>
              <a:gd name="connsiteX3" fmla="*/ 1 w 308199"/>
              <a:gd name="connsiteY3" fmla="*/ 3825222 h 4216330"/>
              <a:gd name="connsiteX4" fmla="*/ 6616 w 308199"/>
              <a:gd name="connsiteY4" fmla="*/ 0 h 4216330"/>
              <a:gd name="connsiteX0" fmla="*/ 6616 w 310051"/>
              <a:gd name="connsiteY0" fmla="*/ 0 h 3825222"/>
              <a:gd name="connsiteX1" fmla="*/ 308199 w 310051"/>
              <a:gd name="connsiteY1" fmla="*/ 84893 h 3825222"/>
              <a:gd name="connsiteX2" fmla="*/ 310000 w 310051"/>
              <a:gd name="connsiteY2" fmla="*/ 2793677 h 3825222"/>
              <a:gd name="connsiteX3" fmla="*/ 1 w 310051"/>
              <a:gd name="connsiteY3" fmla="*/ 3825222 h 3825222"/>
              <a:gd name="connsiteX4" fmla="*/ 6616 w 310051"/>
              <a:gd name="connsiteY4" fmla="*/ 0 h 38252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10051" h="3825222">
                <a:moveTo>
                  <a:pt x="6616" y="0"/>
                </a:moveTo>
                <a:lnTo>
                  <a:pt x="308199" y="84893"/>
                </a:lnTo>
                <a:cubicBezTo>
                  <a:pt x="307743" y="2033600"/>
                  <a:pt x="310456" y="844970"/>
                  <a:pt x="310000" y="2793677"/>
                </a:cubicBezTo>
                <a:lnTo>
                  <a:pt x="1" y="3825222"/>
                </a:lnTo>
                <a:cubicBezTo>
                  <a:pt x="-108" y="1849662"/>
                  <a:pt x="6725" y="1975560"/>
                  <a:pt x="6616" y="0"/>
                </a:cubicBezTo>
                <a:close/>
              </a:path>
            </a:pathLst>
          </a:custGeom>
          <a:solidFill>
            <a:srgbClr val="CBDFE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0F264F7B-CAD3-5149-BCFC-B6042A745CF2}"/>
              </a:ext>
            </a:extLst>
          </p:cNvPr>
          <p:cNvSpPr/>
          <p:nvPr userDrawn="1"/>
        </p:nvSpPr>
        <p:spPr>
          <a:xfrm rot="20613330">
            <a:off x="946518" y="-154207"/>
            <a:ext cx="302519" cy="5454974"/>
          </a:xfrm>
          <a:custGeom>
            <a:avLst/>
            <a:gdLst>
              <a:gd name="connsiteX0" fmla="*/ 0 w 297529"/>
              <a:gd name="connsiteY0" fmla="*/ 0 h 6679840"/>
              <a:gd name="connsiteX1" fmla="*/ 297529 w 297529"/>
              <a:gd name="connsiteY1" fmla="*/ 0 h 6679840"/>
              <a:gd name="connsiteX2" fmla="*/ 297529 w 297529"/>
              <a:gd name="connsiteY2" fmla="*/ 6679840 h 6679840"/>
              <a:gd name="connsiteX3" fmla="*/ 0 w 297529"/>
              <a:gd name="connsiteY3" fmla="*/ 6679840 h 6679840"/>
              <a:gd name="connsiteX4" fmla="*/ 0 w 297529"/>
              <a:gd name="connsiteY4" fmla="*/ 0 h 6679840"/>
              <a:gd name="connsiteX0" fmla="*/ 0 w 298896"/>
              <a:gd name="connsiteY0" fmla="*/ 0 h 6679840"/>
              <a:gd name="connsiteX1" fmla="*/ 298896 w 298896"/>
              <a:gd name="connsiteY1" fmla="*/ 833718 h 6679840"/>
              <a:gd name="connsiteX2" fmla="*/ 297529 w 298896"/>
              <a:gd name="connsiteY2" fmla="*/ 6679840 h 6679840"/>
              <a:gd name="connsiteX3" fmla="*/ 0 w 298896"/>
              <a:gd name="connsiteY3" fmla="*/ 6679840 h 6679840"/>
              <a:gd name="connsiteX4" fmla="*/ 0 w 298896"/>
              <a:gd name="connsiteY4" fmla="*/ 0 h 6679840"/>
              <a:gd name="connsiteX0" fmla="*/ 0 w 299224"/>
              <a:gd name="connsiteY0" fmla="*/ 0 h 5926680"/>
              <a:gd name="connsiteX1" fmla="*/ 299224 w 299224"/>
              <a:gd name="connsiteY1" fmla="*/ 80558 h 5926680"/>
              <a:gd name="connsiteX2" fmla="*/ 297857 w 299224"/>
              <a:gd name="connsiteY2" fmla="*/ 5926680 h 5926680"/>
              <a:gd name="connsiteX3" fmla="*/ 328 w 299224"/>
              <a:gd name="connsiteY3" fmla="*/ 5926680 h 5926680"/>
              <a:gd name="connsiteX4" fmla="*/ 0 w 299224"/>
              <a:gd name="connsiteY4" fmla="*/ 0 h 5926680"/>
              <a:gd name="connsiteX0" fmla="*/ 0 w 301583"/>
              <a:gd name="connsiteY0" fmla="*/ 0 h 5931015"/>
              <a:gd name="connsiteX1" fmla="*/ 301583 w 301583"/>
              <a:gd name="connsiteY1" fmla="*/ 84893 h 5931015"/>
              <a:gd name="connsiteX2" fmla="*/ 300216 w 301583"/>
              <a:gd name="connsiteY2" fmla="*/ 5931015 h 5931015"/>
              <a:gd name="connsiteX3" fmla="*/ 2687 w 301583"/>
              <a:gd name="connsiteY3" fmla="*/ 5931015 h 5931015"/>
              <a:gd name="connsiteX4" fmla="*/ 0 w 301583"/>
              <a:gd name="connsiteY4" fmla="*/ 0 h 5931015"/>
              <a:gd name="connsiteX0" fmla="*/ 0 w 301583"/>
              <a:gd name="connsiteY0" fmla="*/ 0 h 5931015"/>
              <a:gd name="connsiteX1" fmla="*/ 301583 w 301583"/>
              <a:gd name="connsiteY1" fmla="*/ 84893 h 5931015"/>
              <a:gd name="connsiteX2" fmla="*/ 300085 w 301583"/>
              <a:gd name="connsiteY2" fmla="*/ 5450638 h 5931015"/>
              <a:gd name="connsiteX3" fmla="*/ 2687 w 301583"/>
              <a:gd name="connsiteY3" fmla="*/ 5931015 h 5931015"/>
              <a:gd name="connsiteX4" fmla="*/ 0 w 301583"/>
              <a:gd name="connsiteY4" fmla="*/ 0 h 5931015"/>
              <a:gd name="connsiteX0" fmla="*/ 0 w 301583"/>
              <a:gd name="connsiteY0" fmla="*/ 0 h 5450638"/>
              <a:gd name="connsiteX1" fmla="*/ 301583 w 301583"/>
              <a:gd name="connsiteY1" fmla="*/ 84893 h 5450638"/>
              <a:gd name="connsiteX2" fmla="*/ 300085 w 301583"/>
              <a:gd name="connsiteY2" fmla="*/ 5450638 h 5450638"/>
              <a:gd name="connsiteX3" fmla="*/ 861 w 301583"/>
              <a:gd name="connsiteY3" fmla="*/ 5370082 h 5450638"/>
              <a:gd name="connsiteX4" fmla="*/ 0 w 301583"/>
              <a:gd name="connsiteY4" fmla="*/ 0 h 5450638"/>
              <a:gd name="connsiteX0" fmla="*/ 0 w 302519"/>
              <a:gd name="connsiteY0" fmla="*/ 0 h 5454974"/>
              <a:gd name="connsiteX1" fmla="*/ 301583 w 302519"/>
              <a:gd name="connsiteY1" fmla="*/ 84893 h 5454974"/>
              <a:gd name="connsiteX2" fmla="*/ 302444 w 302519"/>
              <a:gd name="connsiteY2" fmla="*/ 5454974 h 5454974"/>
              <a:gd name="connsiteX3" fmla="*/ 861 w 302519"/>
              <a:gd name="connsiteY3" fmla="*/ 5370082 h 5454974"/>
              <a:gd name="connsiteX4" fmla="*/ 0 w 302519"/>
              <a:gd name="connsiteY4" fmla="*/ 0 h 54549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02519" h="5454974">
                <a:moveTo>
                  <a:pt x="0" y="0"/>
                </a:moveTo>
                <a:lnTo>
                  <a:pt x="301583" y="84893"/>
                </a:lnTo>
                <a:cubicBezTo>
                  <a:pt x="301127" y="2033600"/>
                  <a:pt x="302900" y="3506267"/>
                  <a:pt x="302444" y="5454974"/>
                </a:cubicBezTo>
                <a:lnTo>
                  <a:pt x="861" y="5370082"/>
                </a:lnTo>
                <a:cubicBezTo>
                  <a:pt x="752" y="3394522"/>
                  <a:pt x="109" y="1975560"/>
                  <a:pt x="0" y="0"/>
                </a:cubicBezTo>
                <a:close/>
              </a:path>
            </a:pathLst>
          </a:custGeom>
          <a:solidFill>
            <a:srgbClr val="F1E43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Rectangle 25">
            <a:extLst>
              <a:ext uri="{FF2B5EF4-FFF2-40B4-BE49-F238E27FC236}">
                <a16:creationId xmlns:a16="http://schemas.microsoft.com/office/drawing/2014/main" id="{0439D862-3D4B-144C-99C4-7FC0F21ADAA1}"/>
              </a:ext>
            </a:extLst>
          </p:cNvPr>
          <p:cNvSpPr/>
          <p:nvPr userDrawn="1"/>
        </p:nvSpPr>
        <p:spPr>
          <a:xfrm rot="986670" flipH="1">
            <a:off x="8726844" y="2355156"/>
            <a:ext cx="308754" cy="2889748"/>
          </a:xfrm>
          <a:custGeom>
            <a:avLst/>
            <a:gdLst>
              <a:gd name="connsiteX0" fmla="*/ 0 w 297529"/>
              <a:gd name="connsiteY0" fmla="*/ 0 h 6679840"/>
              <a:gd name="connsiteX1" fmla="*/ 297529 w 297529"/>
              <a:gd name="connsiteY1" fmla="*/ 0 h 6679840"/>
              <a:gd name="connsiteX2" fmla="*/ 297529 w 297529"/>
              <a:gd name="connsiteY2" fmla="*/ 6679840 h 6679840"/>
              <a:gd name="connsiteX3" fmla="*/ 0 w 297529"/>
              <a:gd name="connsiteY3" fmla="*/ 6679840 h 6679840"/>
              <a:gd name="connsiteX4" fmla="*/ 0 w 297529"/>
              <a:gd name="connsiteY4" fmla="*/ 0 h 6679840"/>
              <a:gd name="connsiteX0" fmla="*/ 0 w 298896"/>
              <a:gd name="connsiteY0" fmla="*/ 0 h 6679840"/>
              <a:gd name="connsiteX1" fmla="*/ 298896 w 298896"/>
              <a:gd name="connsiteY1" fmla="*/ 833718 h 6679840"/>
              <a:gd name="connsiteX2" fmla="*/ 297529 w 298896"/>
              <a:gd name="connsiteY2" fmla="*/ 6679840 h 6679840"/>
              <a:gd name="connsiteX3" fmla="*/ 0 w 298896"/>
              <a:gd name="connsiteY3" fmla="*/ 6679840 h 6679840"/>
              <a:gd name="connsiteX4" fmla="*/ 0 w 298896"/>
              <a:gd name="connsiteY4" fmla="*/ 0 h 6679840"/>
              <a:gd name="connsiteX0" fmla="*/ 0 w 299224"/>
              <a:gd name="connsiteY0" fmla="*/ 0 h 5926680"/>
              <a:gd name="connsiteX1" fmla="*/ 299224 w 299224"/>
              <a:gd name="connsiteY1" fmla="*/ 80558 h 5926680"/>
              <a:gd name="connsiteX2" fmla="*/ 297857 w 299224"/>
              <a:gd name="connsiteY2" fmla="*/ 5926680 h 5926680"/>
              <a:gd name="connsiteX3" fmla="*/ 328 w 299224"/>
              <a:gd name="connsiteY3" fmla="*/ 5926680 h 5926680"/>
              <a:gd name="connsiteX4" fmla="*/ 0 w 299224"/>
              <a:gd name="connsiteY4" fmla="*/ 0 h 5926680"/>
              <a:gd name="connsiteX0" fmla="*/ 0 w 301583"/>
              <a:gd name="connsiteY0" fmla="*/ 0 h 5931015"/>
              <a:gd name="connsiteX1" fmla="*/ 301583 w 301583"/>
              <a:gd name="connsiteY1" fmla="*/ 84893 h 5931015"/>
              <a:gd name="connsiteX2" fmla="*/ 300216 w 301583"/>
              <a:gd name="connsiteY2" fmla="*/ 5931015 h 5931015"/>
              <a:gd name="connsiteX3" fmla="*/ 2687 w 301583"/>
              <a:gd name="connsiteY3" fmla="*/ 5931015 h 5931015"/>
              <a:gd name="connsiteX4" fmla="*/ 0 w 301583"/>
              <a:gd name="connsiteY4" fmla="*/ 0 h 5931015"/>
              <a:gd name="connsiteX0" fmla="*/ 0 w 301583"/>
              <a:gd name="connsiteY0" fmla="*/ 0 h 5931015"/>
              <a:gd name="connsiteX1" fmla="*/ 301583 w 301583"/>
              <a:gd name="connsiteY1" fmla="*/ 84893 h 5931015"/>
              <a:gd name="connsiteX2" fmla="*/ 300085 w 301583"/>
              <a:gd name="connsiteY2" fmla="*/ 5450638 h 5931015"/>
              <a:gd name="connsiteX3" fmla="*/ 2687 w 301583"/>
              <a:gd name="connsiteY3" fmla="*/ 5931015 h 5931015"/>
              <a:gd name="connsiteX4" fmla="*/ 0 w 301583"/>
              <a:gd name="connsiteY4" fmla="*/ 0 h 5931015"/>
              <a:gd name="connsiteX0" fmla="*/ 0 w 301583"/>
              <a:gd name="connsiteY0" fmla="*/ 0 h 5450638"/>
              <a:gd name="connsiteX1" fmla="*/ 301583 w 301583"/>
              <a:gd name="connsiteY1" fmla="*/ 84893 h 5450638"/>
              <a:gd name="connsiteX2" fmla="*/ 300085 w 301583"/>
              <a:gd name="connsiteY2" fmla="*/ 5450638 h 5450638"/>
              <a:gd name="connsiteX3" fmla="*/ 861 w 301583"/>
              <a:gd name="connsiteY3" fmla="*/ 5370082 h 5450638"/>
              <a:gd name="connsiteX4" fmla="*/ 0 w 301583"/>
              <a:gd name="connsiteY4" fmla="*/ 0 h 5450638"/>
              <a:gd name="connsiteX0" fmla="*/ 0 w 302519"/>
              <a:gd name="connsiteY0" fmla="*/ 0 h 5454974"/>
              <a:gd name="connsiteX1" fmla="*/ 301583 w 302519"/>
              <a:gd name="connsiteY1" fmla="*/ 84893 h 5454974"/>
              <a:gd name="connsiteX2" fmla="*/ 302444 w 302519"/>
              <a:gd name="connsiteY2" fmla="*/ 5454974 h 5454974"/>
              <a:gd name="connsiteX3" fmla="*/ 861 w 302519"/>
              <a:gd name="connsiteY3" fmla="*/ 5370082 h 5454974"/>
              <a:gd name="connsiteX4" fmla="*/ 0 w 302519"/>
              <a:gd name="connsiteY4" fmla="*/ 0 h 5454974"/>
              <a:gd name="connsiteX0" fmla="*/ 2536 w 305055"/>
              <a:gd name="connsiteY0" fmla="*/ 0 h 5454974"/>
              <a:gd name="connsiteX1" fmla="*/ 304119 w 305055"/>
              <a:gd name="connsiteY1" fmla="*/ 84893 h 5454974"/>
              <a:gd name="connsiteX2" fmla="*/ 304980 w 305055"/>
              <a:gd name="connsiteY2" fmla="*/ 5454974 h 5454974"/>
              <a:gd name="connsiteX3" fmla="*/ 3 w 305055"/>
              <a:gd name="connsiteY3" fmla="*/ 5359149 h 5454974"/>
              <a:gd name="connsiteX4" fmla="*/ 2536 w 305055"/>
              <a:gd name="connsiteY4" fmla="*/ 0 h 5454974"/>
              <a:gd name="connsiteX0" fmla="*/ 2536 w 304119"/>
              <a:gd name="connsiteY0" fmla="*/ 0 h 5440996"/>
              <a:gd name="connsiteX1" fmla="*/ 304119 w 304119"/>
              <a:gd name="connsiteY1" fmla="*/ 84893 h 5440996"/>
              <a:gd name="connsiteX2" fmla="*/ 302486 w 304119"/>
              <a:gd name="connsiteY2" fmla="*/ 5440996 h 5440996"/>
              <a:gd name="connsiteX3" fmla="*/ 3 w 304119"/>
              <a:gd name="connsiteY3" fmla="*/ 5359149 h 5440996"/>
              <a:gd name="connsiteX4" fmla="*/ 2536 w 304119"/>
              <a:gd name="connsiteY4" fmla="*/ 0 h 5440996"/>
              <a:gd name="connsiteX0" fmla="*/ 2536 w 303939"/>
              <a:gd name="connsiteY0" fmla="*/ 0 h 5440996"/>
              <a:gd name="connsiteX1" fmla="*/ 303939 w 303939"/>
              <a:gd name="connsiteY1" fmla="*/ 1207071 h 5440996"/>
              <a:gd name="connsiteX2" fmla="*/ 302486 w 303939"/>
              <a:gd name="connsiteY2" fmla="*/ 5440996 h 5440996"/>
              <a:gd name="connsiteX3" fmla="*/ 3 w 303939"/>
              <a:gd name="connsiteY3" fmla="*/ 5359149 h 5440996"/>
              <a:gd name="connsiteX4" fmla="*/ 2536 w 303939"/>
              <a:gd name="connsiteY4" fmla="*/ 0 h 5440996"/>
              <a:gd name="connsiteX0" fmla="*/ 0 w 306441"/>
              <a:gd name="connsiteY0" fmla="*/ 122228 h 4233925"/>
              <a:gd name="connsiteX1" fmla="*/ 306441 w 306441"/>
              <a:gd name="connsiteY1" fmla="*/ 0 h 4233925"/>
              <a:gd name="connsiteX2" fmla="*/ 304988 w 306441"/>
              <a:gd name="connsiteY2" fmla="*/ 4233925 h 4233925"/>
              <a:gd name="connsiteX3" fmla="*/ 2505 w 306441"/>
              <a:gd name="connsiteY3" fmla="*/ 4152078 h 4233925"/>
              <a:gd name="connsiteX4" fmla="*/ 0 w 306441"/>
              <a:gd name="connsiteY4" fmla="*/ 122228 h 4233925"/>
              <a:gd name="connsiteX0" fmla="*/ 0 w 305095"/>
              <a:gd name="connsiteY0" fmla="*/ 0 h 4111697"/>
              <a:gd name="connsiteX1" fmla="*/ 304733 w 305095"/>
              <a:gd name="connsiteY1" fmla="*/ 724734 h 4111697"/>
              <a:gd name="connsiteX2" fmla="*/ 304988 w 305095"/>
              <a:gd name="connsiteY2" fmla="*/ 4111697 h 4111697"/>
              <a:gd name="connsiteX3" fmla="*/ 2505 w 305095"/>
              <a:gd name="connsiteY3" fmla="*/ 4029850 h 4111697"/>
              <a:gd name="connsiteX4" fmla="*/ 0 w 305095"/>
              <a:gd name="connsiteY4" fmla="*/ 0 h 4111697"/>
              <a:gd name="connsiteX0" fmla="*/ 0 w 307005"/>
              <a:gd name="connsiteY0" fmla="*/ 145341 h 3386963"/>
              <a:gd name="connsiteX1" fmla="*/ 306643 w 307005"/>
              <a:gd name="connsiteY1" fmla="*/ 0 h 3386963"/>
              <a:gd name="connsiteX2" fmla="*/ 306898 w 307005"/>
              <a:gd name="connsiteY2" fmla="*/ 3386963 h 3386963"/>
              <a:gd name="connsiteX3" fmla="*/ 4415 w 307005"/>
              <a:gd name="connsiteY3" fmla="*/ 3305116 h 3386963"/>
              <a:gd name="connsiteX4" fmla="*/ 0 w 307005"/>
              <a:gd name="connsiteY4" fmla="*/ 145341 h 3386963"/>
              <a:gd name="connsiteX0" fmla="*/ 0 w 308854"/>
              <a:gd name="connsiteY0" fmla="*/ 0 h 3241622"/>
              <a:gd name="connsiteX1" fmla="*/ 308854 w 308854"/>
              <a:gd name="connsiteY1" fmla="*/ 351874 h 3241622"/>
              <a:gd name="connsiteX2" fmla="*/ 306898 w 308854"/>
              <a:gd name="connsiteY2" fmla="*/ 3241622 h 3241622"/>
              <a:gd name="connsiteX3" fmla="*/ 4415 w 308854"/>
              <a:gd name="connsiteY3" fmla="*/ 3159775 h 3241622"/>
              <a:gd name="connsiteX4" fmla="*/ 0 w 308854"/>
              <a:gd name="connsiteY4" fmla="*/ 0 h 3241622"/>
              <a:gd name="connsiteX0" fmla="*/ 0 w 308754"/>
              <a:gd name="connsiteY0" fmla="*/ 1038529 h 2889748"/>
              <a:gd name="connsiteX1" fmla="*/ 308754 w 308754"/>
              <a:gd name="connsiteY1" fmla="*/ 0 h 2889748"/>
              <a:gd name="connsiteX2" fmla="*/ 306798 w 308754"/>
              <a:gd name="connsiteY2" fmla="*/ 2889748 h 2889748"/>
              <a:gd name="connsiteX3" fmla="*/ 4315 w 308754"/>
              <a:gd name="connsiteY3" fmla="*/ 2807901 h 2889748"/>
              <a:gd name="connsiteX4" fmla="*/ 0 w 308754"/>
              <a:gd name="connsiteY4" fmla="*/ 1038529 h 28897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08754" h="2889748">
                <a:moveTo>
                  <a:pt x="0" y="1038529"/>
                </a:moveTo>
                <a:lnTo>
                  <a:pt x="308754" y="0"/>
                </a:lnTo>
                <a:cubicBezTo>
                  <a:pt x="308298" y="1948707"/>
                  <a:pt x="307254" y="941041"/>
                  <a:pt x="306798" y="2889748"/>
                </a:cubicBezTo>
                <a:lnTo>
                  <a:pt x="4315" y="2807901"/>
                </a:lnTo>
                <a:cubicBezTo>
                  <a:pt x="4206" y="832341"/>
                  <a:pt x="109" y="3014089"/>
                  <a:pt x="0" y="1038529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Rectangle 25">
            <a:extLst>
              <a:ext uri="{FF2B5EF4-FFF2-40B4-BE49-F238E27FC236}">
                <a16:creationId xmlns:a16="http://schemas.microsoft.com/office/drawing/2014/main" id="{ACF1481C-ABB2-D64D-9422-D032D83F5F2C}"/>
              </a:ext>
            </a:extLst>
          </p:cNvPr>
          <p:cNvSpPr/>
          <p:nvPr userDrawn="1"/>
        </p:nvSpPr>
        <p:spPr>
          <a:xfrm rot="986670" flipH="1">
            <a:off x="8984112" y="4130715"/>
            <a:ext cx="299116" cy="1079360"/>
          </a:xfrm>
          <a:custGeom>
            <a:avLst/>
            <a:gdLst>
              <a:gd name="connsiteX0" fmla="*/ 0 w 297529"/>
              <a:gd name="connsiteY0" fmla="*/ 0 h 6679840"/>
              <a:gd name="connsiteX1" fmla="*/ 297529 w 297529"/>
              <a:gd name="connsiteY1" fmla="*/ 0 h 6679840"/>
              <a:gd name="connsiteX2" fmla="*/ 297529 w 297529"/>
              <a:gd name="connsiteY2" fmla="*/ 6679840 h 6679840"/>
              <a:gd name="connsiteX3" fmla="*/ 0 w 297529"/>
              <a:gd name="connsiteY3" fmla="*/ 6679840 h 6679840"/>
              <a:gd name="connsiteX4" fmla="*/ 0 w 297529"/>
              <a:gd name="connsiteY4" fmla="*/ 0 h 6679840"/>
              <a:gd name="connsiteX0" fmla="*/ 0 w 298896"/>
              <a:gd name="connsiteY0" fmla="*/ 0 h 6679840"/>
              <a:gd name="connsiteX1" fmla="*/ 298896 w 298896"/>
              <a:gd name="connsiteY1" fmla="*/ 833718 h 6679840"/>
              <a:gd name="connsiteX2" fmla="*/ 297529 w 298896"/>
              <a:gd name="connsiteY2" fmla="*/ 6679840 h 6679840"/>
              <a:gd name="connsiteX3" fmla="*/ 0 w 298896"/>
              <a:gd name="connsiteY3" fmla="*/ 6679840 h 6679840"/>
              <a:gd name="connsiteX4" fmla="*/ 0 w 298896"/>
              <a:gd name="connsiteY4" fmla="*/ 0 h 6679840"/>
              <a:gd name="connsiteX0" fmla="*/ 0 w 299224"/>
              <a:gd name="connsiteY0" fmla="*/ 0 h 5926680"/>
              <a:gd name="connsiteX1" fmla="*/ 299224 w 299224"/>
              <a:gd name="connsiteY1" fmla="*/ 80558 h 5926680"/>
              <a:gd name="connsiteX2" fmla="*/ 297857 w 299224"/>
              <a:gd name="connsiteY2" fmla="*/ 5926680 h 5926680"/>
              <a:gd name="connsiteX3" fmla="*/ 328 w 299224"/>
              <a:gd name="connsiteY3" fmla="*/ 5926680 h 5926680"/>
              <a:gd name="connsiteX4" fmla="*/ 0 w 299224"/>
              <a:gd name="connsiteY4" fmla="*/ 0 h 5926680"/>
              <a:gd name="connsiteX0" fmla="*/ 0 w 301583"/>
              <a:gd name="connsiteY0" fmla="*/ 0 h 5931015"/>
              <a:gd name="connsiteX1" fmla="*/ 301583 w 301583"/>
              <a:gd name="connsiteY1" fmla="*/ 84893 h 5931015"/>
              <a:gd name="connsiteX2" fmla="*/ 300216 w 301583"/>
              <a:gd name="connsiteY2" fmla="*/ 5931015 h 5931015"/>
              <a:gd name="connsiteX3" fmla="*/ 2687 w 301583"/>
              <a:gd name="connsiteY3" fmla="*/ 5931015 h 5931015"/>
              <a:gd name="connsiteX4" fmla="*/ 0 w 301583"/>
              <a:gd name="connsiteY4" fmla="*/ 0 h 5931015"/>
              <a:gd name="connsiteX0" fmla="*/ 0 w 301583"/>
              <a:gd name="connsiteY0" fmla="*/ 0 h 5931015"/>
              <a:gd name="connsiteX1" fmla="*/ 301583 w 301583"/>
              <a:gd name="connsiteY1" fmla="*/ 84893 h 5931015"/>
              <a:gd name="connsiteX2" fmla="*/ 300085 w 301583"/>
              <a:gd name="connsiteY2" fmla="*/ 5450638 h 5931015"/>
              <a:gd name="connsiteX3" fmla="*/ 2687 w 301583"/>
              <a:gd name="connsiteY3" fmla="*/ 5931015 h 5931015"/>
              <a:gd name="connsiteX4" fmla="*/ 0 w 301583"/>
              <a:gd name="connsiteY4" fmla="*/ 0 h 5931015"/>
              <a:gd name="connsiteX0" fmla="*/ 0 w 301583"/>
              <a:gd name="connsiteY0" fmla="*/ 0 h 5450638"/>
              <a:gd name="connsiteX1" fmla="*/ 301583 w 301583"/>
              <a:gd name="connsiteY1" fmla="*/ 84893 h 5450638"/>
              <a:gd name="connsiteX2" fmla="*/ 300085 w 301583"/>
              <a:gd name="connsiteY2" fmla="*/ 5450638 h 5450638"/>
              <a:gd name="connsiteX3" fmla="*/ 861 w 301583"/>
              <a:gd name="connsiteY3" fmla="*/ 5370082 h 5450638"/>
              <a:gd name="connsiteX4" fmla="*/ 0 w 301583"/>
              <a:gd name="connsiteY4" fmla="*/ 0 h 5450638"/>
              <a:gd name="connsiteX0" fmla="*/ 0 w 302519"/>
              <a:gd name="connsiteY0" fmla="*/ 0 h 5454974"/>
              <a:gd name="connsiteX1" fmla="*/ 301583 w 302519"/>
              <a:gd name="connsiteY1" fmla="*/ 84893 h 5454974"/>
              <a:gd name="connsiteX2" fmla="*/ 302444 w 302519"/>
              <a:gd name="connsiteY2" fmla="*/ 5454974 h 5454974"/>
              <a:gd name="connsiteX3" fmla="*/ 861 w 302519"/>
              <a:gd name="connsiteY3" fmla="*/ 5370082 h 5454974"/>
              <a:gd name="connsiteX4" fmla="*/ 0 w 302519"/>
              <a:gd name="connsiteY4" fmla="*/ 0 h 5454974"/>
              <a:gd name="connsiteX0" fmla="*/ 0 w 303465"/>
              <a:gd name="connsiteY0" fmla="*/ 1275408 h 5370081"/>
              <a:gd name="connsiteX1" fmla="*/ 302529 w 303465"/>
              <a:gd name="connsiteY1" fmla="*/ 0 h 5370081"/>
              <a:gd name="connsiteX2" fmla="*/ 303390 w 303465"/>
              <a:gd name="connsiteY2" fmla="*/ 5370081 h 5370081"/>
              <a:gd name="connsiteX3" fmla="*/ 1807 w 303465"/>
              <a:gd name="connsiteY3" fmla="*/ 5285189 h 5370081"/>
              <a:gd name="connsiteX4" fmla="*/ 0 w 303465"/>
              <a:gd name="connsiteY4" fmla="*/ 1275408 h 5370081"/>
              <a:gd name="connsiteX0" fmla="*/ 0 w 302237"/>
              <a:gd name="connsiteY0" fmla="*/ 2235791 h 5370081"/>
              <a:gd name="connsiteX1" fmla="*/ 301301 w 302237"/>
              <a:gd name="connsiteY1" fmla="*/ 0 h 5370081"/>
              <a:gd name="connsiteX2" fmla="*/ 302162 w 302237"/>
              <a:gd name="connsiteY2" fmla="*/ 5370081 h 5370081"/>
              <a:gd name="connsiteX3" fmla="*/ 579 w 302237"/>
              <a:gd name="connsiteY3" fmla="*/ 5285189 h 5370081"/>
              <a:gd name="connsiteX4" fmla="*/ 0 w 302237"/>
              <a:gd name="connsiteY4" fmla="*/ 2235791 h 5370081"/>
              <a:gd name="connsiteX0" fmla="*/ 13 w 301693"/>
              <a:gd name="connsiteY0" fmla="*/ 3523706 h 5370081"/>
              <a:gd name="connsiteX1" fmla="*/ 300757 w 301693"/>
              <a:gd name="connsiteY1" fmla="*/ 0 h 5370081"/>
              <a:gd name="connsiteX2" fmla="*/ 301618 w 301693"/>
              <a:gd name="connsiteY2" fmla="*/ 5370081 h 5370081"/>
              <a:gd name="connsiteX3" fmla="*/ 35 w 301693"/>
              <a:gd name="connsiteY3" fmla="*/ 5285189 h 5370081"/>
              <a:gd name="connsiteX4" fmla="*/ 13 w 301693"/>
              <a:gd name="connsiteY4" fmla="*/ 3523706 h 5370081"/>
              <a:gd name="connsiteX0" fmla="*/ 1708 w 301663"/>
              <a:gd name="connsiteY0" fmla="*/ 4527270 h 5370081"/>
              <a:gd name="connsiteX1" fmla="*/ 300727 w 301663"/>
              <a:gd name="connsiteY1" fmla="*/ 0 h 5370081"/>
              <a:gd name="connsiteX2" fmla="*/ 301588 w 301663"/>
              <a:gd name="connsiteY2" fmla="*/ 5370081 h 5370081"/>
              <a:gd name="connsiteX3" fmla="*/ 5 w 301663"/>
              <a:gd name="connsiteY3" fmla="*/ 5285189 h 5370081"/>
              <a:gd name="connsiteX4" fmla="*/ 1708 w 301663"/>
              <a:gd name="connsiteY4" fmla="*/ 4527270 h 5370081"/>
              <a:gd name="connsiteX0" fmla="*/ 1708 w 301724"/>
              <a:gd name="connsiteY0" fmla="*/ 3229320 h 4072131"/>
              <a:gd name="connsiteX1" fmla="*/ 301632 w 301724"/>
              <a:gd name="connsiteY1" fmla="*/ 0 h 4072131"/>
              <a:gd name="connsiteX2" fmla="*/ 301588 w 301724"/>
              <a:gd name="connsiteY2" fmla="*/ 4072131 h 4072131"/>
              <a:gd name="connsiteX3" fmla="*/ 5 w 301724"/>
              <a:gd name="connsiteY3" fmla="*/ 3987239 h 4072131"/>
              <a:gd name="connsiteX4" fmla="*/ 1708 w 301724"/>
              <a:gd name="connsiteY4" fmla="*/ 3229320 h 4072131"/>
              <a:gd name="connsiteX0" fmla="*/ 1708 w 301647"/>
              <a:gd name="connsiteY0" fmla="*/ 2259802 h 3102613"/>
              <a:gd name="connsiteX1" fmla="*/ 300165 w 301647"/>
              <a:gd name="connsiteY1" fmla="*/ 0 h 3102613"/>
              <a:gd name="connsiteX2" fmla="*/ 301588 w 301647"/>
              <a:gd name="connsiteY2" fmla="*/ 3102613 h 3102613"/>
              <a:gd name="connsiteX3" fmla="*/ 5 w 301647"/>
              <a:gd name="connsiteY3" fmla="*/ 3017721 h 3102613"/>
              <a:gd name="connsiteX4" fmla="*/ 1708 w 301647"/>
              <a:gd name="connsiteY4" fmla="*/ 2259802 h 3102613"/>
              <a:gd name="connsiteX0" fmla="*/ 1708 w 301658"/>
              <a:gd name="connsiteY0" fmla="*/ 1206965 h 2049776"/>
              <a:gd name="connsiteX1" fmla="*/ 300589 w 301658"/>
              <a:gd name="connsiteY1" fmla="*/ 0 h 2049776"/>
              <a:gd name="connsiteX2" fmla="*/ 301588 w 301658"/>
              <a:gd name="connsiteY2" fmla="*/ 2049776 h 2049776"/>
              <a:gd name="connsiteX3" fmla="*/ 5 w 301658"/>
              <a:gd name="connsiteY3" fmla="*/ 1964884 h 2049776"/>
              <a:gd name="connsiteX4" fmla="*/ 1708 w 301658"/>
              <a:gd name="connsiteY4" fmla="*/ 1206965 h 2049776"/>
              <a:gd name="connsiteX0" fmla="*/ 1708 w 301817"/>
              <a:gd name="connsiteY0" fmla="*/ 246583 h 1089394"/>
              <a:gd name="connsiteX1" fmla="*/ 301817 w 301817"/>
              <a:gd name="connsiteY1" fmla="*/ 0 h 1089394"/>
              <a:gd name="connsiteX2" fmla="*/ 301588 w 301817"/>
              <a:gd name="connsiteY2" fmla="*/ 1089394 h 1089394"/>
              <a:gd name="connsiteX3" fmla="*/ 5 w 301817"/>
              <a:gd name="connsiteY3" fmla="*/ 1004502 h 1089394"/>
              <a:gd name="connsiteX4" fmla="*/ 1708 w 301817"/>
              <a:gd name="connsiteY4" fmla="*/ 246583 h 1089394"/>
              <a:gd name="connsiteX0" fmla="*/ 1708 w 301817"/>
              <a:gd name="connsiteY0" fmla="*/ 246583 h 1079360"/>
              <a:gd name="connsiteX1" fmla="*/ 301817 w 301817"/>
              <a:gd name="connsiteY1" fmla="*/ 0 h 1079360"/>
              <a:gd name="connsiteX2" fmla="*/ 301238 w 301817"/>
              <a:gd name="connsiteY2" fmla="*/ 1079360 h 1079360"/>
              <a:gd name="connsiteX3" fmla="*/ 5 w 301817"/>
              <a:gd name="connsiteY3" fmla="*/ 1004502 h 1079360"/>
              <a:gd name="connsiteX4" fmla="*/ 1708 w 301817"/>
              <a:gd name="connsiteY4" fmla="*/ 246583 h 1079360"/>
              <a:gd name="connsiteX0" fmla="*/ 0 w 300109"/>
              <a:gd name="connsiteY0" fmla="*/ 246583 h 1079360"/>
              <a:gd name="connsiteX1" fmla="*/ 300109 w 300109"/>
              <a:gd name="connsiteY1" fmla="*/ 0 h 1079360"/>
              <a:gd name="connsiteX2" fmla="*/ 299530 w 300109"/>
              <a:gd name="connsiteY2" fmla="*/ 1079360 h 1079360"/>
              <a:gd name="connsiteX3" fmla="*/ 31445 w 300109"/>
              <a:gd name="connsiteY3" fmla="*/ 1004355 h 1079360"/>
              <a:gd name="connsiteX4" fmla="*/ 0 w 300109"/>
              <a:gd name="connsiteY4" fmla="*/ 246583 h 1079360"/>
              <a:gd name="connsiteX0" fmla="*/ 0 w 300109"/>
              <a:gd name="connsiteY0" fmla="*/ 246583 h 1079360"/>
              <a:gd name="connsiteX1" fmla="*/ 300109 w 300109"/>
              <a:gd name="connsiteY1" fmla="*/ 0 h 1079360"/>
              <a:gd name="connsiteX2" fmla="*/ 299530 w 300109"/>
              <a:gd name="connsiteY2" fmla="*/ 1079360 h 1079360"/>
              <a:gd name="connsiteX3" fmla="*/ 7983 w 300109"/>
              <a:gd name="connsiteY3" fmla="*/ 994119 h 1079360"/>
              <a:gd name="connsiteX4" fmla="*/ 0 w 300109"/>
              <a:gd name="connsiteY4" fmla="*/ 246583 h 1079360"/>
              <a:gd name="connsiteX0" fmla="*/ 111529 w 292127"/>
              <a:gd name="connsiteY0" fmla="*/ 245444 h 1079360"/>
              <a:gd name="connsiteX1" fmla="*/ 292127 w 292127"/>
              <a:gd name="connsiteY1" fmla="*/ 0 h 1079360"/>
              <a:gd name="connsiteX2" fmla="*/ 291548 w 292127"/>
              <a:gd name="connsiteY2" fmla="*/ 1079360 h 1079360"/>
              <a:gd name="connsiteX3" fmla="*/ 1 w 292127"/>
              <a:gd name="connsiteY3" fmla="*/ 994119 h 1079360"/>
              <a:gd name="connsiteX4" fmla="*/ 111529 w 292127"/>
              <a:gd name="connsiteY4" fmla="*/ 245444 h 1079360"/>
              <a:gd name="connsiteX0" fmla="*/ 111529 w 292127"/>
              <a:gd name="connsiteY0" fmla="*/ 357018 h 1190934"/>
              <a:gd name="connsiteX1" fmla="*/ 292127 w 292127"/>
              <a:gd name="connsiteY1" fmla="*/ 111574 h 1190934"/>
              <a:gd name="connsiteX2" fmla="*/ 291548 w 292127"/>
              <a:gd name="connsiteY2" fmla="*/ 1190934 h 1190934"/>
              <a:gd name="connsiteX3" fmla="*/ 1 w 292127"/>
              <a:gd name="connsiteY3" fmla="*/ 1105693 h 1190934"/>
              <a:gd name="connsiteX4" fmla="*/ 111529 w 292127"/>
              <a:gd name="connsiteY4" fmla="*/ 357018 h 1190934"/>
              <a:gd name="connsiteX0" fmla="*/ 111528 w 292126"/>
              <a:gd name="connsiteY0" fmla="*/ 245444 h 1079360"/>
              <a:gd name="connsiteX1" fmla="*/ 292126 w 292126"/>
              <a:gd name="connsiteY1" fmla="*/ 0 h 1079360"/>
              <a:gd name="connsiteX2" fmla="*/ 291547 w 292126"/>
              <a:gd name="connsiteY2" fmla="*/ 1079360 h 1079360"/>
              <a:gd name="connsiteX3" fmla="*/ 0 w 292126"/>
              <a:gd name="connsiteY3" fmla="*/ 994119 h 1079360"/>
              <a:gd name="connsiteX4" fmla="*/ 111528 w 292126"/>
              <a:gd name="connsiteY4" fmla="*/ 245444 h 1079360"/>
              <a:gd name="connsiteX0" fmla="*/ 111528 w 292126"/>
              <a:gd name="connsiteY0" fmla="*/ 245444 h 1079360"/>
              <a:gd name="connsiteX1" fmla="*/ 292126 w 292126"/>
              <a:gd name="connsiteY1" fmla="*/ 0 h 1079360"/>
              <a:gd name="connsiteX2" fmla="*/ 291547 w 292126"/>
              <a:gd name="connsiteY2" fmla="*/ 1079360 h 1079360"/>
              <a:gd name="connsiteX3" fmla="*/ 0 w 292126"/>
              <a:gd name="connsiteY3" fmla="*/ 994119 h 1079360"/>
              <a:gd name="connsiteX4" fmla="*/ 111528 w 292126"/>
              <a:gd name="connsiteY4" fmla="*/ 245444 h 1079360"/>
              <a:gd name="connsiteX0" fmla="*/ 190152 w 292126"/>
              <a:gd name="connsiteY0" fmla="*/ 281892 h 1079360"/>
              <a:gd name="connsiteX1" fmla="*/ 292126 w 292126"/>
              <a:gd name="connsiteY1" fmla="*/ 0 h 1079360"/>
              <a:gd name="connsiteX2" fmla="*/ 291547 w 292126"/>
              <a:gd name="connsiteY2" fmla="*/ 1079360 h 1079360"/>
              <a:gd name="connsiteX3" fmla="*/ 0 w 292126"/>
              <a:gd name="connsiteY3" fmla="*/ 994119 h 1079360"/>
              <a:gd name="connsiteX4" fmla="*/ 190152 w 292126"/>
              <a:gd name="connsiteY4" fmla="*/ 281892 h 1079360"/>
              <a:gd name="connsiteX0" fmla="*/ 190152 w 292126"/>
              <a:gd name="connsiteY0" fmla="*/ 281892 h 1079360"/>
              <a:gd name="connsiteX1" fmla="*/ 292126 w 292126"/>
              <a:gd name="connsiteY1" fmla="*/ 0 h 1079360"/>
              <a:gd name="connsiteX2" fmla="*/ 291547 w 292126"/>
              <a:gd name="connsiteY2" fmla="*/ 1079360 h 1079360"/>
              <a:gd name="connsiteX3" fmla="*/ 0 w 292126"/>
              <a:gd name="connsiteY3" fmla="*/ 994119 h 1079360"/>
              <a:gd name="connsiteX4" fmla="*/ 190152 w 292126"/>
              <a:gd name="connsiteY4" fmla="*/ 281892 h 1079360"/>
              <a:gd name="connsiteX0" fmla="*/ 190152 w 292126"/>
              <a:gd name="connsiteY0" fmla="*/ 281892 h 1079360"/>
              <a:gd name="connsiteX1" fmla="*/ 292126 w 292126"/>
              <a:gd name="connsiteY1" fmla="*/ 0 h 1079360"/>
              <a:gd name="connsiteX2" fmla="*/ 291547 w 292126"/>
              <a:gd name="connsiteY2" fmla="*/ 1079360 h 1079360"/>
              <a:gd name="connsiteX3" fmla="*/ 0 w 292126"/>
              <a:gd name="connsiteY3" fmla="*/ 994119 h 1079360"/>
              <a:gd name="connsiteX4" fmla="*/ 190152 w 292126"/>
              <a:gd name="connsiteY4" fmla="*/ 281892 h 1079360"/>
              <a:gd name="connsiteX0" fmla="*/ 185255 w 292126"/>
              <a:gd name="connsiteY0" fmla="*/ 343345 h 1079360"/>
              <a:gd name="connsiteX1" fmla="*/ 292126 w 292126"/>
              <a:gd name="connsiteY1" fmla="*/ 0 h 1079360"/>
              <a:gd name="connsiteX2" fmla="*/ 291547 w 292126"/>
              <a:gd name="connsiteY2" fmla="*/ 1079360 h 1079360"/>
              <a:gd name="connsiteX3" fmla="*/ 0 w 292126"/>
              <a:gd name="connsiteY3" fmla="*/ 994119 h 1079360"/>
              <a:gd name="connsiteX4" fmla="*/ 185255 w 292126"/>
              <a:gd name="connsiteY4" fmla="*/ 343345 h 1079360"/>
              <a:gd name="connsiteX0" fmla="*/ 185255 w 292126"/>
              <a:gd name="connsiteY0" fmla="*/ 343345 h 1079360"/>
              <a:gd name="connsiteX1" fmla="*/ 292126 w 292126"/>
              <a:gd name="connsiteY1" fmla="*/ 0 h 1079360"/>
              <a:gd name="connsiteX2" fmla="*/ 291547 w 292126"/>
              <a:gd name="connsiteY2" fmla="*/ 1079360 h 1079360"/>
              <a:gd name="connsiteX3" fmla="*/ 0 w 292126"/>
              <a:gd name="connsiteY3" fmla="*/ 994119 h 1079360"/>
              <a:gd name="connsiteX4" fmla="*/ 185255 w 292126"/>
              <a:gd name="connsiteY4" fmla="*/ 343345 h 1079360"/>
              <a:gd name="connsiteX0" fmla="*/ 185255 w 292126"/>
              <a:gd name="connsiteY0" fmla="*/ 343345 h 1079360"/>
              <a:gd name="connsiteX1" fmla="*/ 292126 w 292126"/>
              <a:gd name="connsiteY1" fmla="*/ 0 h 1079360"/>
              <a:gd name="connsiteX2" fmla="*/ 291547 w 292126"/>
              <a:gd name="connsiteY2" fmla="*/ 1079360 h 1079360"/>
              <a:gd name="connsiteX3" fmla="*/ 0 w 292126"/>
              <a:gd name="connsiteY3" fmla="*/ 994119 h 1079360"/>
              <a:gd name="connsiteX4" fmla="*/ 185255 w 292126"/>
              <a:gd name="connsiteY4" fmla="*/ 343345 h 1079360"/>
              <a:gd name="connsiteX0" fmla="*/ 192245 w 299116"/>
              <a:gd name="connsiteY0" fmla="*/ 343345 h 1079360"/>
              <a:gd name="connsiteX1" fmla="*/ 299116 w 299116"/>
              <a:gd name="connsiteY1" fmla="*/ 0 h 1079360"/>
              <a:gd name="connsiteX2" fmla="*/ 298537 w 299116"/>
              <a:gd name="connsiteY2" fmla="*/ 1079360 h 1079360"/>
              <a:gd name="connsiteX3" fmla="*/ 0 w 299116"/>
              <a:gd name="connsiteY3" fmla="*/ 995367 h 1079360"/>
              <a:gd name="connsiteX4" fmla="*/ 192245 w 299116"/>
              <a:gd name="connsiteY4" fmla="*/ 343345 h 1079360"/>
              <a:gd name="connsiteX0" fmla="*/ 192245 w 299116"/>
              <a:gd name="connsiteY0" fmla="*/ 343345 h 1079360"/>
              <a:gd name="connsiteX1" fmla="*/ 299116 w 299116"/>
              <a:gd name="connsiteY1" fmla="*/ 0 h 1079360"/>
              <a:gd name="connsiteX2" fmla="*/ 298537 w 299116"/>
              <a:gd name="connsiteY2" fmla="*/ 1079360 h 1079360"/>
              <a:gd name="connsiteX3" fmla="*/ 0 w 299116"/>
              <a:gd name="connsiteY3" fmla="*/ 995367 h 1079360"/>
              <a:gd name="connsiteX4" fmla="*/ 192245 w 299116"/>
              <a:gd name="connsiteY4" fmla="*/ 343345 h 10793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99116" h="1079360">
                <a:moveTo>
                  <a:pt x="192245" y="343345"/>
                </a:moveTo>
                <a:cubicBezTo>
                  <a:pt x="239021" y="183636"/>
                  <a:pt x="265125" y="93964"/>
                  <a:pt x="299116" y="0"/>
                </a:cubicBezTo>
                <a:cubicBezTo>
                  <a:pt x="298660" y="1948707"/>
                  <a:pt x="298993" y="-869347"/>
                  <a:pt x="298537" y="1079360"/>
                </a:cubicBezTo>
                <a:lnTo>
                  <a:pt x="0" y="995367"/>
                </a:lnTo>
                <a:cubicBezTo>
                  <a:pt x="115745" y="590035"/>
                  <a:pt x="116799" y="578499"/>
                  <a:pt x="192245" y="343345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Rectangle 25">
            <a:extLst>
              <a:ext uri="{FF2B5EF4-FFF2-40B4-BE49-F238E27FC236}">
                <a16:creationId xmlns:a16="http://schemas.microsoft.com/office/drawing/2014/main" id="{7ADE24AC-3D77-154E-8B03-EE84CA671B9E}"/>
              </a:ext>
            </a:extLst>
          </p:cNvPr>
          <p:cNvSpPr/>
          <p:nvPr userDrawn="1"/>
        </p:nvSpPr>
        <p:spPr>
          <a:xfrm rot="20613330">
            <a:off x="417244" y="237458"/>
            <a:ext cx="303709" cy="5054729"/>
          </a:xfrm>
          <a:custGeom>
            <a:avLst/>
            <a:gdLst>
              <a:gd name="connsiteX0" fmla="*/ 0 w 297529"/>
              <a:gd name="connsiteY0" fmla="*/ 0 h 6679840"/>
              <a:gd name="connsiteX1" fmla="*/ 297529 w 297529"/>
              <a:gd name="connsiteY1" fmla="*/ 0 h 6679840"/>
              <a:gd name="connsiteX2" fmla="*/ 297529 w 297529"/>
              <a:gd name="connsiteY2" fmla="*/ 6679840 h 6679840"/>
              <a:gd name="connsiteX3" fmla="*/ 0 w 297529"/>
              <a:gd name="connsiteY3" fmla="*/ 6679840 h 6679840"/>
              <a:gd name="connsiteX4" fmla="*/ 0 w 297529"/>
              <a:gd name="connsiteY4" fmla="*/ 0 h 6679840"/>
              <a:gd name="connsiteX0" fmla="*/ 0 w 298896"/>
              <a:gd name="connsiteY0" fmla="*/ 0 h 6679840"/>
              <a:gd name="connsiteX1" fmla="*/ 298896 w 298896"/>
              <a:gd name="connsiteY1" fmla="*/ 833718 h 6679840"/>
              <a:gd name="connsiteX2" fmla="*/ 297529 w 298896"/>
              <a:gd name="connsiteY2" fmla="*/ 6679840 h 6679840"/>
              <a:gd name="connsiteX3" fmla="*/ 0 w 298896"/>
              <a:gd name="connsiteY3" fmla="*/ 6679840 h 6679840"/>
              <a:gd name="connsiteX4" fmla="*/ 0 w 298896"/>
              <a:gd name="connsiteY4" fmla="*/ 0 h 6679840"/>
              <a:gd name="connsiteX0" fmla="*/ 0 w 299224"/>
              <a:gd name="connsiteY0" fmla="*/ 0 h 5926680"/>
              <a:gd name="connsiteX1" fmla="*/ 299224 w 299224"/>
              <a:gd name="connsiteY1" fmla="*/ 80558 h 5926680"/>
              <a:gd name="connsiteX2" fmla="*/ 297857 w 299224"/>
              <a:gd name="connsiteY2" fmla="*/ 5926680 h 5926680"/>
              <a:gd name="connsiteX3" fmla="*/ 328 w 299224"/>
              <a:gd name="connsiteY3" fmla="*/ 5926680 h 5926680"/>
              <a:gd name="connsiteX4" fmla="*/ 0 w 299224"/>
              <a:gd name="connsiteY4" fmla="*/ 0 h 5926680"/>
              <a:gd name="connsiteX0" fmla="*/ 0 w 301583"/>
              <a:gd name="connsiteY0" fmla="*/ 0 h 5931015"/>
              <a:gd name="connsiteX1" fmla="*/ 301583 w 301583"/>
              <a:gd name="connsiteY1" fmla="*/ 84893 h 5931015"/>
              <a:gd name="connsiteX2" fmla="*/ 300216 w 301583"/>
              <a:gd name="connsiteY2" fmla="*/ 5931015 h 5931015"/>
              <a:gd name="connsiteX3" fmla="*/ 2687 w 301583"/>
              <a:gd name="connsiteY3" fmla="*/ 5931015 h 5931015"/>
              <a:gd name="connsiteX4" fmla="*/ 0 w 301583"/>
              <a:gd name="connsiteY4" fmla="*/ 0 h 5931015"/>
              <a:gd name="connsiteX0" fmla="*/ 0 w 301583"/>
              <a:gd name="connsiteY0" fmla="*/ 0 h 5931015"/>
              <a:gd name="connsiteX1" fmla="*/ 301583 w 301583"/>
              <a:gd name="connsiteY1" fmla="*/ 84893 h 5931015"/>
              <a:gd name="connsiteX2" fmla="*/ 300085 w 301583"/>
              <a:gd name="connsiteY2" fmla="*/ 5450638 h 5931015"/>
              <a:gd name="connsiteX3" fmla="*/ 2687 w 301583"/>
              <a:gd name="connsiteY3" fmla="*/ 5931015 h 5931015"/>
              <a:gd name="connsiteX4" fmla="*/ 0 w 301583"/>
              <a:gd name="connsiteY4" fmla="*/ 0 h 5931015"/>
              <a:gd name="connsiteX0" fmla="*/ 0 w 301583"/>
              <a:gd name="connsiteY0" fmla="*/ 0 h 5450638"/>
              <a:gd name="connsiteX1" fmla="*/ 301583 w 301583"/>
              <a:gd name="connsiteY1" fmla="*/ 84893 h 5450638"/>
              <a:gd name="connsiteX2" fmla="*/ 300085 w 301583"/>
              <a:gd name="connsiteY2" fmla="*/ 5450638 h 5450638"/>
              <a:gd name="connsiteX3" fmla="*/ 861 w 301583"/>
              <a:gd name="connsiteY3" fmla="*/ 5370082 h 5450638"/>
              <a:gd name="connsiteX4" fmla="*/ 0 w 301583"/>
              <a:gd name="connsiteY4" fmla="*/ 0 h 5450638"/>
              <a:gd name="connsiteX0" fmla="*/ 0 w 302519"/>
              <a:gd name="connsiteY0" fmla="*/ 0 h 5454974"/>
              <a:gd name="connsiteX1" fmla="*/ 301583 w 302519"/>
              <a:gd name="connsiteY1" fmla="*/ 84893 h 5454974"/>
              <a:gd name="connsiteX2" fmla="*/ 302444 w 302519"/>
              <a:gd name="connsiteY2" fmla="*/ 5454974 h 5454974"/>
              <a:gd name="connsiteX3" fmla="*/ 861 w 302519"/>
              <a:gd name="connsiteY3" fmla="*/ 5370082 h 5454974"/>
              <a:gd name="connsiteX4" fmla="*/ 0 w 302519"/>
              <a:gd name="connsiteY4" fmla="*/ 0 h 5454974"/>
              <a:gd name="connsiteX0" fmla="*/ 0 w 304506"/>
              <a:gd name="connsiteY0" fmla="*/ 0 h 5454974"/>
              <a:gd name="connsiteX1" fmla="*/ 304506 w 304506"/>
              <a:gd name="connsiteY1" fmla="*/ 400245 h 5454974"/>
              <a:gd name="connsiteX2" fmla="*/ 302444 w 304506"/>
              <a:gd name="connsiteY2" fmla="*/ 5454974 h 5454974"/>
              <a:gd name="connsiteX3" fmla="*/ 861 w 304506"/>
              <a:gd name="connsiteY3" fmla="*/ 5370082 h 5454974"/>
              <a:gd name="connsiteX4" fmla="*/ 0 w 304506"/>
              <a:gd name="connsiteY4" fmla="*/ 0 h 5454974"/>
              <a:gd name="connsiteX0" fmla="*/ 0 w 303709"/>
              <a:gd name="connsiteY0" fmla="*/ 1010226 h 5054729"/>
              <a:gd name="connsiteX1" fmla="*/ 303709 w 303709"/>
              <a:gd name="connsiteY1" fmla="*/ 0 h 5054729"/>
              <a:gd name="connsiteX2" fmla="*/ 301647 w 303709"/>
              <a:gd name="connsiteY2" fmla="*/ 5054729 h 5054729"/>
              <a:gd name="connsiteX3" fmla="*/ 64 w 303709"/>
              <a:gd name="connsiteY3" fmla="*/ 4969837 h 5054729"/>
              <a:gd name="connsiteX4" fmla="*/ 0 w 303709"/>
              <a:gd name="connsiteY4" fmla="*/ 1010226 h 50547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03709" h="5054729">
                <a:moveTo>
                  <a:pt x="0" y="1010226"/>
                </a:moveTo>
                <a:lnTo>
                  <a:pt x="303709" y="0"/>
                </a:lnTo>
                <a:cubicBezTo>
                  <a:pt x="303253" y="1948707"/>
                  <a:pt x="302103" y="3106022"/>
                  <a:pt x="301647" y="5054729"/>
                </a:cubicBezTo>
                <a:lnTo>
                  <a:pt x="64" y="4969837"/>
                </a:lnTo>
                <a:cubicBezTo>
                  <a:pt x="-45" y="2994277"/>
                  <a:pt x="109" y="2985786"/>
                  <a:pt x="0" y="1010226"/>
                </a:cubicBezTo>
                <a:close/>
              </a:path>
            </a:pathLst>
          </a:custGeom>
          <a:solidFill>
            <a:srgbClr val="F1E43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50464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89" r:id="rId2"/>
  </p:sldLayoutIdLst>
  <p:hf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200" b="1" i="0" kern="1200">
          <a:solidFill>
            <a:srgbClr val="F1E432"/>
          </a:solidFill>
          <a:latin typeface="VAG Rounded Std Thin" panose="020F0502020204020204" pitchFamily="34" charset="77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 descr="A picture containing small, black&#13;&#10;&#13;&#10;Description automatically generated">
            <a:extLst>
              <a:ext uri="{FF2B5EF4-FFF2-40B4-BE49-F238E27FC236}">
                <a16:creationId xmlns:a16="http://schemas.microsoft.com/office/drawing/2014/main" id="{07A218DF-69C4-1A45-9494-F6263B2F7B6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hqprint">
            <a:alphaModFix amt="5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07085" y="1"/>
            <a:ext cx="8036915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51706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</p:sldLayoutIdLst>
  <p:hf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200" b="1" i="0" kern="1200">
          <a:solidFill>
            <a:srgbClr val="F1E432"/>
          </a:solidFill>
          <a:latin typeface="VAG Rounded Std Thin" panose="020F0502020204020204" pitchFamily="34" charset="77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010491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</p:sldLayoutIdLst>
  <p:hf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200" b="1" i="0" kern="1200">
          <a:solidFill>
            <a:srgbClr val="F1E432"/>
          </a:solidFill>
          <a:latin typeface="VAG Rounded Std Thin" panose="020F0502020204020204" pitchFamily="34" charset="77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Picture 34" descr="A picture containing small, black&#13;&#10;&#13;&#10;Description automatically generated">
            <a:extLst>
              <a:ext uri="{FF2B5EF4-FFF2-40B4-BE49-F238E27FC236}">
                <a16:creationId xmlns:a16="http://schemas.microsoft.com/office/drawing/2014/main" id="{A7A57FB3-BD12-B040-B442-C791D43FBD3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hqprint">
            <a:alphaModFix amt="50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07085" y="1"/>
            <a:ext cx="8036915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51393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</p:sldLayoutIdLst>
  <p:hf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b="1" i="0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376608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  <p:sldLayoutId id="2147483681" r:id="rId2"/>
    <p:sldLayoutId id="2147483664" r:id="rId3"/>
    <p:sldLayoutId id="2147483688" r:id="rId4"/>
    <p:sldLayoutId id="2147483692" r:id="rId5"/>
    <p:sldLayoutId id="2147483691" r:id="rId6"/>
    <p:sldLayoutId id="2147483680" r:id="rId7"/>
    <p:sldLayoutId id="2147483695" r:id="rId8"/>
    <p:sldLayoutId id="2147483682" r:id="rId9"/>
    <p:sldLayoutId id="2147483693" r:id="rId10"/>
    <p:sldLayoutId id="2147483665" r:id="rId11"/>
    <p:sldLayoutId id="2147483683" r:id="rId12"/>
    <p:sldLayoutId id="2147483684" r:id="rId13"/>
    <p:sldLayoutId id="2147483685" r:id="rId14"/>
    <p:sldLayoutId id="2147483694" r:id="rId15"/>
    <p:sldLayoutId id="2147483667" r:id="rId16"/>
  </p:sldLayoutIdLst>
  <p:hf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ustomXml" Target="../ink/ink1.xml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4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9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9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s://wash.leeds.ac.uk/failing-better-in-the-wash-sector/" TargetMode="External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9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0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8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9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4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8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9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11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1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13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4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15.xml"/><Relationship Id="rId4" Type="http://schemas.openxmlformats.org/officeDocument/2006/relationships/chart" Target="../charts/chart4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16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38.jpg"/><Relationship Id="rId4" Type="http://schemas.openxmlformats.org/officeDocument/2006/relationships/image" Target="../media/image37.jpe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g"/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42.jpg"/><Relationship Id="rId4" Type="http://schemas.openxmlformats.org/officeDocument/2006/relationships/image" Target="../media/image41.jp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7" Type="http://schemas.openxmlformats.org/officeDocument/2006/relationships/image" Target="../media/image48.jp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47.jpg"/><Relationship Id="rId5" Type="http://schemas.openxmlformats.org/officeDocument/2006/relationships/image" Target="../media/image46.jpg"/><Relationship Id="rId4" Type="http://schemas.openxmlformats.org/officeDocument/2006/relationships/image" Target="../media/image45.jpeg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g"/><Relationship Id="rId1" Type="http://schemas.openxmlformats.org/officeDocument/2006/relationships/slideLayout" Target="../slideLayouts/slideLayout20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6ED49CE8-8D4D-DB45-AAE8-215E1AAD74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4591" y="-175427"/>
            <a:ext cx="9163455" cy="5488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57076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84BABC19-F70F-7346-B75B-94549C0A030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618278" y="1924786"/>
            <a:ext cx="3171142" cy="435683"/>
          </a:xfrm>
        </p:spPr>
        <p:txBody>
          <a:bodyPr/>
          <a:lstStyle/>
          <a:p>
            <a:r>
              <a:rPr lang="en-US" sz="2000" b="1" dirty="0">
                <a:solidFill>
                  <a:schemeClr val="accent6"/>
                </a:solidFill>
              </a:rPr>
              <a:t>Our Ambition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207FAA4C-55B4-1E41-A033-F40A9E235F0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618278" y="2463623"/>
            <a:ext cx="3171142" cy="435683"/>
          </a:xfrm>
        </p:spPr>
        <p:txBody>
          <a:bodyPr/>
          <a:lstStyle/>
          <a:p>
            <a:r>
              <a:rPr lang="en-US" sz="2000" b="1" dirty="0">
                <a:solidFill>
                  <a:schemeClr val="accent6"/>
                </a:solidFill>
              </a:rPr>
              <a:t>Tips &amp; </a:t>
            </a:r>
            <a:r>
              <a:rPr lang="en-US" sz="2000" dirty="0"/>
              <a:t>T</a:t>
            </a:r>
            <a:r>
              <a:rPr lang="en-US" sz="2000" b="1" dirty="0">
                <a:solidFill>
                  <a:schemeClr val="accent6"/>
                </a:solidFill>
              </a:rPr>
              <a:t>ricks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6805E9E4-2230-D44B-AB95-3BE3D9D547B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618278" y="3002460"/>
            <a:ext cx="3171142" cy="435683"/>
          </a:xfrm>
        </p:spPr>
        <p:txBody>
          <a:bodyPr/>
          <a:lstStyle/>
          <a:p>
            <a:r>
              <a:rPr lang="en-US" sz="2000" b="1" dirty="0">
                <a:solidFill>
                  <a:schemeClr val="accent6"/>
                </a:solidFill>
              </a:rPr>
              <a:t>Slide Templates</a:t>
            </a:r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DF8ACA89-1C91-8645-90E2-753EC0D5EA9B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2749639" y="1933293"/>
            <a:ext cx="811848" cy="435683"/>
          </a:xfrm>
        </p:spPr>
        <p:txBody>
          <a:bodyPr/>
          <a:lstStyle/>
          <a:p>
            <a:r>
              <a:rPr lang="en-US" dirty="0">
                <a:solidFill>
                  <a:srgbClr val="C3CC2D"/>
                </a:solidFill>
              </a:rPr>
              <a:t>01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C1D90F4B-F8D6-5B4E-9141-3D3344FAF91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2749639" y="2464879"/>
            <a:ext cx="811848" cy="435683"/>
          </a:xfrm>
        </p:spPr>
        <p:txBody>
          <a:bodyPr/>
          <a:lstStyle/>
          <a:p>
            <a:r>
              <a:rPr lang="en-US" dirty="0">
                <a:solidFill>
                  <a:srgbClr val="C3CC2D"/>
                </a:solidFill>
              </a:rPr>
              <a:t>02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0533AEF8-D836-2C45-87CD-0FF09E6C76A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2749639" y="3002014"/>
            <a:ext cx="811848" cy="435683"/>
          </a:xfrm>
        </p:spPr>
        <p:txBody>
          <a:bodyPr/>
          <a:lstStyle/>
          <a:p>
            <a:r>
              <a:rPr lang="en-US" dirty="0">
                <a:solidFill>
                  <a:srgbClr val="C3CC2D"/>
                </a:solidFill>
              </a:rPr>
              <a:t>03</a:t>
            </a:r>
          </a:p>
        </p:txBody>
      </p:sp>
      <p:sp>
        <p:nvSpPr>
          <p:cNvPr id="23" name="Text Placeholder 22">
            <a:extLst>
              <a:ext uri="{FF2B5EF4-FFF2-40B4-BE49-F238E27FC236}">
                <a16:creationId xmlns:a16="http://schemas.microsoft.com/office/drawing/2014/main" id="{443DF0AD-998D-B24C-8471-F99C211B0B58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r>
              <a:rPr lang="en-US" dirty="0"/>
              <a:t>Contents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A5A4744D-BAA9-1E43-9ABB-59F134C0698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858000" y="1924786"/>
            <a:ext cx="480060" cy="435683"/>
          </a:xfrm>
        </p:spPr>
        <p:txBody>
          <a:bodyPr/>
          <a:lstStyle/>
          <a:p>
            <a:r>
              <a:rPr lang="en-US" dirty="0"/>
              <a:t>3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33DFB3A4-9E23-434F-9E22-A25CCD981AC5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6858000" y="2463623"/>
            <a:ext cx="480060" cy="435683"/>
          </a:xfrm>
        </p:spPr>
        <p:txBody>
          <a:bodyPr/>
          <a:lstStyle/>
          <a:p>
            <a:r>
              <a:rPr lang="en-US" dirty="0"/>
              <a:t>8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605CD04D-9E1B-2E42-9A80-5ABD980498C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6858000" y="3002460"/>
            <a:ext cx="480060" cy="435683"/>
          </a:xfrm>
        </p:spPr>
        <p:txBody>
          <a:bodyPr/>
          <a:lstStyle/>
          <a:p>
            <a:r>
              <a:rPr lang="en-US" dirty="0"/>
              <a:t>30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92891D1E-9F2D-EF40-8247-F24C1EF7C9C4}"/>
              </a:ext>
            </a:extLst>
          </p:cNvPr>
          <p:cNvCxnSpPr>
            <a:cxnSpLocks/>
          </p:cNvCxnSpPr>
          <p:nvPr/>
        </p:nvCxnSpPr>
        <p:spPr>
          <a:xfrm>
            <a:off x="3586080" y="1911547"/>
            <a:ext cx="0" cy="1566403"/>
          </a:xfrm>
          <a:prstGeom prst="line">
            <a:avLst/>
          </a:prstGeom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2422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BA435AF4-60FD-E646-A042-E31C10CFBBF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sz="3600" dirty="0">
                <a:solidFill>
                  <a:srgbClr val="FFC000"/>
                </a:solidFill>
              </a:rPr>
              <a:t>Part one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BE8C9070-9B48-C54D-B124-14FDEB0BB95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237560" y="3112089"/>
            <a:ext cx="4649140" cy="1427253"/>
          </a:xfrm>
        </p:spPr>
        <p:txBody>
          <a:bodyPr/>
          <a:lstStyle/>
          <a:p>
            <a:r>
              <a:rPr lang="en-GB" dirty="0"/>
              <a:t>is to demonstrate leadership in systems thinking for transformation of the WASH sector</a:t>
            </a:r>
          </a:p>
          <a:p>
            <a:r>
              <a:rPr lang="en-GB" dirty="0"/>
              <a:t>This section outlines what you can do to help us with our goal</a:t>
            </a:r>
          </a:p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D065B2-9F5C-B840-B92C-8D46FB884DD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dirty="0">
                <a:latin typeface="Arial" panose="020B0604020202020204" pitchFamily="34" charset="0"/>
              </a:rPr>
              <a:t>01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065F1EF4-B6D3-EA4D-B59E-B450BFAFADD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Our Ambition</a:t>
            </a:r>
          </a:p>
        </p:txBody>
      </p:sp>
    </p:spTree>
    <p:extLst>
      <p:ext uri="{BB962C8B-B14F-4D97-AF65-F5344CB8AC3E}">
        <p14:creationId xmlns:p14="http://schemas.microsoft.com/office/powerpoint/2010/main" val="42483689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2">
            <a:extLst>
              <a:ext uri="{FF2B5EF4-FFF2-40B4-BE49-F238E27FC236}">
                <a16:creationId xmlns:a16="http://schemas.microsoft.com/office/drawing/2014/main" id="{A1DEAE29-FBDC-B947-A7C9-9102A6C54A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What’s this document for?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5F13B01-941C-EA44-A02A-B86DB0BD72D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GB" dirty="0"/>
              <a:t>As well as presenting thought-provoking papers, we’d like to create a stand-out event </a:t>
            </a:r>
          </a:p>
          <a:p>
            <a:r>
              <a:rPr lang="en-GB" dirty="0"/>
              <a:t>With presentations that entertain, inspire, inform, provoke and create collaboration</a:t>
            </a:r>
          </a:p>
          <a:p>
            <a:r>
              <a:rPr lang="en-GB" dirty="0"/>
              <a:t>This deck helps you to create such a presentation</a:t>
            </a:r>
          </a:p>
          <a:p>
            <a:endParaRPr lang="en-US" dirty="0"/>
          </a:p>
        </p:txBody>
      </p:sp>
      <p:pic>
        <p:nvPicPr>
          <p:cNvPr id="8" name="Picture Placeholder 7">
            <a:extLst>
              <a:ext uri="{FF2B5EF4-FFF2-40B4-BE49-F238E27FC236}">
                <a16:creationId xmlns:a16="http://schemas.microsoft.com/office/drawing/2014/main" id="{864FC853-1802-7848-BB44-2CA3B4239858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556"/>
          <a:stretch/>
        </p:blipFill>
        <p:spPr>
          <a:xfrm>
            <a:off x="4917563" y="-3175"/>
            <a:ext cx="4226436" cy="5175250"/>
          </a:xfrm>
        </p:spPr>
      </p:pic>
    </p:spTree>
    <p:extLst>
      <p:ext uri="{BB962C8B-B14F-4D97-AF65-F5344CB8AC3E}">
        <p14:creationId xmlns:p14="http://schemas.microsoft.com/office/powerpoint/2010/main" val="27164966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ED2F72A1-6834-8449-9C70-DDA1D99347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Our agenda is designed to help you do this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22C159E-A086-A146-9A80-54EC1CACC9D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17501" y="1143000"/>
            <a:ext cx="6987066" cy="3394212"/>
          </a:xfrm>
        </p:spPr>
        <p:txBody>
          <a:bodyPr/>
          <a:lstStyle/>
          <a:p>
            <a:r>
              <a:rPr lang="en-GB" b="1" dirty="0">
                <a:solidFill>
                  <a:schemeClr val="accent2"/>
                </a:solidFill>
              </a:rPr>
              <a:t>Day one </a:t>
            </a:r>
            <a:r>
              <a:rPr lang="en-GB" b="1" dirty="0"/>
              <a:t>is Discover &amp; Provoke:</a:t>
            </a:r>
            <a:br>
              <a:rPr lang="en-GB" b="1" dirty="0"/>
            </a:br>
            <a:r>
              <a:rPr lang="en-GB" dirty="0"/>
              <a:t>Setting the scene and beginning to frame the discussion</a:t>
            </a:r>
          </a:p>
          <a:p>
            <a:r>
              <a:rPr lang="en-GB" b="1" dirty="0">
                <a:solidFill>
                  <a:schemeClr val="accent4"/>
                </a:solidFill>
              </a:rPr>
              <a:t>Day two </a:t>
            </a:r>
            <a:r>
              <a:rPr lang="en-GB" b="1" dirty="0"/>
              <a:t>is Engage, Create &amp; Collaborate:</a:t>
            </a:r>
            <a:br>
              <a:rPr lang="en-GB" b="1" dirty="0"/>
            </a:br>
            <a:r>
              <a:rPr lang="en-GB" dirty="0"/>
              <a:t>Exploring joint solutions, developments and learnings from sectors outside WASH</a:t>
            </a:r>
          </a:p>
          <a:p>
            <a:r>
              <a:rPr lang="en-GB" b="1" dirty="0">
                <a:solidFill>
                  <a:schemeClr val="accent3"/>
                </a:solidFill>
              </a:rPr>
              <a:t>Day three </a:t>
            </a:r>
            <a:r>
              <a:rPr lang="en-GB" b="1" dirty="0"/>
              <a:t>is Deliver &amp; Do:</a:t>
            </a:r>
            <a:br>
              <a:rPr lang="en-GB" b="1" dirty="0"/>
            </a:br>
            <a:r>
              <a:rPr lang="en-GB" dirty="0"/>
              <a:t>Bringing it all together to plan actions and practical tools towards a shared agenda</a:t>
            </a:r>
          </a:p>
        </p:txBody>
      </p:sp>
    </p:spTree>
    <p:extLst>
      <p:ext uri="{BB962C8B-B14F-4D97-AF65-F5344CB8AC3E}">
        <p14:creationId xmlns:p14="http://schemas.microsoft.com/office/powerpoint/2010/main" val="5096774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ED2F72A1-6834-8449-9C70-DDA1D99347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should I use this document?</a:t>
            </a: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BA9AEF64-96E1-1444-B2F4-3BE4AD9214E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GB" dirty="0"/>
              <a:t>You can follow the presentation tips set out below</a:t>
            </a:r>
          </a:p>
          <a:p>
            <a:r>
              <a:rPr lang="en-GB" dirty="0"/>
              <a:t>Or you can view it as a check-list of best-practice</a:t>
            </a:r>
          </a:p>
          <a:p>
            <a:r>
              <a:rPr lang="en-GB" dirty="0"/>
              <a:t>There’s also a set slide templates which we’d like you to use</a:t>
            </a:r>
          </a:p>
          <a:p>
            <a:r>
              <a:rPr lang="en-GB" dirty="0"/>
              <a:t>These are shown in Part 3, and are also embedded into this deck</a:t>
            </a:r>
          </a:p>
        </p:txBody>
      </p:sp>
    </p:spTree>
    <p:extLst>
      <p:ext uri="{BB962C8B-B14F-4D97-AF65-F5344CB8AC3E}">
        <p14:creationId xmlns:p14="http://schemas.microsoft.com/office/powerpoint/2010/main" val="138102498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Placeholder 5">
            <a:extLst>
              <a:ext uri="{FF2B5EF4-FFF2-40B4-BE49-F238E27FC236}">
                <a16:creationId xmlns:a16="http://schemas.microsoft.com/office/drawing/2014/main" id="{92C28AC4-2B55-2C4B-8582-E68BEBF28C48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91C3DE7B-24D7-944C-949D-EB81A223CA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Some technical housekeeping</a:t>
            </a: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BFBD2355-C38A-2449-9070-C86DA8DE74E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17501" y="1143000"/>
            <a:ext cx="4694337" cy="3394212"/>
          </a:xfrm>
        </p:spPr>
        <p:txBody>
          <a:bodyPr/>
          <a:lstStyle/>
          <a:p>
            <a:r>
              <a:rPr lang="en-GB" dirty="0"/>
              <a:t>Please only use one font (Arial) throughout</a:t>
            </a:r>
          </a:p>
          <a:p>
            <a:r>
              <a:rPr lang="en-GB" dirty="0"/>
              <a:t>We’ll then swap to the IRC font later</a:t>
            </a:r>
          </a:p>
          <a:p>
            <a:r>
              <a:rPr lang="en-GB" dirty="0"/>
              <a:t>16pt for text boxes with single line spacing</a:t>
            </a:r>
          </a:p>
          <a:p>
            <a:r>
              <a:rPr lang="en-GB" dirty="0"/>
              <a:t>24pt for headings and 12pt for captions</a:t>
            </a:r>
          </a:p>
          <a:p>
            <a:r>
              <a:rPr lang="en-GB" dirty="0"/>
              <a:t>Please don’t compress your images </a:t>
            </a:r>
            <a:br>
              <a:rPr lang="en-GB" dirty="0"/>
            </a:br>
            <a:r>
              <a:rPr lang="en-GB" dirty="0"/>
              <a:t>or PowerPoint files when sharing them</a:t>
            </a:r>
          </a:p>
          <a:p>
            <a:r>
              <a:rPr lang="en-GB" dirty="0"/>
              <a:t>Please don’t change the slide format              as our projectors are set for 16:9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160981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BA435AF4-60FD-E646-A042-E31C10CFBBF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sz="3600" dirty="0">
                <a:solidFill>
                  <a:srgbClr val="FFC000"/>
                </a:solidFill>
              </a:rPr>
              <a:t>Part two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92D1CB37-1E96-AA46-B90D-526FBEF0E2B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237560" y="3112090"/>
            <a:ext cx="4043134" cy="625520"/>
          </a:xfrm>
        </p:spPr>
        <p:txBody>
          <a:bodyPr/>
          <a:lstStyle/>
          <a:p>
            <a:r>
              <a:rPr lang="en-GB" dirty="0"/>
              <a:t>Here’s the first tip: Breaker slides split your deck into sections allowing you, and your audience to pause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701CC65E-0E97-AF44-A163-D5F4FF33428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dirty="0"/>
              <a:t>02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BD70B289-325F-7345-BF15-2F56B9E2858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Tips &amp; Tricks</a:t>
            </a:r>
          </a:p>
        </p:txBody>
      </p:sp>
    </p:spTree>
    <p:extLst>
      <p:ext uri="{BB962C8B-B14F-4D97-AF65-F5344CB8AC3E}">
        <p14:creationId xmlns:p14="http://schemas.microsoft.com/office/powerpoint/2010/main" val="91722536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ED2F72A1-6834-8449-9C70-DDA1D99347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1. Start at the end</a:t>
            </a: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9D2CA7B5-BE8C-AC4E-9100-4F2E1C3E120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GB" dirty="0"/>
              <a:t>First, think about the outputs you’d like to create, then work back:</a:t>
            </a:r>
          </a:p>
          <a:p>
            <a:r>
              <a:rPr lang="en-GB" dirty="0"/>
              <a:t>What are the key points you need to land? How do you want the room to react?</a:t>
            </a:r>
          </a:p>
          <a:p>
            <a:r>
              <a:rPr lang="en-GB" dirty="0"/>
              <a:t>Are you seeking agreement, collaboration or discussion?</a:t>
            </a:r>
          </a:p>
          <a:p>
            <a:r>
              <a:rPr lang="en-GB" dirty="0"/>
              <a:t>Do you want the audience to offer new ideas, or reinforce existing ones?</a:t>
            </a:r>
          </a:p>
          <a:p>
            <a:r>
              <a:rPr lang="en-GB" dirty="0"/>
              <a:t>Or perhaps you’d like to create a lively debate</a:t>
            </a:r>
            <a:endParaRPr lang="en-GB" dirty="0">
              <a:solidFill>
                <a:srgbClr val="FDAA2B"/>
              </a:solidFill>
            </a:endParaRPr>
          </a:p>
          <a:p>
            <a:pPr marL="0" indent="0">
              <a:lnSpc>
                <a:spcPct val="150000"/>
              </a:lnSpc>
              <a:buNone/>
            </a:pPr>
            <a:endParaRPr lang="en-GB" dirty="0">
              <a:solidFill>
                <a:srgbClr val="FDAA2B"/>
              </a:solidFill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en-GB" i="1" dirty="0">
                <a:solidFill>
                  <a:srgbClr val="FDAA2B"/>
                </a:solidFill>
              </a:rPr>
              <a:t>Whatever your desired output it is, </a:t>
            </a:r>
            <a:r>
              <a:rPr lang="en-GB" b="1" i="1" dirty="0">
                <a:solidFill>
                  <a:srgbClr val="FDAA2B"/>
                </a:solidFill>
              </a:rPr>
              <a:t>plan</a:t>
            </a:r>
            <a:r>
              <a:rPr lang="en-GB" i="1" dirty="0">
                <a:solidFill>
                  <a:srgbClr val="FDAA2B"/>
                </a:solidFill>
              </a:rPr>
              <a:t> for it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629145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ED2F72A1-6834-8449-9C70-DDA1D99347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2. Consider your audience 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1BE3D95E-EA32-6B4B-ABF2-E5A175EA8AE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GB" dirty="0"/>
              <a:t>Think about who you want to invite</a:t>
            </a:r>
          </a:p>
          <a:p>
            <a:r>
              <a:rPr lang="en-GB" dirty="0"/>
              <a:t>What do you want them to </a:t>
            </a:r>
            <a:r>
              <a:rPr lang="en-GB" b="1" dirty="0">
                <a:solidFill>
                  <a:srgbClr val="FDAA2B"/>
                </a:solidFill>
              </a:rPr>
              <a:t>think</a:t>
            </a:r>
            <a:r>
              <a:rPr lang="en-GB" dirty="0"/>
              <a:t>, </a:t>
            </a:r>
            <a:r>
              <a:rPr lang="en-GB" b="1" dirty="0">
                <a:solidFill>
                  <a:srgbClr val="FDAA2B"/>
                </a:solidFill>
              </a:rPr>
              <a:t>feel</a:t>
            </a:r>
            <a:r>
              <a:rPr lang="en-GB" dirty="0"/>
              <a:t> </a:t>
            </a:r>
            <a:br>
              <a:rPr lang="en-GB" dirty="0"/>
            </a:br>
            <a:r>
              <a:rPr lang="en-GB" dirty="0"/>
              <a:t>and </a:t>
            </a:r>
            <a:r>
              <a:rPr lang="en-GB" b="1" dirty="0">
                <a:solidFill>
                  <a:srgbClr val="FDAA2B"/>
                </a:solidFill>
              </a:rPr>
              <a:t>do</a:t>
            </a:r>
            <a:r>
              <a:rPr lang="en-GB" dirty="0"/>
              <a:t> as a result of hearing you speak?</a:t>
            </a:r>
          </a:p>
          <a:p>
            <a:r>
              <a:rPr lang="en-GB" dirty="0"/>
              <a:t>What do want them to talk about after </a:t>
            </a:r>
            <a:br>
              <a:rPr lang="en-GB" dirty="0"/>
            </a:br>
            <a:r>
              <a:rPr lang="en-GB" dirty="0"/>
              <a:t>your session? </a:t>
            </a:r>
          </a:p>
          <a:p>
            <a:r>
              <a:rPr lang="en-GB" dirty="0"/>
              <a:t>Remember most people will only ever </a:t>
            </a:r>
            <a:br>
              <a:rPr lang="en-GB" dirty="0"/>
            </a:br>
            <a:r>
              <a:rPr lang="en-GB" dirty="0"/>
              <a:t>recall 3 or 4 key concepts</a:t>
            </a:r>
          </a:p>
          <a:p>
            <a:endParaRPr lang="en-US" dirty="0"/>
          </a:p>
        </p:txBody>
      </p:sp>
      <p:pic>
        <p:nvPicPr>
          <p:cNvPr id="6" name="Picture Placeholder 5">
            <a:extLst>
              <a:ext uri="{FF2B5EF4-FFF2-40B4-BE49-F238E27FC236}">
                <a16:creationId xmlns:a16="http://schemas.microsoft.com/office/drawing/2014/main" id="{87B0BF4A-E83A-C34A-817D-5A3866F483F5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2" cstate="hq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125000"/>
                    </a14:imgEffect>
                    <a14:imgEffect>
                      <a14:brightnessContrast bright="2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917563" y="-3175"/>
            <a:ext cx="4226436" cy="5175250"/>
          </a:xfrm>
        </p:spPr>
      </p:pic>
    </p:spTree>
    <p:extLst>
      <p:ext uri="{BB962C8B-B14F-4D97-AF65-F5344CB8AC3E}">
        <p14:creationId xmlns:p14="http://schemas.microsoft.com/office/powerpoint/2010/main" val="375106461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ED2F72A1-6834-8449-9C70-DDA1D99347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3. Tell stories</a:t>
            </a: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CD0657C8-B468-4941-899C-8DE5CC3884E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GB" dirty="0"/>
              <a:t>It’s well known that audiences love stories</a:t>
            </a:r>
          </a:p>
          <a:p>
            <a:r>
              <a:rPr lang="en-GB" dirty="0"/>
              <a:t>Take your audience on a journey</a:t>
            </a:r>
          </a:p>
          <a:p>
            <a:r>
              <a:rPr lang="en-GB" dirty="0"/>
              <a:t>With a start, a middle and an ending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14" name="Picture Placeholder 13">
            <a:extLst>
              <a:ext uri="{FF2B5EF4-FFF2-40B4-BE49-F238E27FC236}">
                <a16:creationId xmlns:a16="http://schemas.microsoft.com/office/drawing/2014/main" id="{9090A1E7-08C8-F24A-AA5F-314CEEA4B9EA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420625192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Placeholder 19" descr="A person standing in front of a mirror posing for the camera&#13;&#10;&#13;&#10;Description automatically generated">
            <a:extLst>
              <a:ext uri="{FF2B5EF4-FFF2-40B4-BE49-F238E27FC236}">
                <a16:creationId xmlns:a16="http://schemas.microsoft.com/office/drawing/2014/main" id="{A75FB524-440A-E24F-82F4-16ACD2354654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custGeom>
            <a:avLst/>
            <a:gdLst>
              <a:gd name="connsiteX0" fmla="*/ 0 w 4472609"/>
              <a:gd name="connsiteY0" fmla="*/ 0 h 5143500"/>
              <a:gd name="connsiteX1" fmla="*/ 4472609 w 4472609"/>
              <a:gd name="connsiteY1" fmla="*/ 0 h 5143500"/>
              <a:gd name="connsiteX2" fmla="*/ 4472609 w 4472609"/>
              <a:gd name="connsiteY2" fmla="*/ 5143500 h 5143500"/>
              <a:gd name="connsiteX3" fmla="*/ 0 w 4472609"/>
              <a:gd name="connsiteY3" fmla="*/ 5143500 h 5143500"/>
              <a:gd name="connsiteX4" fmla="*/ 0 w 4472609"/>
              <a:gd name="connsiteY4" fmla="*/ 0 h 5143500"/>
              <a:gd name="connsiteX0" fmla="*/ 636104 w 4472609"/>
              <a:gd name="connsiteY0" fmla="*/ 19878 h 5143500"/>
              <a:gd name="connsiteX1" fmla="*/ 4472609 w 4472609"/>
              <a:gd name="connsiteY1" fmla="*/ 0 h 5143500"/>
              <a:gd name="connsiteX2" fmla="*/ 4472609 w 4472609"/>
              <a:gd name="connsiteY2" fmla="*/ 5143500 h 5143500"/>
              <a:gd name="connsiteX3" fmla="*/ 0 w 4472609"/>
              <a:gd name="connsiteY3" fmla="*/ 5143500 h 5143500"/>
              <a:gd name="connsiteX4" fmla="*/ 636104 w 4472609"/>
              <a:gd name="connsiteY4" fmla="*/ 19878 h 5143500"/>
              <a:gd name="connsiteX0" fmla="*/ 1391478 w 5227983"/>
              <a:gd name="connsiteY0" fmla="*/ 19878 h 5163378"/>
              <a:gd name="connsiteX1" fmla="*/ 5227983 w 5227983"/>
              <a:gd name="connsiteY1" fmla="*/ 0 h 5163378"/>
              <a:gd name="connsiteX2" fmla="*/ 5227983 w 5227983"/>
              <a:gd name="connsiteY2" fmla="*/ 5143500 h 5163378"/>
              <a:gd name="connsiteX3" fmla="*/ 0 w 5227983"/>
              <a:gd name="connsiteY3" fmla="*/ 5163378 h 5163378"/>
              <a:gd name="connsiteX4" fmla="*/ 1391478 w 5227983"/>
              <a:gd name="connsiteY4" fmla="*/ 19878 h 5163378"/>
              <a:gd name="connsiteX0" fmla="*/ 1375690 w 5227983"/>
              <a:gd name="connsiteY0" fmla="*/ 0 h 5172076"/>
              <a:gd name="connsiteX1" fmla="*/ 5227983 w 5227983"/>
              <a:gd name="connsiteY1" fmla="*/ 8698 h 5172076"/>
              <a:gd name="connsiteX2" fmla="*/ 5227983 w 5227983"/>
              <a:gd name="connsiteY2" fmla="*/ 5152198 h 5172076"/>
              <a:gd name="connsiteX3" fmla="*/ 0 w 5227983"/>
              <a:gd name="connsiteY3" fmla="*/ 5172076 h 5172076"/>
              <a:gd name="connsiteX4" fmla="*/ 1375690 w 5227983"/>
              <a:gd name="connsiteY4" fmla="*/ 0 h 5172076"/>
              <a:gd name="connsiteX0" fmla="*/ 1707244 w 5227983"/>
              <a:gd name="connsiteY0" fmla="*/ 5589 h 5163378"/>
              <a:gd name="connsiteX1" fmla="*/ 5227983 w 5227983"/>
              <a:gd name="connsiteY1" fmla="*/ 0 h 5163378"/>
              <a:gd name="connsiteX2" fmla="*/ 5227983 w 5227983"/>
              <a:gd name="connsiteY2" fmla="*/ 5143500 h 5163378"/>
              <a:gd name="connsiteX3" fmla="*/ 0 w 5227983"/>
              <a:gd name="connsiteY3" fmla="*/ 5163378 h 5163378"/>
              <a:gd name="connsiteX4" fmla="*/ 1707244 w 5227983"/>
              <a:gd name="connsiteY4" fmla="*/ 5589 h 5163378"/>
              <a:gd name="connsiteX0" fmla="*/ 1707244 w 5227983"/>
              <a:gd name="connsiteY0" fmla="*/ 5589 h 5172075"/>
              <a:gd name="connsiteX1" fmla="*/ 5227983 w 5227983"/>
              <a:gd name="connsiteY1" fmla="*/ 0 h 5172075"/>
              <a:gd name="connsiteX2" fmla="*/ 5227983 w 5227983"/>
              <a:gd name="connsiteY2" fmla="*/ 5172075 h 5172075"/>
              <a:gd name="connsiteX3" fmla="*/ 0 w 5227983"/>
              <a:gd name="connsiteY3" fmla="*/ 5163378 h 5172075"/>
              <a:gd name="connsiteX4" fmla="*/ 1707244 w 5227983"/>
              <a:gd name="connsiteY4" fmla="*/ 5589 h 5172075"/>
              <a:gd name="connsiteX0" fmla="*/ 1359901 w 5227983"/>
              <a:gd name="connsiteY0" fmla="*/ 0 h 5180774"/>
              <a:gd name="connsiteX1" fmla="*/ 5227983 w 5227983"/>
              <a:gd name="connsiteY1" fmla="*/ 8699 h 5180774"/>
              <a:gd name="connsiteX2" fmla="*/ 5227983 w 5227983"/>
              <a:gd name="connsiteY2" fmla="*/ 5180774 h 5180774"/>
              <a:gd name="connsiteX3" fmla="*/ 0 w 5227983"/>
              <a:gd name="connsiteY3" fmla="*/ 5172077 h 5180774"/>
              <a:gd name="connsiteX4" fmla="*/ 1359901 w 5227983"/>
              <a:gd name="connsiteY4" fmla="*/ 0 h 5180774"/>
              <a:gd name="connsiteX0" fmla="*/ 1659879 w 5527961"/>
              <a:gd name="connsiteY0" fmla="*/ 0 h 5186364"/>
              <a:gd name="connsiteX1" fmla="*/ 5527961 w 5527961"/>
              <a:gd name="connsiteY1" fmla="*/ 8699 h 5186364"/>
              <a:gd name="connsiteX2" fmla="*/ 5527961 w 5527961"/>
              <a:gd name="connsiteY2" fmla="*/ 5180774 h 5186364"/>
              <a:gd name="connsiteX3" fmla="*/ 0 w 5527961"/>
              <a:gd name="connsiteY3" fmla="*/ 5186364 h 5186364"/>
              <a:gd name="connsiteX4" fmla="*/ 1659879 w 5527961"/>
              <a:gd name="connsiteY4" fmla="*/ 0 h 5186364"/>
              <a:gd name="connsiteX0" fmla="*/ 1706876 w 5574958"/>
              <a:gd name="connsiteY0" fmla="*/ 0 h 5181048"/>
              <a:gd name="connsiteX1" fmla="*/ 5574958 w 5574958"/>
              <a:gd name="connsiteY1" fmla="*/ 8699 h 5181048"/>
              <a:gd name="connsiteX2" fmla="*/ 5574958 w 5574958"/>
              <a:gd name="connsiteY2" fmla="*/ 5180774 h 5181048"/>
              <a:gd name="connsiteX3" fmla="*/ 0 w 5574958"/>
              <a:gd name="connsiteY3" fmla="*/ 5181048 h 5181048"/>
              <a:gd name="connsiteX4" fmla="*/ 1706876 w 5574958"/>
              <a:gd name="connsiteY4" fmla="*/ 0 h 5181048"/>
              <a:gd name="connsiteX0" fmla="*/ 1683377 w 5574958"/>
              <a:gd name="connsiteY0" fmla="*/ 0 h 5175732"/>
              <a:gd name="connsiteX1" fmla="*/ 5574958 w 5574958"/>
              <a:gd name="connsiteY1" fmla="*/ 3383 h 5175732"/>
              <a:gd name="connsiteX2" fmla="*/ 5574958 w 5574958"/>
              <a:gd name="connsiteY2" fmla="*/ 5175458 h 5175732"/>
              <a:gd name="connsiteX3" fmla="*/ 0 w 5574958"/>
              <a:gd name="connsiteY3" fmla="*/ 5175732 h 5175732"/>
              <a:gd name="connsiteX4" fmla="*/ 1683377 w 5574958"/>
              <a:gd name="connsiteY4" fmla="*/ 0 h 5175732"/>
              <a:gd name="connsiteX0" fmla="*/ 308501 w 5574958"/>
              <a:gd name="connsiteY0" fmla="*/ 0 h 5175732"/>
              <a:gd name="connsiteX1" fmla="*/ 5574958 w 5574958"/>
              <a:gd name="connsiteY1" fmla="*/ 3383 h 5175732"/>
              <a:gd name="connsiteX2" fmla="*/ 5574958 w 5574958"/>
              <a:gd name="connsiteY2" fmla="*/ 5175458 h 5175732"/>
              <a:gd name="connsiteX3" fmla="*/ 0 w 5574958"/>
              <a:gd name="connsiteY3" fmla="*/ 5175732 h 5175732"/>
              <a:gd name="connsiteX4" fmla="*/ 308501 w 5574958"/>
              <a:gd name="connsiteY4" fmla="*/ 0 h 5175732"/>
              <a:gd name="connsiteX0" fmla="*/ 1699941 w 6966398"/>
              <a:gd name="connsiteY0" fmla="*/ 0 h 5175458"/>
              <a:gd name="connsiteX1" fmla="*/ 6966398 w 6966398"/>
              <a:gd name="connsiteY1" fmla="*/ 3383 h 5175458"/>
              <a:gd name="connsiteX2" fmla="*/ 6966398 w 6966398"/>
              <a:gd name="connsiteY2" fmla="*/ 5175458 h 5175458"/>
              <a:gd name="connsiteX3" fmla="*/ 0 w 6966398"/>
              <a:gd name="connsiteY3" fmla="*/ 5160742 h 5175458"/>
              <a:gd name="connsiteX4" fmla="*/ 1699941 w 6966398"/>
              <a:gd name="connsiteY4" fmla="*/ 0 h 5175458"/>
              <a:gd name="connsiteX0" fmla="*/ 1687518 w 6966398"/>
              <a:gd name="connsiteY0" fmla="*/ 365 h 5172075"/>
              <a:gd name="connsiteX1" fmla="*/ 6966398 w 6966398"/>
              <a:gd name="connsiteY1" fmla="*/ 0 h 5172075"/>
              <a:gd name="connsiteX2" fmla="*/ 6966398 w 6966398"/>
              <a:gd name="connsiteY2" fmla="*/ 5172075 h 5172075"/>
              <a:gd name="connsiteX3" fmla="*/ 0 w 6966398"/>
              <a:gd name="connsiteY3" fmla="*/ 5157359 h 5172075"/>
              <a:gd name="connsiteX4" fmla="*/ 1687518 w 6966398"/>
              <a:gd name="connsiteY4" fmla="*/ 365 h 5172075"/>
              <a:gd name="connsiteX0" fmla="*/ 2512808 w 6966398"/>
              <a:gd name="connsiteY0" fmla="*/ 365 h 5172075"/>
              <a:gd name="connsiteX1" fmla="*/ 6966398 w 6966398"/>
              <a:gd name="connsiteY1" fmla="*/ 0 h 5172075"/>
              <a:gd name="connsiteX2" fmla="*/ 6966398 w 6966398"/>
              <a:gd name="connsiteY2" fmla="*/ 5172075 h 5172075"/>
              <a:gd name="connsiteX3" fmla="*/ 0 w 6966398"/>
              <a:gd name="connsiteY3" fmla="*/ 5157359 h 5172075"/>
              <a:gd name="connsiteX4" fmla="*/ 2512808 w 6966398"/>
              <a:gd name="connsiteY4" fmla="*/ 365 h 5172075"/>
              <a:gd name="connsiteX0" fmla="*/ 1562321 w 6966398"/>
              <a:gd name="connsiteY0" fmla="*/ 365 h 5172075"/>
              <a:gd name="connsiteX1" fmla="*/ 6966398 w 6966398"/>
              <a:gd name="connsiteY1" fmla="*/ 0 h 5172075"/>
              <a:gd name="connsiteX2" fmla="*/ 6966398 w 6966398"/>
              <a:gd name="connsiteY2" fmla="*/ 5172075 h 5172075"/>
              <a:gd name="connsiteX3" fmla="*/ 0 w 6966398"/>
              <a:gd name="connsiteY3" fmla="*/ 5157359 h 5172075"/>
              <a:gd name="connsiteX4" fmla="*/ 1562321 w 6966398"/>
              <a:gd name="connsiteY4" fmla="*/ 365 h 5172075"/>
              <a:gd name="connsiteX0" fmla="*/ 638237 w 6042314"/>
              <a:gd name="connsiteY0" fmla="*/ 365 h 5172075"/>
              <a:gd name="connsiteX1" fmla="*/ 6042314 w 6042314"/>
              <a:gd name="connsiteY1" fmla="*/ 0 h 5172075"/>
              <a:gd name="connsiteX2" fmla="*/ 6042314 w 6042314"/>
              <a:gd name="connsiteY2" fmla="*/ 5172075 h 5172075"/>
              <a:gd name="connsiteX3" fmla="*/ 0 w 6042314"/>
              <a:gd name="connsiteY3" fmla="*/ 5157359 h 5172075"/>
              <a:gd name="connsiteX4" fmla="*/ 638237 w 6042314"/>
              <a:gd name="connsiteY4" fmla="*/ 365 h 5172075"/>
              <a:gd name="connsiteX0" fmla="*/ 779325 w 6042314"/>
              <a:gd name="connsiteY0" fmla="*/ 28940 h 5172075"/>
              <a:gd name="connsiteX1" fmla="*/ 6042314 w 6042314"/>
              <a:gd name="connsiteY1" fmla="*/ 0 h 5172075"/>
              <a:gd name="connsiteX2" fmla="*/ 6042314 w 6042314"/>
              <a:gd name="connsiteY2" fmla="*/ 5172075 h 5172075"/>
              <a:gd name="connsiteX3" fmla="*/ 0 w 6042314"/>
              <a:gd name="connsiteY3" fmla="*/ 5157359 h 5172075"/>
              <a:gd name="connsiteX4" fmla="*/ 779325 w 6042314"/>
              <a:gd name="connsiteY4" fmla="*/ 28940 h 5172075"/>
              <a:gd name="connsiteX0" fmla="*/ 779325 w 6042314"/>
              <a:gd name="connsiteY0" fmla="*/ 365 h 5172075"/>
              <a:gd name="connsiteX1" fmla="*/ 6042314 w 6042314"/>
              <a:gd name="connsiteY1" fmla="*/ 0 h 5172075"/>
              <a:gd name="connsiteX2" fmla="*/ 6042314 w 6042314"/>
              <a:gd name="connsiteY2" fmla="*/ 5172075 h 5172075"/>
              <a:gd name="connsiteX3" fmla="*/ 0 w 6042314"/>
              <a:gd name="connsiteY3" fmla="*/ 5157359 h 5172075"/>
              <a:gd name="connsiteX4" fmla="*/ 779325 w 6042314"/>
              <a:gd name="connsiteY4" fmla="*/ 365 h 51720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042314" h="5172075">
                <a:moveTo>
                  <a:pt x="779325" y="365"/>
                </a:moveTo>
                <a:lnTo>
                  <a:pt x="6042314" y="0"/>
                </a:lnTo>
                <a:lnTo>
                  <a:pt x="6042314" y="5172075"/>
                </a:lnTo>
                <a:lnTo>
                  <a:pt x="0" y="5157359"/>
                </a:lnTo>
                <a:lnTo>
                  <a:pt x="779325" y="365"/>
                </a:lnTo>
                <a:close/>
              </a:path>
            </a:pathLst>
          </a:custGeom>
        </p:spPr>
      </p:pic>
      <p:sp>
        <p:nvSpPr>
          <p:cNvPr id="4" name="Title 2">
            <a:extLst>
              <a:ext uri="{FF2B5EF4-FFF2-40B4-BE49-F238E27FC236}">
                <a16:creationId xmlns:a16="http://schemas.microsoft.com/office/drawing/2014/main" id="{F928A9A7-D5E2-D045-A5C6-13C06CD18A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365125" indent="-365125"/>
            <a:r>
              <a:rPr lang="en-US" dirty="0"/>
              <a:t>4. Great stories have heroes </a:t>
            </a:r>
            <a:br>
              <a:rPr lang="en-US" dirty="0"/>
            </a:br>
            <a:r>
              <a:rPr lang="en-US" dirty="0"/>
              <a:t>(&amp; villains)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BA54C01-CF92-2C47-92E5-66F4D992C24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17501" y="1143000"/>
            <a:ext cx="6129019" cy="3394212"/>
          </a:xfrm>
        </p:spPr>
        <p:txBody>
          <a:bodyPr/>
          <a:lstStyle/>
          <a:p>
            <a:r>
              <a:rPr lang="en-GB" dirty="0"/>
              <a:t>Think about a systems approach in your storytelling</a:t>
            </a:r>
          </a:p>
          <a:p>
            <a:r>
              <a:rPr lang="en-GB" dirty="0"/>
              <a:t>Don’t make use clichéd villains like corruption, 	      capacity or low-uptake</a:t>
            </a:r>
          </a:p>
          <a:p>
            <a:r>
              <a:rPr lang="en-GB" dirty="0"/>
              <a:t>Make your heroes real people with 				 real names and real lives</a:t>
            </a:r>
          </a:p>
          <a:p>
            <a:r>
              <a:rPr lang="en-GB" dirty="0"/>
              <a:t>Let us meet them and believe in them </a:t>
            </a:r>
            <a:br>
              <a:rPr lang="en-GB" dirty="0"/>
            </a:br>
            <a:r>
              <a:rPr lang="en-GB" dirty="0"/>
              <a:t>and the things that are important to them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91271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Placeholder 16" descr="A person that is standing in the dark&#13;&#10;&#13;&#10;Description automatically generated">
            <a:extLst>
              <a:ext uri="{FF2B5EF4-FFF2-40B4-BE49-F238E27FC236}">
                <a16:creationId xmlns:a16="http://schemas.microsoft.com/office/drawing/2014/main" id="{96DD195D-8C60-0E45-870B-CD36CF9AB6AD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84856" y="-10403"/>
            <a:ext cx="5088157" cy="5208180"/>
          </a:xfr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ED2F72A1-6834-8449-9C70-DDA1D99347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3851" y="325439"/>
            <a:ext cx="5023653" cy="795438"/>
          </a:xfrm>
        </p:spPr>
        <p:txBody>
          <a:bodyPr/>
          <a:lstStyle/>
          <a:p>
            <a:pPr marL="365125" indent="-365125"/>
            <a:r>
              <a:rPr lang="en-US" dirty="0"/>
              <a:t>5. Cadence &amp; the magic number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C134DBCC-076E-A845-A9A9-C2EB1A4F806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prstGeom prst="roundRect">
            <a:avLst>
              <a:gd name="adj" fmla="val 0"/>
            </a:avLst>
          </a:prstGeom>
        </p:spPr>
        <p:txBody>
          <a:bodyPr/>
          <a:lstStyle/>
          <a:p>
            <a:r>
              <a:rPr lang="en-GB" dirty="0"/>
              <a:t>The best orators make their points in threes</a:t>
            </a:r>
          </a:p>
          <a:p>
            <a:r>
              <a:rPr lang="en-GB" dirty="0"/>
              <a:t>It’s good presentation craft as it creates rhythm and simplicity</a:t>
            </a:r>
          </a:p>
          <a:p>
            <a:r>
              <a:rPr lang="en-GB" dirty="0"/>
              <a:t>And it’s also much easier for an audience </a:t>
            </a:r>
            <a:br>
              <a:rPr lang="en-GB" dirty="0"/>
            </a:br>
            <a:r>
              <a:rPr lang="en-GB" dirty="0"/>
              <a:t>to recall three concepts</a:t>
            </a:r>
          </a:p>
          <a:p>
            <a:endParaRPr lang="en-US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668E2E3-2739-D149-9E19-2BD35A9DF90A}"/>
              </a:ext>
            </a:extLst>
          </p:cNvPr>
          <p:cNvSpPr/>
          <p:nvPr/>
        </p:nvSpPr>
        <p:spPr>
          <a:xfrm>
            <a:off x="4312921" y="4761923"/>
            <a:ext cx="7326086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  <a:latin typeface="Arial Regular"/>
              </a:rPr>
              <a:t>Steve Jobs was a master of 3’s and simplicity in his presentations</a:t>
            </a:r>
          </a:p>
        </p:txBody>
      </p:sp>
    </p:spTree>
    <p:extLst>
      <p:ext uri="{BB962C8B-B14F-4D97-AF65-F5344CB8AC3E}">
        <p14:creationId xmlns:p14="http://schemas.microsoft.com/office/powerpoint/2010/main" val="156019225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Placeholder 5">
            <a:extLst>
              <a:ext uri="{FF2B5EF4-FFF2-40B4-BE49-F238E27FC236}">
                <a16:creationId xmlns:a16="http://schemas.microsoft.com/office/drawing/2014/main" id="{A2A5A343-FC79-8E4F-A40B-981F70674A65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1AFCB402-6BFB-F94F-83E7-6158E3B687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6. Be creative with your slide titles</a:t>
            </a:r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9A6F641C-9465-9940-A252-FDD1451C607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prstGeom prst="roundRect">
            <a:avLst>
              <a:gd name="adj" fmla="val 0"/>
            </a:avLst>
          </a:prstGeom>
        </p:spPr>
        <p:txBody>
          <a:bodyPr/>
          <a:lstStyle/>
          <a:p>
            <a:r>
              <a:rPr lang="en-GB" dirty="0"/>
              <a:t>A good title can raise a smile or set the tone</a:t>
            </a:r>
          </a:p>
          <a:p>
            <a:r>
              <a:rPr lang="en-GB" dirty="0"/>
              <a:t>It can also save you a bullet or two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10" name="Ink 9">
                <a:extLst>
                  <a:ext uri="{FF2B5EF4-FFF2-40B4-BE49-F238E27FC236}">
                    <a16:creationId xmlns:a16="http://schemas.microsoft.com/office/drawing/2014/main" id="{A5293A59-015B-C04B-991D-3D0777FAC112}"/>
                  </a:ext>
                </a:extLst>
              </p14:cNvPr>
              <p14:cNvContentPartPr/>
              <p14:nvPr/>
            </p14:nvContentPartPr>
            <p14:xfrm>
              <a:off x="1622148" y="4398834"/>
              <a:ext cx="360" cy="360"/>
            </p14:xfrm>
          </p:contentPart>
        </mc:Choice>
        <mc:Fallback xmlns="">
          <p:pic>
            <p:nvPicPr>
              <p:cNvPr id="10" name="Ink 9">
                <a:extLst>
                  <a:ext uri="{FF2B5EF4-FFF2-40B4-BE49-F238E27FC236}">
                    <a16:creationId xmlns:a16="http://schemas.microsoft.com/office/drawing/2014/main" id="{A5293A59-015B-C04B-991D-3D0777FAC112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613148" y="4389834"/>
                <a:ext cx="18000" cy="180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09677772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Placeholder 7">
            <a:extLst>
              <a:ext uri="{FF2B5EF4-FFF2-40B4-BE49-F238E27FC236}">
                <a16:creationId xmlns:a16="http://schemas.microsoft.com/office/drawing/2014/main" id="{A969BEFE-E7F0-FA45-B85B-2283D4A5CF8B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84856" y="-10403"/>
            <a:ext cx="5088157" cy="5208180"/>
          </a:xfr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ED2F72A1-6834-8449-9C70-DDA1D99347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7. Enjoyment is enthralling 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C84C66CF-B00E-DF45-A41B-E6BEA48EA7A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prstGeom prst="roundRect">
            <a:avLst>
              <a:gd name="adj" fmla="val 0"/>
            </a:avLst>
          </a:prstGeom>
        </p:spPr>
        <p:txBody>
          <a:bodyPr/>
          <a:lstStyle/>
          <a:p>
            <a:r>
              <a:rPr lang="en-GB" dirty="0"/>
              <a:t>Audiences love watching people enjoying what they do</a:t>
            </a:r>
          </a:p>
          <a:p>
            <a:r>
              <a:rPr lang="en-GB" dirty="0"/>
              <a:t>Light-hearted points can be used</a:t>
            </a:r>
            <a:br>
              <a:rPr lang="en-GB" dirty="0"/>
            </a:br>
            <a:r>
              <a:rPr lang="en-GB" dirty="0"/>
              <a:t>to balance serious ones</a:t>
            </a:r>
          </a:p>
          <a:p>
            <a:r>
              <a:rPr lang="en-GB" dirty="0"/>
              <a:t>It’s more fun for you, and more </a:t>
            </a:r>
            <a:br>
              <a:rPr lang="en-GB" dirty="0"/>
            </a:br>
            <a:r>
              <a:rPr lang="en-GB" dirty="0"/>
              <a:t>memorable for everyone else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788135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Placeholder 5">
            <a:extLst>
              <a:ext uri="{FF2B5EF4-FFF2-40B4-BE49-F238E27FC236}">
                <a16:creationId xmlns:a16="http://schemas.microsoft.com/office/drawing/2014/main" id="{F1A4F3C6-3E37-2D43-BAEF-221534B2FDDA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9" name="Title 2">
            <a:extLst>
              <a:ext uri="{FF2B5EF4-FFF2-40B4-BE49-F238E27FC236}">
                <a16:creationId xmlns:a16="http://schemas.microsoft.com/office/drawing/2014/main" id="{15E80DDB-B470-9D45-A23B-032B566FAF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8. You know your content best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A49F494-E65C-C04C-98FE-FC4CECF31BA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GB" dirty="0"/>
              <a:t>But practice makes perfect and it’s impossible </a:t>
            </a:r>
            <a:br>
              <a:rPr lang="en-GB" dirty="0"/>
            </a:br>
            <a:r>
              <a:rPr lang="en-GB" dirty="0"/>
              <a:t>to rehearse too much</a:t>
            </a:r>
          </a:p>
          <a:p>
            <a:r>
              <a:rPr lang="en-GB" dirty="0"/>
              <a:t>Learn your transitions and memorise </a:t>
            </a:r>
            <a:br>
              <a:rPr lang="en-GB" dirty="0"/>
            </a:br>
            <a:r>
              <a:rPr lang="en-GB" dirty="0"/>
              <a:t>your punchlines</a:t>
            </a:r>
          </a:p>
          <a:p>
            <a:r>
              <a:rPr lang="en-GB" dirty="0"/>
              <a:t>Do what’s best for you, your content, </a:t>
            </a:r>
            <a:br>
              <a:rPr lang="en-GB" dirty="0"/>
            </a:br>
            <a:r>
              <a:rPr lang="en-GB" dirty="0"/>
              <a:t>and your audience</a:t>
            </a:r>
          </a:p>
          <a:p>
            <a:r>
              <a:rPr lang="en-GB" dirty="0"/>
              <a:t>And, (pause, breathe) learn to vary your pace</a:t>
            </a:r>
          </a:p>
        </p:txBody>
      </p:sp>
    </p:spTree>
    <p:extLst>
      <p:ext uri="{BB962C8B-B14F-4D97-AF65-F5344CB8AC3E}">
        <p14:creationId xmlns:p14="http://schemas.microsoft.com/office/powerpoint/2010/main" val="143230475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ED2F72A1-6834-8449-9C70-DDA1D99347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8. It’s great to collaborate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8F122322-AAE8-A344-A296-0247CED0AD2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17501" y="1143000"/>
            <a:ext cx="5145750" cy="3394212"/>
          </a:xfrm>
        </p:spPr>
        <p:txBody>
          <a:bodyPr/>
          <a:lstStyle/>
          <a:p>
            <a:r>
              <a:rPr lang="en-GB" dirty="0"/>
              <a:t>Get together early with co-presenters</a:t>
            </a:r>
          </a:p>
          <a:p>
            <a:r>
              <a:rPr lang="en-GB" dirty="0"/>
              <a:t>Think jointly about those all important outputs</a:t>
            </a:r>
          </a:p>
          <a:p>
            <a:r>
              <a:rPr lang="en-GB" dirty="0"/>
              <a:t>And work on delivering stories together:</a:t>
            </a:r>
          </a:p>
          <a:p>
            <a:r>
              <a:rPr lang="en-GB" dirty="0"/>
              <a:t>Do you want to build on what’s said before you?</a:t>
            </a:r>
          </a:p>
          <a:p>
            <a:r>
              <a:rPr lang="en-GB" dirty="0"/>
              <a:t>Or do you want to offer a totally new viewpoint?</a:t>
            </a:r>
          </a:p>
          <a:p>
            <a:pPr marL="0" indent="0">
              <a:buNone/>
            </a:pPr>
            <a:endParaRPr lang="en-GB" dirty="0"/>
          </a:p>
          <a:p>
            <a:endParaRPr lang="en-US" dirty="0"/>
          </a:p>
        </p:txBody>
      </p:sp>
      <p:pic>
        <p:nvPicPr>
          <p:cNvPr id="11" name="Picture Placeholder 10">
            <a:extLst>
              <a:ext uri="{FF2B5EF4-FFF2-40B4-BE49-F238E27FC236}">
                <a16:creationId xmlns:a16="http://schemas.microsoft.com/office/drawing/2014/main" id="{194B1FDF-5C1C-3649-AECE-CB1AF39AC1AD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04"/>
          <a:stretch/>
        </p:blipFill>
        <p:spPr>
          <a:xfrm>
            <a:off x="4917563" y="-3175"/>
            <a:ext cx="4226436" cy="5175250"/>
          </a:xfrm>
        </p:spPr>
      </p:pic>
    </p:spTree>
    <p:extLst>
      <p:ext uri="{BB962C8B-B14F-4D97-AF65-F5344CB8AC3E}">
        <p14:creationId xmlns:p14="http://schemas.microsoft.com/office/powerpoint/2010/main" val="318912510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ED2F72A1-6834-8449-9C70-DDA1D99347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9. Get to the point</a:t>
            </a: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483E1F47-A342-3B44-BD71-8BE5A7041D2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GB" dirty="0"/>
              <a:t>You won’t have as much time as you’d probably like</a:t>
            </a:r>
          </a:p>
          <a:p>
            <a:r>
              <a:rPr lang="en-GB" dirty="0"/>
              <a:t>So ignore the global context in favour of the the local</a:t>
            </a:r>
          </a:p>
          <a:p>
            <a:r>
              <a:rPr lang="en-GB" dirty="0"/>
              <a:t>We all know the big numbers, so paint a local picture</a:t>
            </a:r>
          </a:p>
          <a:p>
            <a:r>
              <a:rPr lang="en-GB" dirty="0"/>
              <a:t>Tell us the facts that matter on the ground</a:t>
            </a:r>
          </a:p>
        </p:txBody>
      </p:sp>
    </p:spTree>
    <p:extLst>
      <p:ext uri="{BB962C8B-B14F-4D97-AF65-F5344CB8AC3E}">
        <p14:creationId xmlns:p14="http://schemas.microsoft.com/office/powerpoint/2010/main" val="100495306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Placeholder 5">
            <a:extLst>
              <a:ext uri="{FF2B5EF4-FFF2-40B4-BE49-F238E27FC236}">
                <a16:creationId xmlns:a16="http://schemas.microsoft.com/office/drawing/2014/main" id="{1714EBF6-61AD-894C-B2D2-B303B6A35AF1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30314" y="-24555"/>
            <a:ext cx="9210826" cy="3107170"/>
          </a:xfr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0405DE73-19AD-4848-9048-E3FDCF4899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10. Be prepared to ‘live edit’</a:t>
            </a: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47AE441E-4515-C543-8EB6-BEF79DF9081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GB" dirty="0"/>
              <a:t>Don’t be afraid to skip a slide if the same point has been made before you</a:t>
            </a:r>
          </a:p>
          <a:p>
            <a:r>
              <a:rPr lang="en-GB" dirty="0"/>
              <a:t>Equally, don’t be afraid to add in a new point if it helps the flow between topics </a:t>
            </a:r>
          </a:p>
        </p:txBody>
      </p:sp>
    </p:spTree>
    <p:extLst>
      <p:ext uri="{BB962C8B-B14F-4D97-AF65-F5344CB8AC3E}">
        <p14:creationId xmlns:p14="http://schemas.microsoft.com/office/powerpoint/2010/main" val="162976047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Placeholder 7">
            <a:extLst>
              <a:ext uri="{FF2B5EF4-FFF2-40B4-BE49-F238E27FC236}">
                <a16:creationId xmlns:a16="http://schemas.microsoft.com/office/drawing/2014/main" id="{B0A90C08-8661-EA40-B15F-A2C12BE41EB8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ED2F72A1-6834-8449-9C70-DDA1D99347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11. We’re all still learning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87F66516-F201-614F-90BE-4226C69CFDE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GB" dirty="0"/>
              <a:t>Soichiro Honda said success is 99% failure </a:t>
            </a:r>
          </a:p>
          <a:p>
            <a:r>
              <a:rPr lang="en-GB" dirty="0"/>
              <a:t>Sharing your failures creates empathy </a:t>
            </a:r>
          </a:p>
          <a:p>
            <a:r>
              <a:rPr lang="en-GB" dirty="0"/>
              <a:t>Everyone benefits from understanding </a:t>
            </a:r>
            <a:br>
              <a:rPr lang="en-GB" dirty="0"/>
            </a:br>
            <a:r>
              <a:rPr lang="en-GB" dirty="0"/>
              <a:t>where you might have gone wrong</a:t>
            </a:r>
          </a:p>
          <a:p>
            <a:r>
              <a:rPr lang="en-GB" dirty="0"/>
              <a:t>Besides it’s becoming best practice*</a:t>
            </a:r>
          </a:p>
          <a:p>
            <a:endParaRPr lang="en-GB" dirty="0"/>
          </a:p>
          <a:p>
            <a:endParaRPr lang="en-US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E1E4137E-2320-2547-ADDF-6F85582FE20F}"/>
              </a:ext>
            </a:extLst>
          </p:cNvPr>
          <p:cNvSpPr/>
          <p:nvPr/>
        </p:nvSpPr>
        <p:spPr>
          <a:xfrm>
            <a:off x="360157" y="4060451"/>
            <a:ext cx="4572000" cy="27699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GB" sz="1200" dirty="0"/>
              <a:t>*see The Nakuru Accord, Failing Better in the WASH Sector </a:t>
            </a:r>
            <a:r>
              <a:rPr lang="en-GB" sz="1200" dirty="0">
                <a:solidFill>
                  <a:srgbClr val="0070C0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 lang="en-GB" sz="1200" dirty="0"/>
              <a:t> 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158172437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>
            <a:extLst>
              <a:ext uri="{FF2B5EF4-FFF2-40B4-BE49-F238E27FC236}">
                <a16:creationId xmlns:a16="http://schemas.microsoft.com/office/drawing/2014/main" id="{92F1A83E-C078-BD4A-8CA8-6F17D410EA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12. Be yourself</a:t>
            </a: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F6D13C9F-AA32-7149-B7B3-23F20839DF7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GB" dirty="0"/>
              <a:t>Choose a format that suits your own style</a:t>
            </a:r>
          </a:p>
          <a:p>
            <a:r>
              <a:rPr lang="en-GB" dirty="0"/>
              <a:t>Connect with your content on an emotional level</a:t>
            </a:r>
          </a:p>
          <a:p>
            <a:r>
              <a:rPr lang="en-GB" dirty="0"/>
              <a:t>Share your passion, tell us what you love </a:t>
            </a:r>
            <a:br>
              <a:rPr lang="en-GB" dirty="0"/>
            </a:br>
            <a:r>
              <a:rPr lang="en-GB" dirty="0"/>
              <a:t>and why you love it</a:t>
            </a:r>
          </a:p>
          <a:p>
            <a:r>
              <a:rPr lang="en-GB" dirty="0"/>
              <a:t>After all, none of us are in this for the money!</a:t>
            </a:r>
          </a:p>
        </p:txBody>
      </p:sp>
      <p:pic>
        <p:nvPicPr>
          <p:cNvPr id="12" name="Picture Placeholder 11">
            <a:extLst>
              <a:ext uri="{FF2B5EF4-FFF2-40B4-BE49-F238E27FC236}">
                <a16:creationId xmlns:a16="http://schemas.microsoft.com/office/drawing/2014/main" id="{07BD65AD-2689-8A48-86FF-AB60F6C7C6A0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405085359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Placeholder 12">
            <a:extLst>
              <a:ext uri="{FF2B5EF4-FFF2-40B4-BE49-F238E27FC236}">
                <a16:creationId xmlns:a16="http://schemas.microsoft.com/office/drawing/2014/main" id="{D226705E-E57E-C344-9371-117E474769E0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8001" y="0"/>
            <a:ext cx="9152000" cy="5159265"/>
          </a:xfr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0F2A1784-C352-F14A-AC05-13200232BD72}"/>
              </a:ext>
            </a:extLst>
          </p:cNvPr>
          <p:cNvSpPr/>
          <p:nvPr/>
        </p:nvSpPr>
        <p:spPr>
          <a:xfrm>
            <a:off x="4615292" y="-13731"/>
            <a:ext cx="4528707" cy="5172996"/>
          </a:xfrm>
          <a:custGeom>
            <a:avLst/>
            <a:gdLst>
              <a:gd name="connsiteX0" fmla="*/ 0 w 4146331"/>
              <a:gd name="connsiteY0" fmla="*/ 0 h 5143500"/>
              <a:gd name="connsiteX1" fmla="*/ 4146331 w 4146331"/>
              <a:gd name="connsiteY1" fmla="*/ 0 h 5143500"/>
              <a:gd name="connsiteX2" fmla="*/ 4146331 w 4146331"/>
              <a:gd name="connsiteY2" fmla="*/ 5143500 h 5143500"/>
              <a:gd name="connsiteX3" fmla="*/ 0 w 4146331"/>
              <a:gd name="connsiteY3" fmla="*/ 5143500 h 5143500"/>
              <a:gd name="connsiteX4" fmla="*/ 0 w 4146331"/>
              <a:gd name="connsiteY4" fmla="*/ 0 h 5143500"/>
              <a:gd name="connsiteX0" fmla="*/ 993228 w 4146331"/>
              <a:gd name="connsiteY0" fmla="*/ 0 h 5143500"/>
              <a:gd name="connsiteX1" fmla="*/ 4146331 w 4146331"/>
              <a:gd name="connsiteY1" fmla="*/ 0 h 5143500"/>
              <a:gd name="connsiteX2" fmla="*/ 4146331 w 4146331"/>
              <a:gd name="connsiteY2" fmla="*/ 5143500 h 5143500"/>
              <a:gd name="connsiteX3" fmla="*/ 0 w 4146331"/>
              <a:gd name="connsiteY3" fmla="*/ 5143500 h 5143500"/>
              <a:gd name="connsiteX4" fmla="*/ 993228 w 4146331"/>
              <a:gd name="connsiteY4" fmla="*/ 0 h 5143500"/>
              <a:gd name="connsiteX0" fmla="*/ 1418897 w 4572000"/>
              <a:gd name="connsiteY0" fmla="*/ 0 h 5159265"/>
              <a:gd name="connsiteX1" fmla="*/ 4572000 w 4572000"/>
              <a:gd name="connsiteY1" fmla="*/ 0 h 5159265"/>
              <a:gd name="connsiteX2" fmla="*/ 4572000 w 4572000"/>
              <a:gd name="connsiteY2" fmla="*/ 5143500 h 5159265"/>
              <a:gd name="connsiteX3" fmla="*/ 0 w 4572000"/>
              <a:gd name="connsiteY3" fmla="*/ 5159265 h 5159265"/>
              <a:gd name="connsiteX4" fmla="*/ 1418897 w 4572000"/>
              <a:gd name="connsiteY4" fmla="*/ 0 h 5159265"/>
              <a:gd name="connsiteX0" fmla="*/ 882869 w 4572000"/>
              <a:gd name="connsiteY0" fmla="*/ 0 h 5159265"/>
              <a:gd name="connsiteX1" fmla="*/ 4572000 w 4572000"/>
              <a:gd name="connsiteY1" fmla="*/ 0 h 5159265"/>
              <a:gd name="connsiteX2" fmla="*/ 4572000 w 4572000"/>
              <a:gd name="connsiteY2" fmla="*/ 5143500 h 5159265"/>
              <a:gd name="connsiteX3" fmla="*/ 0 w 4572000"/>
              <a:gd name="connsiteY3" fmla="*/ 5159265 h 5159265"/>
              <a:gd name="connsiteX4" fmla="*/ 882869 w 4572000"/>
              <a:gd name="connsiteY4" fmla="*/ 0 h 5159265"/>
              <a:gd name="connsiteX0" fmla="*/ 1450427 w 5139558"/>
              <a:gd name="connsiteY0" fmla="*/ 0 h 5159265"/>
              <a:gd name="connsiteX1" fmla="*/ 5139558 w 5139558"/>
              <a:gd name="connsiteY1" fmla="*/ 0 h 5159265"/>
              <a:gd name="connsiteX2" fmla="*/ 5139558 w 5139558"/>
              <a:gd name="connsiteY2" fmla="*/ 5143500 h 5159265"/>
              <a:gd name="connsiteX3" fmla="*/ 0 w 5139558"/>
              <a:gd name="connsiteY3" fmla="*/ 5159265 h 5159265"/>
              <a:gd name="connsiteX4" fmla="*/ 1450427 w 5139558"/>
              <a:gd name="connsiteY4" fmla="*/ 0 h 5159265"/>
              <a:gd name="connsiteX0" fmla="*/ 1608083 w 5139558"/>
              <a:gd name="connsiteY0" fmla="*/ 15765 h 5159265"/>
              <a:gd name="connsiteX1" fmla="*/ 5139558 w 5139558"/>
              <a:gd name="connsiteY1" fmla="*/ 0 h 5159265"/>
              <a:gd name="connsiteX2" fmla="*/ 5139558 w 5139558"/>
              <a:gd name="connsiteY2" fmla="*/ 5143500 h 5159265"/>
              <a:gd name="connsiteX3" fmla="*/ 0 w 5139558"/>
              <a:gd name="connsiteY3" fmla="*/ 5159265 h 5159265"/>
              <a:gd name="connsiteX4" fmla="*/ 1608083 w 5139558"/>
              <a:gd name="connsiteY4" fmla="*/ 15765 h 5159265"/>
              <a:gd name="connsiteX0" fmla="*/ 1507307 w 5139558"/>
              <a:gd name="connsiteY0" fmla="*/ 0 h 5172996"/>
              <a:gd name="connsiteX1" fmla="*/ 5139558 w 5139558"/>
              <a:gd name="connsiteY1" fmla="*/ 13731 h 5172996"/>
              <a:gd name="connsiteX2" fmla="*/ 5139558 w 5139558"/>
              <a:gd name="connsiteY2" fmla="*/ 5157231 h 5172996"/>
              <a:gd name="connsiteX3" fmla="*/ 0 w 5139558"/>
              <a:gd name="connsiteY3" fmla="*/ 5172996 h 5172996"/>
              <a:gd name="connsiteX4" fmla="*/ 1507307 w 5139558"/>
              <a:gd name="connsiteY4" fmla="*/ 0 h 51729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39558" h="5172996">
                <a:moveTo>
                  <a:pt x="1507307" y="0"/>
                </a:moveTo>
                <a:lnTo>
                  <a:pt x="5139558" y="13731"/>
                </a:lnTo>
                <a:lnTo>
                  <a:pt x="5139558" y="5157231"/>
                </a:lnTo>
                <a:lnTo>
                  <a:pt x="0" y="5172996"/>
                </a:lnTo>
                <a:lnTo>
                  <a:pt x="1507307" y="0"/>
                </a:lnTo>
                <a:close/>
              </a:path>
            </a:pathLst>
          </a:custGeom>
          <a:solidFill>
            <a:schemeClr val="accent6">
              <a:alpha val="8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1" name="Rectangle 25">
            <a:extLst>
              <a:ext uri="{FF2B5EF4-FFF2-40B4-BE49-F238E27FC236}">
                <a16:creationId xmlns:a16="http://schemas.microsoft.com/office/drawing/2014/main" id="{C88D7A82-6AE1-DE4F-A96F-8EF97721E47C}"/>
              </a:ext>
            </a:extLst>
          </p:cNvPr>
          <p:cNvSpPr/>
          <p:nvPr/>
        </p:nvSpPr>
        <p:spPr>
          <a:xfrm rot="986670" flipH="1">
            <a:off x="5093781" y="-210521"/>
            <a:ext cx="329724" cy="5520911"/>
          </a:xfrm>
          <a:custGeom>
            <a:avLst/>
            <a:gdLst>
              <a:gd name="connsiteX0" fmla="*/ 0 w 297529"/>
              <a:gd name="connsiteY0" fmla="*/ 0 h 6679840"/>
              <a:gd name="connsiteX1" fmla="*/ 297529 w 297529"/>
              <a:gd name="connsiteY1" fmla="*/ 0 h 6679840"/>
              <a:gd name="connsiteX2" fmla="*/ 297529 w 297529"/>
              <a:gd name="connsiteY2" fmla="*/ 6679840 h 6679840"/>
              <a:gd name="connsiteX3" fmla="*/ 0 w 297529"/>
              <a:gd name="connsiteY3" fmla="*/ 6679840 h 6679840"/>
              <a:gd name="connsiteX4" fmla="*/ 0 w 297529"/>
              <a:gd name="connsiteY4" fmla="*/ 0 h 6679840"/>
              <a:gd name="connsiteX0" fmla="*/ 0 w 298896"/>
              <a:gd name="connsiteY0" fmla="*/ 0 h 6679840"/>
              <a:gd name="connsiteX1" fmla="*/ 298896 w 298896"/>
              <a:gd name="connsiteY1" fmla="*/ 833718 h 6679840"/>
              <a:gd name="connsiteX2" fmla="*/ 297529 w 298896"/>
              <a:gd name="connsiteY2" fmla="*/ 6679840 h 6679840"/>
              <a:gd name="connsiteX3" fmla="*/ 0 w 298896"/>
              <a:gd name="connsiteY3" fmla="*/ 6679840 h 6679840"/>
              <a:gd name="connsiteX4" fmla="*/ 0 w 298896"/>
              <a:gd name="connsiteY4" fmla="*/ 0 h 6679840"/>
              <a:gd name="connsiteX0" fmla="*/ 0 w 299224"/>
              <a:gd name="connsiteY0" fmla="*/ 0 h 5926680"/>
              <a:gd name="connsiteX1" fmla="*/ 299224 w 299224"/>
              <a:gd name="connsiteY1" fmla="*/ 80558 h 5926680"/>
              <a:gd name="connsiteX2" fmla="*/ 297857 w 299224"/>
              <a:gd name="connsiteY2" fmla="*/ 5926680 h 5926680"/>
              <a:gd name="connsiteX3" fmla="*/ 328 w 299224"/>
              <a:gd name="connsiteY3" fmla="*/ 5926680 h 5926680"/>
              <a:gd name="connsiteX4" fmla="*/ 0 w 299224"/>
              <a:gd name="connsiteY4" fmla="*/ 0 h 5926680"/>
              <a:gd name="connsiteX0" fmla="*/ 0 w 301583"/>
              <a:gd name="connsiteY0" fmla="*/ 0 h 5931015"/>
              <a:gd name="connsiteX1" fmla="*/ 301583 w 301583"/>
              <a:gd name="connsiteY1" fmla="*/ 84893 h 5931015"/>
              <a:gd name="connsiteX2" fmla="*/ 300216 w 301583"/>
              <a:gd name="connsiteY2" fmla="*/ 5931015 h 5931015"/>
              <a:gd name="connsiteX3" fmla="*/ 2687 w 301583"/>
              <a:gd name="connsiteY3" fmla="*/ 5931015 h 5931015"/>
              <a:gd name="connsiteX4" fmla="*/ 0 w 301583"/>
              <a:gd name="connsiteY4" fmla="*/ 0 h 5931015"/>
              <a:gd name="connsiteX0" fmla="*/ 0 w 301583"/>
              <a:gd name="connsiteY0" fmla="*/ 0 h 5931015"/>
              <a:gd name="connsiteX1" fmla="*/ 301583 w 301583"/>
              <a:gd name="connsiteY1" fmla="*/ 84893 h 5931015"/>
              <a:gd name="connsiteX2" fmla="*/ 300085 w 301583"/>
              <a:gd name="connsiteY2" fmla="*/ 5450638 h 5931015"/>
              <a:gd name="connsiteX3" fmla="*/ 2687 w 301583"/>
              <a:gd name="connsiteY3" fmla="*/ 5931015 h 5931015"/>
              <a:gd name="connsiteX4" fmla="*/ 0 w 301583"/>
              <a:gd name="connsiteY4" fmla="*/ 0 h 5931015"/>
              <a:gd name="connsiteX0" fmla="*/ 0 w 301583"/>
              <a:gd name="connsiteY0" fmla="*/ 0 h 5450638"/>
              <a:gd name="connsiteX1" fmla="*/ 301583 w 301583"/>
              <a:gd name="connsiteY1" fmla="*/ 84893 h 5450638"/>
              <a:gd name="connsiteX2" fmla="*/ 300085 w 301583"/>
              <a:gd name="connsiteY2" fmla="*/ 5450638 h 5450638"/>
              <a:gd name="connsiteX3" fmla="*/ 861 w 301583"/>
              <a:gd name="connsiteY3" fmla="*/ 5370082 h 5450638"/>
              <a:gd name="connsiteX4" fmla="*/ 0 w 301583"/>
              <a:gd name="connsiteY4" fmla="*/ 0 h 5450638"/>
              <a:gd name="connsiteX0" fmla="*/ 0 w 302519"/>
              <a:gd name="connsiteY0" fmla="*/ 0 h 5454974"/>
              <a:gd name="connsiteX1" fmla="*/ 301583 w 302519"/>
              <a:gd name="connsiteY1" fmla="*/ 84893 h 5454974"/>
              <a:gd name="connsiteX2" fmla="*/ 302444 w 302519"/>
              <a:gd name="connsiteY2" fmla="*/ 5454974 h 5454974"/>
              <a:gd name="connsiteX3" fmla="*/ 861 w 302519"/>
              <a:gd name="connsiteY3" fmla="*/ 5370082 h 5454974"/>
              <a:gd name="connsiteX4" fmla="*/ 0 w 302519"/>
              <a:gd name="connsiteY4" fmla="*/ 0 h 5454974"/>
              <a:gd name="connsiteX0" fmla="*/ 0 w 328027"/>
              <a:gd name="connsiteY0" fmla="*/ 0 h 5682370"/>
              <a:gd name="connsiteX1" fmla="*/ 301583 w 328027"/>
              <a:gd name="connsiteY1" fmla="*/ 84893 h 5682370"/>
              <a:gd name="connsiteX2" fmla="*/ 311315 w 328027"/>
              <a:gd name="connsiteY2" fmla="*/ 5220301 h 5682370"/>
              <a:gd name="connsiteX3" fmla="*/ 302444 w 328027"/>
              <a:gd name="connsiteY3" fmla="*/ 5454974 h 5682370"/>
              <a:gd name="connsiteX4" fmla="*/ 861 w 328027"/>
              <a:gd name="connsiteY4" fmla="*/ 5370082 h 5682370"/>
              <a:gd name="connsiteX5" fmla="*/ 0 w 328027"/>
              <a:gd name="connsiteY5" fmla="*/ 0 h 5682370"/>
              <a:gd name="connsiteX0" fmla="*/ 0 w 327752"/>
              <a:gd name="connsiteY0" fmla="*/ 0 h 5478935"/>
              <a:gd name="connsiteX1" fmla="*/ 301583 w 327752"/>
              <a:gd name="connsiteY1" fmla="*/ 84893 h 5478935"/>
              <a:gd name="connsiteX2" fmla="*/ 310445 w 327752"/>
              <a:gd name="connsiteY2" fmla="*/ 4819484 h 5478935"/>
              <a:gd name="connsiteX3" fmla="*/ 302444 w 327752"/>
              <a:gd name="connsiteY3" fmla="*/ 5454974 h 5478935"/>
              <a:gd name="connsiteX4" fmla="*/ 861 w 327752"/>
              <a:gd name="connsiteY4" fmla="*/ 5370082 h 5478935"/>
              <a:gd name="connsiteX5" fmla="*/ 0 w 327752"/>
              <a:gd name="connsiteY5" fmla="*/ 0 h 5478935"/>
              <a:gd name="connsiteX0" fmla="*/ 0 w 327150"/>
              <a:gd name="connsiteY0" fmla="*/ 0 h 5441146"/>
              <a:gd name="connsiteX1" fmla="*/ 301583 w 327150"/>
              <a:gd name="connsiteY1" fmla="*/ 84893 h 5441146"/>
              <a:gd name="connsiteX2" fmla="*/ 310445 w 327150"/>
              <a:gd name="connsiteY2" fmla="*/ 4819484 h 5441146"/>
              <a:gd name="connsiteX3" fmla="*/ 117590 w 327150"/>
              <a:gd name="connsiteY3" fmla="*/ 5397102 h 5441146"/>
              <a:gd name="connsiteX4" fmla="*/ 861 w 327150"/>
              <a:gd name="connsiteY4" fmla="*/ 5370082 h 5441146"/>
              <a:gd name="connsiteX5" fmla="*/ 0 w 327150"/>
              <a:gd name="connsiteY5" fmla="*/ 0 h 5441146"/>
              <a:gd name="connsiteX0" fmla="*/ 0 w 327150"/>
              <a:gd name="connsiteY0" fmla="*/ 0 h 5463762"/>
              <a:gd name="connsiteX1" fmla="*/ 301583 w 327150"/>
              <a:gd name="connsiteY1" fmla="*/ 84893 h 5463762"/>
              <a:gd name="connsiteX2" fmla="*/ 310445 w 327150"/>
              <a:gd name="connsiteY2" fmla="*/ 4819484 h 5463762"/>
              <a:gd name="connsiteX3" fmla="*/ 117590 w 327150"/>
              <a:gd name="connsiteY3" fmla="*/ 5397102 h 5463762"/>
              <a:gd name="connsiteX4" fmla="*/ 861 w 327150"/>
              <a:gd name="connsiteY4" fmla="*/ 5370082 h 5463762"/>
              <a:gd name="connsiteX5" fmla="*/ 0 w 327150"/>
              <a:gd name="connsiteY5" fmla="*/ 0 h 5463762"/>
              <a:gd name="connsiteX0" fmla="*/ 0 w 327150"/>
              <a:gd name="connsiteY0" fmla="*/ 0 h 5403245"/>
              <a:gd name="connsiteX1" fmla="*/ 301583 w 327150"/>
              <a:gd name="connsiteY1" fmla="*/ 84893 h 5403245"/>
              <a:gd name="connsiteX2" fmla="*/ 310445 w 327150"/>
              <a:gd name="connsiteY2" fmla="*/ 4819484 h 5403245"/>
              <a:gd name="connsiteX3" fmla="*/ 117590 w 327150"/>
              <a:gd name="connsiteY3" fmla="*/ 5397102 h 5403245"/>
              <a:gd name="connsiteX4" fmla="*/ 861 w 327150"/>
              <a:gd name="connsiteY4" fmla="*/ 5370082 h 5403245"/>
              <a:gd name="connsiteX5" fmla="*/ 0 w 327150"/>
              <a:gd name="connsiteY5" fmla="*/ 0 h 5403245"/>
              <a:gd name="connsiteX0" fmla="*/ 0 w 327150"/>
              <a:gd name="connsiteY0" fmla="*/ 0 h 5397102"/>
              <a:gd name="connsiteX1" fmla="*/ 301583 w 327150"/>
              <a:gd name="connsiteY1" fmla="*/ 84893 h 5397102"/>
              <a:gd name="connsiteX2" fmla="*/ 310445 w 327150"/>
              <a:gd name="connsiteY2" fmla="*/ 4819484 h 5397102"/>
              <a:gd name="connsiteX3" fmla="*/ 117590 w 327150"/>
              <a:gd name="connsiteY3" fmla="*/ 5397102 h 5397102"/>
              <a:gd name="connsiteX4" fmla="*/ 861 w 327150"/>
              <a:gd name="connsiteY4" fmla="*/ 5370082 h 5397102"/>
              <a:gd name="connsiteX5" fmla="*/ 0 w 327150"/>
              <a:gd name="connsiteY5" fmla="*/ 0 h 5397102"/>
              <a:gd name="connsiteX0" fmla="*/ 0 w 327150"/>
              <a:gd name="connsiteY0" fmla="*/ 0 h 5402494"/>
              <a:gd name="connsiteX1" fmla="*/ 301583 w 327150"/>
              <a:gd name="connsiteY1" fmla="*/ 84893 h 5402494"/>
              <a:gd name="connsiteX2" fmla="*/ 310445 w 327150"/>
              <a:gd name="connsiteY2" fmla="*/ 4819484 h 5402494"/>
              <a:gd name="connsiteX3" fmla="*/ 135861 w 327150"/>
              <a:gd name="connsiteY3" fmla="*/ 5402494 h 5402494"/>
              <a:gd name="connsiteX4" fmla="*/ 861 w 327150"/>
              <a:gd name="connsiteY4" fmla="*/ 5370082 h 5402494"/>
              <a:gd name="connsiteX5" fmla="*/ 0 w 327150"/>
              <a:gd name="connsiteY5" fmla="*/ 0 h 5402494"/>
              <a:gd name="connsiteX0" fmla="*/ 0 w 327150"/>
              <a:gd name="connsiteY0" fmla="*/ 0 h 5405190"/>
              <a:gd name="connsiteX1" fmla="*/ 301583 w 327150"/>
              <a:gd name="connsiteY1" fmla="*/ 84893 h 5405190"/>
              <a:gd name="connsiteX2" fmla="*/ 310445 w 327150"/>
              <a:gd name="connsiteY2" fmla="*/ 4819484 h 5405190"/>
              <a:gd name="connsiteX3" fmla="*/ 144996 w 327150"/>
              <a:gd name="connsiteY3" fmla="*/ 5405190 h 5405190"/>
              <a:gd name="connsiteX4" fmla="*/ 861 w 327150"/>
              <a:gd name="connsiteY4" fmla="*/ 5370082 h 5405190"/>
              <a:gd name="connsiteX5" fmla="*/ 0 w 327150"/>
              <a:gd name="connsiteY5" fmla="*/ 0 h 5405190"/>
              <a:gd name="connsiteX0" fmla="*/ 0 w 327150"/>
              <a:gd name="connsiteY0" fmla="*/ 0 h 5423112"/>
              <a:gd name="connsiteX1" fmla="*/ 301583 w 327150"/>
              <a:gd name="connsiteY1" fmla="*/ 84893 h 5423112"/>
              <a:gd name="connsiteX2" fmla="*/ 310445 w 327150"/>
              <a:gd name="connsiteY2" fmla="*/ 4819484 h 5423112"/>
              <a:gd name="connsiteX3" fmla="*/ 149637 w 327150"/>
              <a:gd name="connsiteY3" fmla="*/ 5423112 h 5423112"/>
              <a:gd name="connsiteX4" fmla="*/ 861 w 327150"/>
              <a:gd name="connsiteY4" fmla="*/ 5370082 h 5423112"/>
              <a:gd name="connsiteX5" fmla="*/ 0 w 327150"/>
              <a:gd name="connsiteY5" fmla="*/ 0 h 5423112"/>
              <a:gd name="connsiteX0" fmla="*/ 0 w 329724"/>
              <a:gd name="connsiteY0" fmla="*/ 0 h 5700176"/>
              <a:gd name="connsiteX1" fmla="*/ 301583 w 329724"/>
              <a:gd name="connsiteY1" fmla="*/ 84893 h 5700176"/>
              <a:gd name="connsiteX2" fmla="*/ 317835 w 329724"/>
              <a:gd name="connsiteY2" fmla="*/ 5462745 h 5700176"/>
              <a:gd name="connsiteX3" fmla="*/ 149637 w 329724"/>
              <a:gd name="connsiteY3" fmla="*/ 5423112 h 5700176"/>
              <a:gd name="connsiteX4" fmla="*/ 861 w 329724"/>
              <a:gd name="connsiteY4" fmla="*/ 5370082 h 5700176"/>
              <a:gd name="connsiteX5" fmla="*/ 0 w 329724"/>
              <a:gd name="connsiteY5" fmla="*/ 0 h 5700176"/>
              <a:gd name="connsiteX0" fmla="*/ 0 w 329724"/>
              <a:gd name="connsiteY0" fmla="*/ 0 h 5462745"/>
              <a:gd name="connsiteX1" fmla="*/ 301583 w 329724"/>
              <a:gd name="connsiteY1" fmla="*/ 84893 h 5462745"/>
              <a:gd name="connsiteX2" fmla="*/ 317835 w 329724"/>
              <a:gd name="connsiteY2" fmla="*/ 5462745 h 5462745"/>
              <a:gd name="connsiteX3" fmla="*/ 149637 w 329724"/>
              <a:gd name="connsiteY3" fmla="*/ 5423112 h 5462745"/>
              <a:gd name="connsiteX4" fmla="*/ 861 w 329724"/>
              <a:gd name="connsiteY4" fmla="*/ 5370082 h 5462745"/>
              <a:gd name="connsiteX5" fmla="*/ 0 w 329724"/>
              <a:gd name="connsiteY5" fmla="*/ 0 h 54627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29724" h="5462745">
                <a:moveTo>
                  <a:pt x="0" y="0"/>
                </a:moveTo>
                <a:lnTo>
                  <a:pt x="301583" y="84893"/>
                </a:lnTo>
                <a:cubicBezTo>
                  <a:pt x="353469" y="954943"/>
                  <a:pt x="317692" y="4567732"/>
                  <a:pt x="317835" y="5462745"/>
                </a:cubicBezTo>
                <a:cubicBezTo>
                  <a:pt x="162510" y="5441915"/>
                  <a:pt x="154951" y="5420858"/>
                  <a:pt x="149637" y="5423112"/>
                </a:cubicBezTo>
                <a:lnTo>
                  <a:pt x="861" y="5370082"/>
                </a:lnTo>
                <a:cubicBezTo>
                  <a:pt x="752" y="3394522"/>
                  <a:pt x="109" y="1975560"/>
                  <a:pt x="0" y="0"/>
                </a:cubicBezTo>
                <a:close/>
              </a:path>
            </a:pathLst>
          </a:custGeom>
          <a:solidFill>
            <a:srgbClr val="CBDFE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4" name="Rectangle 25">
            <a:extLst>
              <a:ext uri="{FF2B5EF4-FFF2-40B4-BE49-F238E27FC236}">
                <a16:creationId xmlns:a16="http://schemas.microsoft.com/office/drawing/2014/main" id="{40BE58D5-28BC-3344-8997-474ECD90D417}"/>
              </a:ext>
            </a:extLst>
          </p:cNvPr>
          <p:cNvSpPr/>
          <p:nvPr/>
        </p:nvSpPr>
        <p:spPr>
          <a:xfrm rot="20613330">
            <a:off x="103106" y="2370920"/>
            <a:ext cx="308754" cy="2889748"/>
          </a:xfrm>
          <a:custGeom>
            <a:avLst/>
            <a:gdLst>
              <a:gd name="connsiteX0" fmla="*/ 0 w 297529"/>
              <a:gd name="connsiteY0" fmla="*/ 0 h 6679840"/>
              <a:gd name="connsiteX1" fmla="*/ 297529 w 297529"/>
              <a:gd name="connsiteY1" fmla="*/ 0 h 6679840"/>
              <a:gd name="connsiteX2" fmla="*/ 297529 w 297529"/>
              <a:gd name="connsiteY2" fmla="*/ 6679840 h 6679840"/>
              <a:gd name="connsiteX3" fmla="*/ 0 w 297529"/>
              <a:gd name="connsiteY3" fmla="*/ 6679840 h 6679840"/>
              <a:gd name="connsiteX4" fmla="*/ 0 w 297529"/>
              <a:gd name="connsiteY4" fmla="*/ 0 h 6679840"/>
              <a:gd name="connsiteX0" fmla="*/ 0 w 298896"/>
              <a:gd name="connsiteY0" fmla="*/ 0 h 6679840"/>
              <a:gd name="connsiteX1" fmla="*/ 298896 w 298896"/>
              <a:gd name="connsiteY1" fmla="*/ 833718 h 6679840"/>
              <a:gd name="connsiteX2" fmla="*/ 297529 w 298896"/>
              <a:gd name="connsiteY2" fmla="*/ 6679840 h 6679840"/>
              <a:gd name="connsiteX3" fmla="*/ 0 w 298896"/>
              <a:gd name="connsiteY3" fmla="*/ 6679840 h 6679840"/>
              <a:gd name="connsiteX4" fmla="*/ 0 w 298896"/>
              <a:gd name="connsiteY4" fmla="*/ 0 h 6679840"/>
              <a:gd name="connsiteX0" fmla="*/ 0 w 299224"/>
              <a:gd name="connsiteY0" fmla="*/ 0 h 5926680"/>
              <a:gd name="connsiteX1" fmla="*/ 299224 w 299224"/>
              <a:gd name="connsiteY1" fmla="*/ 80558 h 5926680"/>
              <a:gd name="connsiteX2" fmla="*/ 297857 w 299224"/>
              <a:gd name="connsiteY2" fmla="*/ 5926680 h 5926680"/>
              <a:gd name="connsiteX3" fmla="*/ 328 w 299224"/>
              <a:gd name="connsiteY3" fmla="*/ 5926680 h 5926680"/>
              <a:gd name="connsiteX4" fmla="*/ 0 w 299224"/>
              <a:gd name="connsiteY4" fmla="*/ 0 h 5926680"/>
              <a:gd name="connsiteX0" fmla="*/ 0 w 301583"/>
              <a:gd name="connsiteY0" fmla="*/ 0 h 5931015"/>
              <a:gd name="connsiteX1" fmla="*/ 301583 w 301583"/>
              <a:gd name="connsiteY1" fmla="*/ 84893 h 5931015"/>
              <a:gd name="connsiteX2" fmla="*/ 300216 w 301583"/>
              <a:gd name="connsiteY2" fmla="*/ 5931015 h 5931015"/>
              <a:gd name="connsiteX3" fmla="*/ 2687 w 301583"/>
              <a:gd name="connsiteY3" fmla="*/ 5931015 h 5931015"/>
              <a:gd name="connsiteX4" fmla="*/ 0 w 301583"/>
              <a:gd name="connsiteY4" fmla="*/ 0 h 5931015"/>
              <a:gd name="connsiteX0" fmla="*/ 0 w 301583"/>
              <a:gd name="connsiteY0" fmla="*/ 0 h 5931015"/>
              <a:gd name="connsiteX1" fmla="*/ 301583 w 301583"/>
              <a:gd name="connsiteY1" fmla="*/ 84893 h 5931015"/>
              <a:gd name="connsiteX2" fmla="*/ 300085 w 301583"/>
              <a:gd name="connsiteY2" fmla="*/ 5450638 h 5931015"/>
              <a:gd name="connsiteX3" fmla="*/ 2687 w 301583"/>
              <a:gd name="connsiteY3" fmla="*/ 5931015 h 5931015"/>
              <a:gd name="connsiteX4" fmla="*/ 0 w 301583"/>
              <a:gd name="connsiteY4" fmla="*/ 0 h 5931015"/>
              <a:gd name="connsiteX0" fmla="*/ 0 w 301583"/>
              <a:gd name="connsiteY0" fmla="*/ 0 h 5450638"/>
              <a:gd name="connsiteX1" fmla="*/ 301583 w 301583"/>
              <a:gd name="connsiteY1" fmla="*/ 84893 h 5450638"/>
              <a:gd name="connsiteX2" fmla="*/ 300085 w 301583"/>
              <a:gd name="connsiteY2" fmla="*/ 5450638 h 5450638"/>
              <a:gd name="connsiteX3" fmla="*/ 861 w 301583"/>
              <a:gd name="connsiteY3" fmla="*/ 5370082 h 5450638"/>
              <a:gd name="connsiteX4" fmla="*/ 0 w 301583"/>
              <a:gd name="connsiteY4" fmla="*/ 0 h 5450638"/>
              <a:gd name="connsiteX0" fmla="*/ 0 w 302519"/>
              <a:gd name="connsiteY0" fmla="*/ 0 h 5454974"/>
              <a:gd name="connsiteX1" fmla="*/ 301583 w 302519"/>
              <a:gd name="connsiteY1" fmla="*/ 84893 h 5454974"/>
              <a:gd name="connsiteX2" fmla="*/ 302444 w 302519"/>
              <a:gd name="connsiteY2" fmla="*/ 5454974 h 5454974"/>
              <a:gd name="connsiteX3" fmla="*/ 861 w 302519"/>
              <a:gd name="connsiteY3" fmla="*/ 5370082 h 5454974"/>
              <a:gd name="connsiteX4" fmla="*/ 0 w 302519"/>
              <a:gd name="connsiteY4" fmla="*/ 0 h 5454974"/>
              <a:gd name="connsiteX0" fmla="*/ 2536 w 305055"/>
              <a:gd name="connsiteY0" fmla="*/ 0 h 5454974"/>
              <a:gd name="connsiteX1" fmla="*/ 304119 w 305055"/>
              <a:gd name="connsiteY1" fmla="*/ 84893 h 5454974"/>
              <a:gd name="connsiteX2" fmla="*/ 304980 w 305055"/>
              <a:gd name="connsiteY2" fmla="*/ 5454974 h 5454974"/>
              <a:gd name="connsiteX3" fmla="*/ 3 w 305055"/>
              <a:gd name="connsiteY3" fmla="*/ 5359149 h 5454974"/>
              <a:gd name="connsiteX4" fmla="*/ 2536 w 305055"/>
              <a:gd name="connsiteY4" fmla="*/ 0 h 5454974"/>
              <a:gd name="connsiteX0" fmla="*/ 2536 w 304119"/>
              <a:gd name="connsiteY0" fmla="*/ 0 h 5440996"/>
              <a:gd name="connsiteX1" fmla="*/ 304119 w 304119"/>
              <a:gd name="connsiteY1" fmla="*/ 84893 h 5440996"/>
              <a:gd name="connsiteX2" fmla="*/ 302486 w 304119"/>
              <a:gd name="connsiteY2" fmla="*/ 5440996 h 5440996"/>
              <a:gd name="connsiteX3" fmla="*/ 3 w 304119"/>
              <a:gd name="connsiteY3" fmla="*/ 5359149 h 5440996"/>
              <a:gd name="connsiteX4" fmla="*/ 2536 w 304119"/>
              <a:gd name="connsiteY4" fmla="*/ 0 h 5440996"/>
              <a:gd name="connsiteX0" fmla="*/ 2536 w 303939"/>
              <a:gd name="connsiteY0" fmla="*/ 0 h 5440996"/>
              <a:gd name="connsiteX1" fmla="*/ 303939 w 303939"/>
              <a:gd name="connsiteY1" fmla="*/ 1207071 h 5440996"/>
              <a:gd name="connsiteX2" fmla="*/ 302486 w 303939"/>
              <a:gd name="connsiteY2" fmla="*/ 5440996 h 5440996"/>
              <a:gd name="connsiteX3" fmla="*/ 3 w 303939"/>
              <a:gd name="connsiteY3" fmla="*/ 5359149 h 5440996"/>
              <a:gd name="connsiteX4" fmla="*/ 2536 w 303939"/>
              <a:gd name="connsiteY4" fmla="*/ 0 h 5440996"/>
              <a:gd name="connsiteX0" fmla="*/ 0 w 306441"/>
              <a:gd name="connsiteY0" fmla="*/ 122228 h 4233925"/>
              <a:gd name="connsiteX1" fmla="*/ 306441 w 306441"/>
              <a:gd name="connsiteY1" fmla="*/ 0 h 4233925"/>
              <a:gd name="connsiteX2" fmla="*/ 304988 w 306441"/>
              <a:gd name="connsiteY2" fmla="*/ 4233925 h 4233925"/>
              <a:gd name="connsiteX3" fmla="*/ 2505 w 306441"/>
              <a:gd name="connsiteY3" fmla="*/ 4152078 h 4233925"/>
              <a:gd name="connsiteX4" fmla="*/ 0 w 306441"/>
              <a:gd name="connsiteY4" fmla="*/ 122228 h 4233925"/>
              <a:gd name="connsiteX0" fmla="*/ 0 w 305095"/>
              <a:gd name="connsiteY0" fmla="*/ 0 h 4111697"/>
              <a:gd name="connsiteX1" fmla="*/ 304733 w 305095"/>
              <a:gd name="connsiteY1" fmla="*/ 724734 h 4111697"/>
              <a:gd name="connsiteX2" fmla="*/ 304988 w 305095"/>
              <a:gd name="connsiteY2" fmla="*/ 4111697 h 4111697"/>
              <a:gd name="connsiteX3" fmla="*/ 2505 w 305095"/>
              <a:gd name="connsiteY3" fmla="*/ 4029850 h 4111697"/>
              <a:gd name="connsiteX4" fmla="*/ 0 w 305095"/>
              <a:gd name="connsiteY4" fmla="*/ 0 h 4111697"/>
              <a:gd name="connsiteX0" fmla="*/ 0 w 307005"/>
              <a:gd name="connsiteY0" fmla="*/ 145341 h 3386963"/>
              <a:gd name="connsiteX1" fmla="*/ 306643 w 307005"/>
              <a:gd name="connsiteY1" fmla="*/ 0 h 3386963"/>
              <a:gd name="connsiteX2" fmla="*/ 306898 w 307005"/>
              <a:gd name="connsiteY2" fmla="*/ 3386963 h 3386963"/>
              <a:gd name="connsiteX3" fmla="*/ 4415 w 307005"/>
              <a:gd name="connsiteY3" fmla="*/ 3305116 h 3386963"/>
              <a:gd name="connsiteX4" fmla="*/ 0 w 307005"/>
              <a:gd name="connsiteY4" fmla="*/ 145341 h 3386963"/>
              <a:gd name="connsiteX0" fmla="*/ 0 w 308854"/>
              <a:gd name="connsiteY0" fmla="*/ 0 h 3241622"/>
              <a:gd name="connsiteX1" fmla="*/ 308854 w 308854"/>
              <a:gd name="connsiteY1" fmla="*/ 351874 h 3241622"/>
              <a:gd name="connsiteX2" fmla="*/ 306898 w 308854"/>
              <a:gd name="connsiteY2" fmla="*/ 3241622 h 3241622"/>
              <a:gd name="connsiteX3" fmla="*/ 4415 w 308854"/>
              <a:gd name="connsiteY3" fmla="*/ 3159775 h 3241622"/>
              <a:gd name="connsiteX4" fmla="*/ 0 w 308854"/>
              <a:gd name="connsiteY4" fmla="*/ 0 h 3241622"/>
              <a:gd name="connsiteX0" fmla="*/ 0 w 308754"/>
              <a:gd name="connsiteY0" fmla="*/ 1038529 h 2889748"/>
              <a:gd name="connsiteX1" fmla="*/ 308754 w 308754"/>
              <a:gd name="connsiteY1" fmla="*/ 0 h 2889748"/>
              <a:gd name="connsiteX2" fmla="*/ 306798 w 308754"/>
              <a:gd name="connsiteY2" fmla="*/ 2889748 h 2889748"/>
              <a:gd name="connsiteX3" fmla="*/ 4315 w 308754"/>
              <a:gd name="connsiteY3" fmla="*/ 2807901 h 2889748"/>
              <a:gd name="connsiteX4" fmla="*/ 0 w 308754"/>
              <a:gd name="connsiteY4" fmla="*/ 1038529 h 28897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08754" h="2889748">
                <a:moveTo>
                  <a:pt x="0" y="1038529"/>
                </a:moveTo>
                <a:lnTo>
                  <a:pt x="308754" y="0"/>
                </a:lnTo>
                <a:cubicBezTo>
                  <a:pt x="308298" y="1948707"/>
                  <a:pt x="307254" y="941041"/>
                  <a:pt x="306798" y="2889748"/>
                </a:cubicBezTo>
                <a:lnTo>
                  <a:pt x="4315" y="2807901"/>
                </a:lnTo>
                <a:cubicBezTo>
                  <a:pt x="4206" y="832341"/>
                  <a:pt x="109" y="3014089"/>
                  <a:pt x="0" y="1038529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5" name="Rectangle 25">
            <a:extLst>
              <a:ext uri="{FF2B5EF4-FFF2-40B4-BE49-F238E27FC236}">
                <a16:creationId xmlns:a16="http://schemas.microsoft.com/office/drawing/2014/main" id="{FC56ACD8-DB79-BA4C-9A9F-43E5BEE6F7C4}"/>
              </a:ext>
            </a:extLst>
          </p:cNvPr>
          <p:cNvSpPr/>
          <p:nvPr/>
        </p:nvSpPr>
        <p:spPr>
          <a:xfrm rot="20613330">
            <a:off x="-149559" y="4130714"/>
            <a:ext cx="299116" cy="1079360"/>
          </a:xfrm>
          <a:custGeom>
            <a:avLst/>
            <a:gdLst>
              <a:gd name="connsiteX0" fmla="*/ 0 w 297529"/>
              <a:gd name="connsiteY0" fmla="*/ 0 h 6679840"/>
              <a:gd name="connsiteX1" fmla="*/ 297529 w 297529"/>
              <a:gd name="connsiteY1" fmla="*/ 0 h 6679840"/>
              <a:gd name="connsiteX2" fmla="*/ 297529 w 297529"/>
              <a:gd name="connsiteY2" fmla="*/ 6679840 h 6679840"/>
              <a:gd name="connsiteX3" fmla="*/ 0 w 297529"/>
              <a:gd name="connsiteY3" fmla="*/ 6679840 h 6679840"/>
              <a:gd name="connsiteX4" fmla="*/ 0 w 297529"/>
              <a:gd name="connsiteY4" fmla="*/ 0 h 6679840"/>
              <a:gd name="connsiteX0" fmla="*/ 0 w 298896"/>
              <a:gd name="connsiteY0" fmla="*/ 0 h 6679840"/>
              <a:gd name="connsiteX1" fmla="*/ 298896 w 298896"/>
              <a:gd name="connsiteY1" fmla="*/ 833718 h 6679840"/>
              <a:gd name="connsiteX2" fmla="*/ 297529 w 298896"/>
              <a:gd name="connsiteY2" fmla="*/ 6679840 h 6679840"/>
              <a:gd name="connsiteX3" fmla="*/ 0 w 298896"/>
              <a:gd name="connsiteY3" fmla="*/ 6679840 h 6679840"/>
              <a:gd name="connsiteX4" fmla="*/ 0 w 298896"/>
              <a:gd name="connsiteY4" fmla="*/ 0 h 6679840"/>
              <a:gd name="connsiteX0" fmla="*/ 0 w 299224"/>
              <a:gd name="connsiteY0" fmla="*/ 0 h 5926680"/>
              <a:gd name="connsiteX1" fmla="*/ 299224 w 299224"/>
              <a:gd name="connsiteY1" fmla="*/ 80558 h 5926680"/>
              <a:gd name="connsiteX2" fmla="*/ 297857 w 299224"/>
              <a:gd name="connsiteY2" fmla="*/ 5926680 h 5926680"/>
              <a:gd name="connsiteX3" fmla="*/ 328 w 299224"/>
              <a:gd name="connsiteY3" fmla="*/ 5926680 h 5926680"/>
              <a:gd name="connsiteX4" fmla="*/ 0 w 299224"/>
              <a:gd name="connsiteY4" fmla="*/ 0 h 5926680"/>
              <a:gd name="connsiteX0" fmla="*/ 0 w 301583"/>
              <a:gd name="connsiteY0" fmla="*/ 0 h 5931015"/>
              <a:gd name="connsiteX1" fmla="*/ 301583 w 301583"/>
              <a:gd name="connsiteY1" fmla="*/ 84893 h 5931015"/>
              <a:gd name="connsiteX2" fmla="*/ 300216 w 301583"/>
              <a:gd name="connsiteY2" fmla="*/ 5931015 h 5931015"/>
              <a:gd name="connsiteX3" fmla="*/ 2687 w 301583"/>
              <a:gd name="connsiteY3" fmla="*/ 5931015 h 5931015"/>
              <a:gd name="connsiteX4" fmla="*/ 0 w 301583"/>
              <a:gd name="connsiteY4" fmla="*/ 0 h 5931015"/>
              <a:gd name="connsiteX0" fmla="*/ 0 w 301583"/>
              <a:gd name="connsiteY0" fmla="*/ 0 h 5931015"/>
              <a:gd name="connsiteX1" fmla="*/ 301583 w 301583"/>
              <a:gd name="connsiteY1" fmla="*/ 84893 h 5931015"/>
              <a:gd name="connsiteX2" fmla="*/ 300085 w 301583"/>
              <a:gd name="connsiteY2" fmla="*/ 5450638 h 5931015"/>
              <a:gd name="connsiteX3" fmla="*/ 2687 w 301583"/>
              <a:gd name="connsiteY3" fmla="*/ 5931015 h 5931015"/>
              <a:gd name="connsiteX4" fmla="*/ 0 w 301583"/>
              <a:gd name="connsiteY4" fmla="*/ 0 h 5931015"/>
              <a:gd name="connsiteX0" fmla="*/ 0 w 301583"/>
              <a:gd name="connsiteY0" fmla="*/ 0 h 5450638"/>
              <a:gd name="connsiteX1" fmla="*/ 301583 w 301583"/>
              <a:gd name="connsiteY1" fmla="*/ 84893 h 5450638"/>
              <a:gd name="connsiteX2" fmla="*/ 300085 w 301583"/>
              <a:gd name="connsiteY2" fmla="*/ 5450638 h 5450638"/>
              <a:gd name="connsiteX3" fmla="*/ 861 w 301583"/>
              <a:gd name="connsiteY3" fmla="*/ 5370082 h 5450638"/>
              <a:gd name="connsiteX4" fmla="*/ 0 w 301583"/>
              <a:gd name="connsiteY4" fmla="*/ 0 h 5450638"/>
              <a:gd name="connsiteX0" fmla="*/ 0 w 302519"/>
              <a:gd name="connsiteY0" fmla="*/ 0 h 5454974"/>
              <a:gd name="connsiteX1" fmla="*/ 301583 w 302519"/>
              <a:gd name="connsiteY1" fmla="*/ 84893 h 5454974"/>
              <a:gd name="connsiteX2" fmla="*/ 302444 w 302519"/>
              <a:gd name="connsiteY2" fmla="*/ 5454974 h 5454974"/>
              <a:gd name="connsiteX3" fmla="*/ 861 w 302519"/>
              <a:gd name="connsiteY3" fmla="*/ 5370082 h 5454974"/>
              <a:gd name="connsiteX4" fmla="*/ 0 w 302519"/>
              <a:gd name="connsiteY4" fmla="*/ 0 h 5454974"/>
              <a:gd name="connsiteX0" fmla="*/ 0 w 303465"/>
              <a:gd name="connsiteY0" fmla="*/ 1275408 h 5370081"/>
              <a:gd name="connsiteX1" fmla="*/ 302529 w 303465"/>
              <a:gd name="connsiteY1" fmla="*/ 0 h 5370081"/>
              <a:gd name="connsiteX2" fmla="*/ 303390 w 303465"/>
              <a:gd name="connsiteY2" fmla="*/ 5370081 h 5370081"/>
              <a:gd name="connsiteX3" fmla="*/ 1807 w 303465"/>
              <a:gd name="connsiteY3" fmla="*/ 5285189 h 5370081"/>
              <a:gd name="connsiteX4" fmla="*/ 0 w 303465"/>
              <a:gd name="connsiteY4" fmla="*/ 1275408 h 5370081"/>
              <a:gd name="connsiteX0" fmla="*/ 0 w 302237"/>
              <a:gd name="connsiteY0" fmla="*/ 2235791 h 5370081"/>
              <a:gd name="connsiteX1" fmla="*/ 301301 w 302237"/>
              <a:gd name="connsiteY1" fmla="*/ 0 h 5370081"/>
              <a:gd name="connsiteX2" fmla="*/ 302162 w 302237"/>
              <a:gd name="connsiteY2" fmla="*/ 5370081 h 5370081"/>
              <a:gd name="connsiteX3" fmla="*/ 579 w 302237"/>
              <a:gd name="connsiteY3" fmla="*/ 5285189 h 5370081"/>
              <a:gd name="connsiteX4" fmla="*/ 0 w 302237"/>
              <a:gd name="connsiteY4" fmla="*/ 2235791 h 5370081"/>
              <a:gd name="connsiteX0" fmla="*/ 13 w 301693"/>
              <a:gd name="connsiteY0" fmla="*/ 3523706 h 5370081"/>
              <a:gd name="connsiteX1" fmla="*/ 300757 w 301693"/>
              <a:gd name="connsiteY1" fmla="*/ 0 h 5370081"/>
              <a:gd name="connsiteX2" fmla="*/ 301618 w 301693"/>
              <a:gd name="connsiteY2" fmla="*/ 5370081 h 5370081"/>
              <a:gd name="connsiteX3" fmla="*/ 35 w 301693"/>
              <a:gd name="connsiteY3" fmla="*/ 5285189 h 5370081"/>
              <a:gd name="connsiteX4" fmla="*/ 13 w 301693"/>
              <a:gd name="connsiteY4" fmla="*/ 3523706 h 5370081"/>
              <a:gd name="connsiteX0" fmla="*/ 1708 w 301663"/>
              <a:gd name="connsiteY0" fmla="*/ 4527270 h 5370081"/>
              <a:gd name="connsiteX1" fmla="*/ 300727 w 301663"/>
              <a:gd name="connsiteY1" fmla="*/ 0 h 5370081"/>
              <a:gd name="connsiteX2" fmla="*/ 301588 w 301663"/>
              <a:gd name="connsiteY2" fmla="*/ 5370081 h 5370081"/>
              <a:gd name="connsiteX3" fmla="*/ 5 w 301663"/>
              <a:gd name="connsiteY3" fmla="*/ 5285189 h 5370081"/>
              <a:gd name="connsiteX4" fmla="*/ 1708 w 301663"/>
              <a:gd name="connsiteY4" fmla="*/ 4527270 h 5370081"/>
              <a:gd name="connsiteX0" fmla="*/ 1708 w 301724"/>
              <a:gd name="connsiteY0" fmla="*/ 3229320 h 4072131"/>
              <a:gd name="connsiteX1" fmla="*/ 301632 w 301724"/>
              <a:gd name="connsiteY1" fmla="*/ 0 h 4072131"/>
              <a:gd name="connsiteX2" fmla="*/ 301588 w 301724"/>
              <a:gd name="connsiteY2" fmla="*/ 4072131 h 4072131"/>
              <a:gd name="connsiteX3" fmla="*/ 5 w 301724"/>
              <a:gd name="connsiteY3" fmla="*/ 3987239 h 4072131"/>
              <a:gd name="connsiteX4" fmla="*/ 1708 w 301724"/>
              <a:gd name="connsiteY4" fmla="*/ 3229320 h 4072131"/>
              <a:gd name="connsiteX0" fmla="*/ 1708 w 301647"/>
              <a:gd name="connsiteY0" fmla="*/ 2259802 h 3102613"/>
              <a:gd name="connsiteX1" fmla="*/ 300165 w 301647"/>
              <a:gd name="connsiteY1" fmla="*/ 0 h 3102613"/>
              <a:gd name="connsiteX2" fmla="*/ 301588 w 301647"/>
              <a:gd name="connsiteY2" fmla="*/ 3102613 h 3102613"/>
              <a:gd name="connsiteX3" fmla="*/ 5 w 301647"/>
              <a:gd name="connsiteY3" fmla="*/ 3017721 h 3102613"/>
              <a:gd name="connsiteX4" fmla="*/ 1708 w 301647"/>
              <a:gd name="connsiteY4" fmla="*/ 2259802 h 3102613"/>
              <a:gd name="connsiteX0" fmla="*/ 1708 w 301658"/>
              <a:gd name="connsiteY0" fmla="*/ 1206965 h 2049776"/>
              <a:gd name="connsiteX1" fmla="*/ 300589 w 301658"/>
              <a:gd name="connsiteY1" fmla="*/ 0 h 2049776"/>
              <a:gd name="connsiteX2" fmla="*/ 301588 w 301658"/>
              <a:gd name="connsiteY2" fmla="*/ 2049776 h 2049776"/>
              <a:gd name="connsiteX3" fmla="*/ 5 w 301658"/>
              <a:gd name="connsiteY3" fmla="*/ 1964884 h 2049776"/>
              <a:gd name="connsiteX4" fmla="*/ 1708 w 301658"/>
              <a:gd name="connsiteY4" fmla="*/ 1206965 h 2049776"/>
              <a:gd name="connsiteX0" fmla="*/ 1708 w 301817"/>
              <a:gd name="connsiteY0" fmla="*/ 246583 h 1089394"/>
              <a:gd name="connsiteX1" fmla="*/ 301817 w 301817"/>
              <a:gd name="connsiteY1" fmla="*/ 0 h 1089394"/>
              <a:gd name="connsiteX2" fmla="*/ 301588 w 301817"/>
              <a:gd name="connsiteY2" fmla="*/ 1089394 h 1089394"/>
              <a:gd name="connsiteX3" fmla="*/ 5 w 301817"/>
              <a:gd name="connsiteY3" fmla="*/ 1004502 h 1089394"/>
              <a:gd name="connsiteX4" fmla="*/ 1708 w 301817"/>
              <a:gd name="connsiteY4" fmla="*/ 246583 h 1089394"/>
              <a:gd name="connsiteX0" fmla="*/ 1708 w 301817"/>
              <a:gd name="connsiteY0" fmla="*/ 246583 h 1079360"/>
              <a:gd name="connsiteX1" fmla="*/ 301817 w 301817"/>
              <a:gd name="connsiteY1" fmla="*/ 0 h 1079360"/>
              <a:gd name="connsiteX2" fmla="*/ 301238 w 301817"/>
              <a:gd name="connsiteY2" fmla="*/ 1079360 h 1079360"/>
              <a:gd name="connsiteX3" fmla="*/ 5 w 301817"/>
              <a:gd name="connsiteY3" fmla="*/ 1004502 h 1079360"/>
              <a:gd name="connsiteX4" fmla="*/ 1708 w 301817"/>
              <a:gd name="connsiteY4" fmla="*/ 246583 h 1079360"/>
              <a:gd name="connsiteX0" fmla="*/ 0 w 300109"/>
              <a:gd name="connsiteY0" fmla="*/ 246583 h 1079360"/>
              <a:gd name="connsiteX1" fmla="*/ 300109 w 300109"/>
              <a:gd name="connsiteY1" fmla="*/ 0 h 1079360"/>
              <a:gd name="connsiteX2" fmla="*/ 299530 w 300109"/>
              <a:gd name="connsiteY2" fmla="*/ 1079360 h 1079360"/>
              <a:gd name="connsiteX3" fmla="*/ 31445 w 300109"/>
              <a:gd name="connsiteY3" fmla="*/ 1004355 h 1079360"/>
              <a:gd name="connsiteX4" fmla="*/ 0 w 300109"/>
              <a:gd name="connsiteY4" fmla="*/ 246583 h 1079360"/>
              <a:gd name="connsiteX0" fmla="*/ 0 w 300109"/>
              <a:gd name="connsiteY0" fmla="*/ 246583 h 1079360"/>
              <a:gd name="connsiteX1" fmla="*/ 300109 w 300109"/>
              <a:gd name="connsiteY1" fmla="*/ 0 h 1079360"/>
              <a:gd name="connsiteX2" fmla="*/ 299530 w 300109"/>
              <a:gd name="connsiteY2" fmla="*/ 1079360 h 1079360"/>
              <a:gd name="connsiteX3" fmla="*/ 7983 w 300109"/>
              <a:gd name="connsiteY3" fmla="*/ 994119 h 1079360"/>
              <a:gd name="connsiteX4" fmla="*/ 0 w 300109"/>
              <a:gd name="connsiteY4" fmla="*/ 246583 h 1079360"/>
              <a:gd name="connsiteX0" fmla="*/ 111529 w 292127"/>
              <a:gd name="connsiteY0" fmla="*/ 245444 h 1079360"/>
              <a:gd name="connsiteX1" fmla="*/ 292127 w 292127"/>
              <a:gd name="connsiteY1" fmla="*/ 0 h 1079360"/>
              <a:gd name="connsiteX2" fmla="*/ 291548 w 292127"/>
              <a:gd name="connsiteY2" fmla="*/ 1079360 h 1079360"/>
              <a:gd name="connsiteX3" fmla="*/ 1 w 292127"/>
              <a:gd name="connsiteY3" fmla="*/ 994119 h 1079360"/>
              <a:gd name="connsiteX4" fmla="*/ 111529 w 292127"/>
              <a:gd name="connsiteY4" fmla="*/ 245444 h 1079360"/>
              <a:gd name="connsiteX0" fmla="*/ 111529 w 292127"/>
              <a:gd name="connsiteY0" fmla="*/ 357018 h 1190934"/>
              <a:gd name="connsiteX1" fmla="*/ 292127 w 292127"/>
              <a:gd name="connsiteY1" fmla="*/ 111574 h 1190934"/>
              <a:gd name="connsiteX2" fmla="*/ 291548 w 292127"/>
              <a:gd name="connsiteY2" fmla="*/ 1190934 h 1190934"/>
              <a:gd name="connsiteX3" fmla="*/ 1 w 292127"/>
              <a:gd name="connsiteY3" fmla="*/ 1105693 h 1190934"/>
              <a:gd name="connsiteX4" fmla="*/ 111529 w 292127"/>
              <a:gd name="connsiteY4" fmla="*/ 357018 h 1190934"/>
              <a:gd name="connsiteX0" fmla="*/ 111528 w 292126"/>
              <a:gd name="connsiteY0" fmla="*/ 245444 h 1079360"/>
              <a:gd name="connsiteX1" fmla="*/ 292126 w 292126"/>
              <a:gd name="connsiteY1" fmla="*/ 0 h 1079360"/>
              <a:gd name="connsiteX2" fmla="*/ 291547 w 292126"/>
              <a:gd name="connsiteY2" fmla="*/ 1079360 h 1079360"/>
              <a:gd name="connsiteX3" fmla="*/ 0 w 292126"/>
              <a:gd name="connsiteY3" fmla="*/ 994119 h 1079360"/>
              <a:gd name="connsiteX4" fmla="*/ 111528 w 292126"/>
              <a:gd name="connsiteY4" fmla="*/ 245444 h 1079360"/>
              <a:gd name="connsiteX0" fmla="*/ 111528 w 292126"/>
              <a:gd name="connsiteY0" fmla="*/ 245444 h 1079360"/>
              <a:gd name="connsiteX1" fmla="*/ 292126 w 292126"/>
              <a:gd name="connsiteY1" fmla="*/ 0 h 1079360"/>
              <a:gd name="connsiteX2" fmla="*/ 291547 w 292126"/>
              <a:gd name="connsiteY2" fmla="*/ 1079360 h 1079360"/>
              <a:gd name="connsiteX3" fmla="*/ 0 w 292126"/>
              <a:gd name="connsiteY3" fmla="*/ 994119 h 1079360"/>
              <a:gd name="connsiteX4" fmla="*/ 111528 w 292126"/>
              <a:gd name="connsiteY4" fmla="*/ 245444 h 1079360"/>
              <a:gd name="connsiteX0" fmla="*/ 190152 w 292126"/>
              <a:gd name="connsiteY0" fmla="*/ 281892 h 1079360"/>
              <a:gd name="connsiteX1" fmla="*/ 292126 w 292126"/>
              <a:gd name="connsiteY1" fmla="*/ 0 h 1079360"/>
              <a:gd name="connsiteX2" fmla="*/ 291547 w 292126"/>
              <a:gd name="connsiteY2" fmla="*/ 1079360 h 1079360"/>
              <a:gd name="connsiteX3" fmla="*/ 0 w 292126"/>
              <a:gd name="connsiteY3" fmla="*/ 994119 h 1079360"/>
              <a:gd name="connsiteX4" fmla="*/ 190152 w 292126"/>
              <a:gd name="connsiteY4" fmla="*/ 281892 h 1079360"/>
              <a:gd name="connsiteX0" fmla="*/ 190152 w 292126"/>
              <a:gd name="connsiteY0" fmla="*/ 281892 h 1079360"/>
              <a:gd name="connsiteX1" fmla="*/ 292126 w 292126"/>
              <a:gd name="connsiteY1" fmla="*/ 0 h 1079360"/>
              <a:gd name="connsiteX2" fmla="*/ 291547 w 292126"/>
              <a:gd name="connsiteY2" fmla="*/ 1079360 h 1079360"/>
              <a:gd name="connsiteX3" fmla="*/ 0 w 292126"/>
              <a:gd name="connsiteY3" fmla="*/ 994119 h 1079360"/>
              <a:gd name="connsiteX4" fmla="*/ 190152 w 292126"/>
              <a:gd name="connsiteY4" fmla="*/ 281892 h 1079360"/>
              <a:gd name="connsiteX0" fmla="*/ 190152 w 292126"/>
              <a:gd name="connsiteY0" fmla="*/ 281892 h 1079360"/>
              <a:gd name="connsiteX1" fmla="*/ 292126 w 292126"/>
              <a:gd name="connsiteY1" fmla="*/ 0 h 1079360"/>
              <a:gd name="connsiteX2" fmla="*/ 291547 w 292126"/>
              <a:gd name="connsiteY2" fmla="*/ 1079360 h 1079360"/>
              <a:gd name="connsiteX3" fmla="*/ 0 w 292126"/>
              <a:gd name="connsiteY3" fmla="*/ 994119 h 1079360"/>
              <a:gd name="connsiteX4" fmla="*/ 190152 w 292126"/>
              <a:gd name="connsiteY4" fmla="*/ 281892 h 1079360"/>
              <a:gd name="connsiteX0" fmla="*/ 185255 w 292126"/>
              <a:gd name="connsiteY0" fmla="*/ 343345 h 1079360"/>
              <a:gd name="connsiteX1" fmla="*/ 292126 w 292126"/>
              <a:gd name="connsiteY1" fmla="*/ 0 h 1079360"/>
              <a:gd name="connsiteX2" fmla="*/ 291547 w 292126"/>
              <a:gd name="connsiteY2" fmla="*/ 1079360 h 1079360"/>
              <a:gd name="connsiteX3" fmla="*/ 0 w 292126"/>
              <a:gd name="connsiteY3" fmla="*/ 994119 h 1079360"/>
              <a:gd name="connsiteX4" fmla="*/ 185255 w 292126"/>
              <a:gd name="connsiteY4" fmla="*/ 343345 h 1079360"/>
              <a:gd name="connsiteX0" fmla="*/ 185255 w 292126"/>
              <a:gd name="connsiteY0" fmla="*/ 343345 h 1079360"/>
              <a:gd name="connsiteX1" fmla="*/ 292126 w 292126"/>
              <a:gd name="connsiteY1" fmla="*/ 0 h 1079360"/>
              <a:gd name="connsiteX2" fmla="*/ 291547 w 292126"/>
              <a:gd name="connsiteY2" fmla="*/ 1079360 h 1079360"/>
              <a:gd name="connsiteX3" fmla="*/ 0 w 292126"/>
              <a:gd name="connsiteY3" fmla="*/ 994119 h 1079360"/>
              <a:gd name="connsiteX4" fmla="*/ 185255 w 292126"/>
              <a:gd name="connsiteY4" fmla="*/ 343345 h 1079360"/>
              <a:gd name="connsiteX0" fmla="*/ 185255 w 292126"/>
              <a:gd name="connsiteY0" fmla="*/ 343345 h 1079360"/>
              <a:gd name="connsiteX1" fmla="*/ 292126 w 292126"/>
              <a:gd name="connsiteY1" fmla="*/ 0 h 1079360"/>
              <a:gd name="connsiteX2" fmla="*/ 291547 w 292126"/>
              <a:gd name="connsiteY2" fmla="*/ 1079360 h 1079360"/>
              <a:gd name="connsiteX3" fmla="*/ 0 w 292126"/>
              <a:gd name="connsiteY3" fmla="*/ 994119 h 1079360"/>
              <a:gd name="connsiteX4" fmla="*/ 185255 w 292126"/>
              <a:gd name="connsiteY4" fmla="*/ 343345 h 1079360"/>
              <a:gd name="connsiteX0" fmla="*/ 192245 w 299116"/>
              <a:gd name="connsiteY0" fmla="*/ 343345 h 1079360"/>
              <a:gd name="connsiteX1" fmla="*/ 299116 w 299116"/>
              <a:gd name="connsiteY1" fmla="*/ 0 h 1079360"/>
              <a:gd name="connsiteX2" fmla="*/ 298537 w 299116"/>
              <a:gd name="connsiteY2" fmla="*/ 1079360 h 1079360"/>
              <a:gd name="connsiteX3" fmla="*/ 0 w 299116"/>
              <a:gd name="connsiteY3" fmla="*/ 995367 h 1079360"/>
              <a:gd name="connsiteX4" fmla="*/ 192245 w 299116"/>
              <a:gd name="connsiteY4" fmla="*/ 343345 h 1079360"/>
              <a:gd name="connsiteX0" fmla="*/ 192245 w 299116"/>
              <a:gd name="connsiteY0" fmla="*/ 343345 h 1079360"/>
              <a:gd name="connsiteX1" fmla="*/ 299116 w 299116"/>
              <a:gd name="connsiteY1" fmla="*/ 0 h 1079360"/>
              <a:gd name="connsiteX2" fmla="*/ 298537 w 299116"/>
              <a:gd name="connsiteY2" fmla="*/ 1079360 h 1079360"/>
              <a:gd name="connsiteX3" fmla="*/ 0 w 299116"/>
              <a:gd name="connsiteY3" fmla="*/ 995367 h 1079360"/>
              <a:gd name="connsiteX4" fmla="*/ 192245 w 299116"/>
              <a:gd name="connsiteY4" fmla="*/ 343345 h 10793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99116" h="1079360">
                <a:moveTo>
                  <a:pt x="192245" y="343345"/>
                </a:moveTo>
                <a:cubicBezTo>
                  <a:pt x="239021" y="183636"/>
                  <a:pt x="265125" y="93964"/>
                  <a:pt x="299116" y="0"/>
                </a:cubicBezTo>
                <a:cubicBezTo>
                  <a:pt x="298660" y="1948707"/>
                  <a:pt x="298993" y="-869347"/>
                  <a:pt x="298537" y="1079360"/>
                </a:cubicBezTo>
                <a:lnTo>
                  <a:pt x="0" y="995367"/>
                </a:lnTo>
                <a:cubicBezTo>
                  <a:pt x="115745" y="590035"/>
                  <a:pt x="116799" y="578499"/>
                  <a:pt x="192245" y="343345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26" name="Picture 25" descr="A picture containing small, black&#13;&#10;&#13;&#10;Description automatically generated">
            <a:extLst>
              <a:ext uri="{FF2B5EF4-FFF2-40B4-BE49-F238E27FC236}">
                <a16:creationId xmlns:a16="http://schemas.microsoft.com/office/drawing/2014/main" id="{56F6A00D-8DF5-3547-B7E2-C0B1DD7783A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hqprint">
            <a:alphaModFix amt="5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125542" y="0"/>
            <a:ext cx="4018458" cy="5143500"/>
          </a:xfrm>
          <a:prstGeom prst="rect">
            <a:avLst/>
          </a:prstGeom>
        </p:spPr>
      </p:pic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517AA95D-0D14-A04F-8B4B-A27C179AAFD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 anchor="b"/>
          <a:lstStyle/>
          <a:p>
            <a:r>
              <a:rPr lang="en-US" sz="2800" b="0" dirty="0"/>
              <a:t>Pitfalls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3D649BE7-975B-E94C-B1F4-3B95892605D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sz="3600" dirty="0">
                <a:solidFill>
                  <a:srgbClr val="FDAA2B"/>
                </a:solidFill>
                <a:latin typeface="Arial" panose="020B0604020202020204" pitchFamily="34" charset="0"/>
              </a:rPr>
              <a:t>Part 2B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3CE7FB4B-D134-5146-B16E-1545F9ABE32D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n-US" sz="1200" dirty="0">
                <a:latin typeface="Arial Regular"/>
              </a:rPr>
              <a:t>This sub-section outlines common mistakes made by presenters</a:t>
            </a:r>
          </a:p>
        </p:txBody>
      </p:sp>
    </p:spTree>
    <p:extLst>
      <p:ext uri="{BB962C8B-B14F-4D97-AF65-F5344CB8AC3E}">
        <p14:creationId xmlns:p14="http://schemas.microsoft.com/office/powerpoint/2010/main" val="236755407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Placeholder 7">
            <a:extLst>
              <a:ext uri="{FF2B5EF4-FFF2-40B4-BE49-F238E27FC236}">
                <a16:creationId xmlns:a16="http://schemas.microsoft.com/office/drawing/2014/main" id="{587B30B4-1AA4-DC46-80F6-FD3B4DD64FF0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2" cstate="hq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5680"/>
                    </a14:imgEffect>
                    <a14:imgEffect>
                      <a14:saturation sat="29000"/>
                    </a14:imgEffect>
                    <a14:imgEffect>
                      <a14:brightnessContrast bright="3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CBB4EB7-F076-6D4A-B5C1-9C9ADEF4E8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 good slide deck never killed anyone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98951C4-7A4D-8E45-939C-B09C5D937F2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GB" dirty="0"/>
              <a:t>Be we’ve all experienced </a:t>
            </a:r>
            <a:br>
              <a:rPr lang="en-GB" dirty="0"/>
            </a:br>
            <a:r>
              <a:rPr lang="en-GB" dirty="0"/>
              <a:t>death by PowerPoint</a:t>
            </a:r>
          </a:p>
          <a:p>
            <a:r>
              <a:rPr lang="en-GB" dirty="0"/>
              <a:t>It’s a good tool that </a:t>
            </a:r>
            <a:br>
              <a:rPr lang="en-GB" dirty="0"/>
            </a:br>
            <a:r>
              <a:rPr lang="en-GB" dirty="0"/>
              <a:t>is often misused</a:t>
            </a:r>
          </a:p>
          <a:p>
            <a:r>
              <a:rPr lang="en-GB" dirty="0"/>
              <a:t>Let’s take a look at three </a:t>
            </a:r>
            <a:br>
              <a:rPr lang="en-GB" dirty="0"/>
            </a:br>
            <a:r>
              <a:rPr lang="en-GB" dirty="0"/>
              <a:t>common pitfalls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867584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BB4EB7-F076-6D4A-B5C1-9C9ADEF4E8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1. Too much text on your slides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75DE195-B949-064B-AC2B-59DFAAD5839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>
              <a:spcAft>
                <a:spcPts val="600"/>
              </a:spcAft>
            </a:pPr>
            <a:r>
              <a:rPr lang="en-GB" dirty="0"/>
              <a:t>Imagine I’m one of your audience members </a:t>
            </a:r>
          </a:p>
          <a:p>
            <a:pPr>
              <a:spcAft>
                <a:spcPts val="600"/>
              </a:spcAft>
            </a:pPr>
            <a:r>
              <a:rPr lang="en-GB" dirty="0"/>
              <a:t>I’m at the back of the room, about 10 meters away and I’m all ears</a:t>
            </a:r>
          </a:p>
          <a:p>
            <a:pPr>
              <a:spcAft>
                <a:spcPts val="600"/>
              </a:spcAft>
            </a:pPr>
            <a:r>
              <a:rPr lang="en-GB" dirty="0"/>
              <a:t>And you’ve just put up a slide with this much text on it</a:t>
            </a:r>
          </a:p>
          <a:p>
            <a:pPr>
              <a:spcAft>
                <a:spcPts val="600"/>
              </a:spcAft>
            </a:pPr>
            <a:r>
              <a:rPr lang="en-GB" dirty="0"/>
              <a:t>I’m here to hear you speak, because I think you’ll be interesting,</a:t>
            </a:r>
          </a:p>
          <a:p>
            <a:pPr>
              <a:spcAft>
                <a:spcPts val="600"/>
              </a:spcAft>
            </a:pPr>
            <a:r>
              <a:rPr lang="en-GB" dirty="0"/>
              <a:t>and now I’m not sure if I should read your slide or listen to you talk</a:t>
            </a:r>
          </a:p>
          <a:p>
            <a:pPr>
              <a:spcAft>
                <a:spcPts val="600"/>
              </a:spcAft>
            </a:pPr>
            <a:r>
              <a:rPr lang="en-GB" dirty="0"/>
              <a:t>But, like everyone else in the room my eyes are drawn to the slide</a:t>
            </a:r>
          </a:p>
          <a:p>
            <a:pPr>
              <a:spcAft>
                <a:spcPts val="600"/>
              </a:spcAft>
            </a:pPr>
            <a:r>
              <a:rPr lang="en-GB" dirty="0"/>
              <a:t>Now I’m reading the slide, and I’ve stopping hearing you</a:t>
            </a:r>
          </a:p>
          <a:p>
            <a:pPr>
              <a:spcAft>
                <a:spcPts val="600"/>
              </a:spcAft>
            </a:pPr>
            <a:r>
              <a:rPr lang="en-GB" dirty="0"/>
              <a:t>I can read your paper later but it’s all up there on screen </a:t>
            </a:r>
          </a:p>
          <a:p>
            <a:pPr>
              <a:spcAft>
                <a:spcPts val="600"/>
              </a:spcAft>
            </a:pPr>
            <a:r>
              <a:rPr lang="en-GB" dirty="0"/>
              <a:t>I came to hear you speak but now you’ve lost my attention</a:t>
            </a:r>
          </a:p>
          <a:p>
            <a:pPr>
              <a:spcAft>
                <a:spcPts val="600"/>
              </a:spcAft>
            </a:pPr>
            <a:r>
              <a:rPr lang="en-GB" dirty="0"/>
              <a:t>Hey ho. Where’s my symposium guide? I wonder who’s up next?</a:t>
            </a:r>
          </a:p>
        </p:txBody>
      </p:sp>
    </p:spTree>
    <p:extLst>
      <p:ext uri="{BB962C8B-B14F-4D97-AF65-F5344CB8AC3E}">
        <p14:creationId xmlns:p14="http://schemas.microsoft.com/office/powerpoint/2010/main" val="349042779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 descr="A picture containing person, wall, holding, indoor&#13;&#10;&#13;&#10;Description automatically generated">
            <a:extLst>
              <a:ext uri="{FF2B5EF4-FFF2-40B4-BE49-F238E27FC236}">
                <a16:creationId xmlns:a16="http://schemas.microsoft.com/office/drawing/2014/main" id="{095A3C56-8366-3249-843D-510E7D66FBBF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478F7DA0-D4FC-9343-BED1-409F181B03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Say it, don</a:t>
            </a:r>
            <a:r>
              <a:rPr lang="mr-IN" b="0" dirty="0"/>
              <a:t>’</a:t>
            </a:r>
            <a:r>
              <a:rPr lang="en-US" dirty="0"/>
              <a:t>t display it</a:t>
            </a: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38C98B5E-DA52-FF47-A396-2BF6CB5D6AD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GB" dirty="0"/>
              <a:t>Stick to 3 or 4 very short bullets</a:t>
            </a:r>
          </a:p>
          <a:p>
            <a:r>
              <a:rPr lang="en-GB" dirty="0"/>
              <a:t>Use them to prompt your verbal content </a:t>
            </a:r>
          </a:p>
          <a:p>
            <a:r>
              <a:rPr lang="en-GB" dirty="0"/>
              <a:t>Talk about the detail – don’t put it on screen</a:t>
            </a:r>
          </a:p>
        </p:txBody>
      </p:sp>
    </p:spTree>
    <p:extLst>
      <p:ext uri="{BB962C8B-B14F-4D97-AF65-F5344CB8AC3E}">
        <p14:creationId xmlns:p14="http://schemas.microsoft.com/office/powerpoint/2010/main" val="13680026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 descr="A person in a blue shirt&#13;&#10;&#13;&#10;Description automatically generated">
            <a:extLst>
              <a:ext uri="{FF2B5EF4-FFF2-40B4-BE49-F238E27FC236}">
                <a16:creationId xmlns:a16="http://schemas.microsoft.com/office/drawing/2014/main" id="{0CEC4A82-DAD9-6648-A6A2-09910A2B5355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12" name="Title 1">
            <a:extLst>
              <a:ext uri="{FF2B5EF4-FFF2-40B4-BE49-F238E27FC236}">
                <a16:creationId xmlns:a16="http://schemas.microsoft.com/office/drawing/2014/main" id="{9780F990-DFFC-3C48-9477-BB01C2F2B6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But I need more than four bullets</a:t>
            </a: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F90ADB8D-5C85-324E-83BB-DFCFE778B26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GB" dirty="0"/>
              <a:t>Use another slide</a:t>
            </a:r>
          </a:p>
          <a:p>
            <a:r>
              <a:rPr lang="en-GB" dirty="0"/>
              <a:t>It makes your deck cleaner and easier to follow</a:t>
            </a:r>
          </a:p>
          <a:p>
            <a:r>
              <a:rPr lang="en-GB" dirty="0"/>
              <a:t>Remember that rule of threes?</a:t>
            </a:r>
          </a:p>
        </p:txBody>
      </p:sp>
    </p:spTree>
    <p:extLst>
      <p:ext uri="{BB962C8B-B14F-4D97-AF65-F5344CB8AC3E}">
        <p14:creationId xmlns:p14="http://schemas.microsoft.com/office/powerpoint/2010/main" val="321812721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Placeholder 12" descr="A map with text&#13;&#10;&#13;&#10;Description automatically generated">
            <a:extLst>
              <a:ext uri="{FF2B5EF4-FFF2-40B4-BE49-F238E27FC236}">
                <a16:creationId xmlns:a16="http://schemas.microsoft.com/office/drawing/2014/main" id="{D87F141F-28EA-8041-A5DA-2A4CC8088E1C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0D2F14E8-70B6-254F-8F76-28C7C37CC6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2. Drowning in detail</a:t>
            </a: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0E0FE232-D3E8-4F4C-8B01-990B8D206DD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GB" dirty="0"/>
              <a:t>Detail is great for reports, but not so good </a:t>
            </a:r>
            <a:br>
              <a:rPr lang="en-GB" dirty="0"/>
            </a:br>
            <a:r>
              <a:rPr lang="en-GB" dirty="0"/>
              <a:t>for event audiences</a:t>
            </a:r>
          </a:p>
          <a:p>
            <a:r>
              <a:rPr lang="en-GB" dirty="0"/>
              <a:t>Avoid multiple statistics or intricate graphs</a:t>
            </a:r>
          </a:p>
          <a:p>
            <a:r>
              <a:rPr lang="en-GB" dirty="0"/>
              <a:t>Simply explain what the data means </a:t>
            </a:r>
            <a:br>
              <a:rPr lang="en-GB" dirty="0"/>
            </a:br>
            <a:r>
              <a:rPr lang="en-GB" dirty="0"/>
              <a:t>to your story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031487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Placeholder 10">
            <a:extLst>
              <a:ext uri="{FF2B5EF4-FFF2-40B4-BE49-F238E27FC236}">
                <a16:creationId xmlns:a16="http://schemas.microsoft.com/office/drawing/2014/main" id="{30A8DFB4-8C2B-D442-914D-0D226A9F144A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CBB4EB7-F076-6D4A-B5C1-9C9ADEF4E8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3. A (good) picture says 1,000 words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F6AEFC52-53B2-7545-BD6F-D4AF810731A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GB" dirty="0"/>
              <a:t>Avoid poor quality images low-res images</a:t>
            </a:r>
          </a:p>
          <a:p>
            <a:r>
              <a:rPr lang="en-GB" dirty="0"/>
              <a:t>Great images tell stories</a:t>
            </a:r>
          </a:p>
          <a:p>
            <a:r>
              <a:rPr lang="en-GB" dirty="0"/>
              <a:t>Use them with impact and wit</a:t>
            </a:r>
          </a:p>
          <a:p>
            <a:r>
              <a:rPr lang="en-GB" dirty="0"/>
              <a:t>Credit the photographer*</a:t>
            </a:r>
          </a:p>
          <a:p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090537E-D63F-AF49-BF82-71629126D282}"/>
              </a:ext>
            </a:extLst>
          </p:cNvPr>
          <p:cNvSpPr/>
          <p:nvPr/>
        </p:nvSpPr>
        <p:spPr>
          <a:xfrm>
            <a:off x="303355" y="3913004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GB" sz="1200" dirty="0"/>
              <a:t>*It goes without saying that you’ll reference all of your sources. </a:t>
            </a:r>
          </a:p>
          <a:p>
            <a:r>
              <a:rPr lang="en-GB" sz="1200" dirty="0"/>
              <a:t>If your deck is to be shared, please could you collate your references on the final slide. </a:t>
            </a:r>
          </a:p>
        </p:txBody>
      </p:sp>
    </p:spTree>
    <p:extLst>
      <p:ext uri="{BB962C8B-B14F-4D97-AF65-F5344CB8AC3E}">
        <p14:creationId xmlns:p14="http://schemas.microsoft.com/office/powerpoint/2010/main" val="255351891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2253DF-AD88-CD4B-BF95-2E21B8E872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 summary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E40EE7E-9C3C-D144-9CE9-3E6FA136F7D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GB" dirty="0"/>
              <a:t>Stop and think about your audience and outputs</a:t>
            </a:r>
          </a:p>
          <a:p>
            <a:r>
              <a:rPr lang="en-GB" dirty="0"/>
              <a:t>Tell real stories, with real passion, on great looking slides</a:t>
            </a:r>
          </a:p>
          <a:p>
            <a:r>
              <a:rPr lang="en-GB" dirty="0"/>
              <a:t>Learn your deck, be yourself and enjoy it</a:t>
            </a:r>
          </a:p>
        </p:txBody>
      </p:sp>
    </p:spTree>
    <p:extLst>
      <p:ext uri="{BB962C8B-B14F-4D97-AF65-F5344CB8AC3E}">
        <p14:creationId xmlns:p14="http://schemas.microsoft.com/office/powerpoint/2010/main" val="428423861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BA435AF4-60FD-E646-A042-E31C10CFBBF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sz="3600" dirty="0">
                <a:solidFill>
                  <a:srgbClr val="FDAA2B"/>
                </a:solidFill>
              </a:rPr>
              <a:t>Part 3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0DB9B5F-4BD0-EA40-BA3D-B73329DEFB6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237560" y="3112090"/>
            <a:ext cx="3360464" cy="625520"/>
          </a:xfrm>
        </p:spPr>
        <p:txBody>
          <a:bodyPr anchor="t"/>
          <a:lstStyle/>
          <a:p>
            <a:pPr>
              <a:defRPr/>
            </a:pPr>
            <a:r>
              <a:rPr lang="en-US" sz="1200" dirty="0">
                <a:latin typeface="Arial Regular"/>
              </a:rPr>
              <a:t>This last section contains a series of slide templates for you to use and adapt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D065B2-9F5C-B840-B92C-8D46FB884DD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dirty="0">
                <a:latin typeface="Arial" panose="020B0604020202020204" pitchFamily="34" charset="0"/>
              </a:rPr>
              <a:t>03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F64187E-7BBF-BA4E-B477-6A76014A21B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Slide Templates</a:t>
            </a:r>
          </a:p>
        </p:txBody>
      </p:sp>
    </p:spTree>
    <p:extLst>
      <p:ext uri="{BB962C8B-B14F-4D97-AF65-F5344CB8AC3E}">
        <p14:creationId xmlns:p14="http://schemas.microsoft.com/office/powerpoint/2010/main" val="113548985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9A2D1DA-7091-0A41-A6E0-F3EBCBF71EF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076631" y="1121121"/>
            <a:ext cx="6946491" cy="2563318"/>
          </a:xfrm>
          <a:prstGeom prst="roundRect">
            <a:avLst>
              <a:gd name="adj" fmla="val 0"/>
            </a:avLst>
          </a:prstGeom>
        </p:spPr>
        <p:txBody>
          <a:bodyPr/>
          <a:lstStyle/>
          <a:p>
            <a:r>
              <a:rPr lang="en-GB" dirty="0"/>
              <a:t>All of the following slide are available as slide templates</a:t>
            </a:r>
          </a:p>
          <a:p>
            <a:r>
              <a:rPr lang="en-GB" sz="1600" i="1" dirty="0">
                <a:solidFill>
                  <a:srgbClr val="FDAA2B"/>
                </a:solidFill>
              </a:rPr>
              <a:t>(When you click on the new slide drop-down button you’ll be </a:t>
            </a:r>
          </a:p>
          <a:p>
            <a:r>
              <a:rPr lang="en-GB" sz="1600" i="1" dirty="0">
                <a:solidFill>
                  <a:srgbClr val="FDAA2B"/>
                </a:solidFill>
              </a:rPr>
              <a:t>able to choose which you’d like to use)</a:t>
            </a:r>
            <a:endParaRPr lang="en-US" sz="1600" i="1" dirty="0">
              <a:solidFill>
                <a:srgbClr val="FDAA2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163202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34BC9B46-609F-734B-B087-607BEA29AE3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Session name goes here</a:t>
            </a:r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7B0ED6E2-9EA3-9242-A07C-2A304D79CA8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en-US" dirty="0"/>
              <a:t>Dr. Contributor One</a:t>
            </a:r>
          </a:p>
          <a:p>
            <a:pPr>
              <a:lnSpc>
                <a:spcPct val="100000"/>
              </a:lnSpc>
            </a:pPr>
            <a:r>
              <a:rPr lang="en-US" dirty="0"/>
              <a:t>Contributor Two</a:t>
            </a:r>
          </a:p>
          <a:p>
            <a:pPr>
              <a:lnSpc>
                <a:spcPct val="100000"/>
              </a:lnSpc>
            </a:pPr>
            <a:r>
              <a:rPr lang="en-US" dirty="0"/>
              <a:t>Ms. Contributor Three</a:t>
            </a:r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54B256D1-7D49-5C41-B001-7A04E47219B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en-US" dirty="0"/>
              <a:t>Dr. Par </a:t>
            </a:r>
            <a:r>
              <a:rPr lang="en-US" dirty="0" err="1"/>
              <a:t>Ticipant</a:t>
            </a:r>
            <a:r>
              <a:rPr lang="en-US" dirty="0"/>
              <a:t> </a:t>
            </a:r>
          </a:p>
          <a:p>
            <a:pPr>
              <a:lnSpc>
                <a:spcPct val="100000"/>
              </a:lnSpc>
            </a:pPr>
            <a:r>
              <a:rPr lang="en-US" dirty="0"/>
              <a:t>Contributor Four</a:t>
            </a:r>
          </a:p>
          <a:p>
            <a:pPr>
              <a:lnSpc>
                <a:spcPct val="100000"/>
              </a:lnSpc>
            </a:pPr>
            <a:r>
              <a:rPr lang="en-US" dirty="0"/>
              <a:t>Ms. Contributor Five</a:t>
            </a:r>
          </a:p>
        </p:txBody>
      </p:sp>
    </p:spTree>
    <p:extLst>
      <p:ext uri="{BB962C8B-B14F-4D97-AF65-F5344CB8AC3E}">
        <p14:creationId xmlns:p14="http://schemas.microsoft.com/office/powerpoint/2010/main" val="206984007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9A2D1DA-7091-0A41-A6E0-F3EBCBF71EF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076631" y="1121121"/>
            <a:ext cx="6946491" cy="2563318"/>
          </a:xfrm>
          <a:prstGeom prst="roundRect">
            <a:avLst>
              <a:gd name="adj" fmla="val 0"/>
            </a:avLst>
          </a:prstGeom>
        </p:spPr>
        <p:txBody>
          <a:bodyPr/>
          <a:lstStyle/>
          <a:p>
            <a:r>
              <a:rPr lang="en-GB" dirty="0"/>
              <a:t>We want quotations to be well seen, and well understood, so make them big and bold.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B2B5CA4-1FE7-7A4A-959B-981748945AA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11480" y="3718939"/>
            <a:ext cx="8321040" cy="389745"/>
          </a:xfrm>
        </p:spPr>
        <p:txBody>
          <a:bodyPr/>
          <a:lstStyle/>
          <a:p>
            <a:r>
              <a:rPr lang="en-US" sz="1200" dirty="0"/>
              <a:t>Ms. Pre </a:t>
            </a:r>
            <a:r>
              <a:rPr lang="en-US" sz="1200" dirty="0" err="1"/>
              <a:t>Senter</a:t>
            </a:r>
            <a:r>
              <a:rPr lang="en-US" sz="1200" dirty="0"/>
              <a:t>, IRC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C0CB1CE-D980-7A46-A6AD-CB9AC3FCBC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sz="9600" dirty="0">
                <a:solidFill>
                  <a:schemeClr val="accent3"/>
                </a:solidFill>
              </a:rPr>
              <a:t>“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76CF4C0F-B137-2E48-A844-A162A712948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sz="9600" dirty="0">
                <a:solidFill>
                  <a:schemeClr val="accent3"/>
                </a:solidFill>
              </a:rPr>
              <a:t>“</a:t>
            </a:r>
          </a:p>
        </p:txBody>
      </p:sp>
    </p:spTree>
    <p:extLst>
      <p:ext uri="{BB962C8B-B14F-4D97-AF65-F5344CB8AC3E}">
        <p14:creationId xmlns:p14="http://schemas.microsoft.com/office/powerpoint/2010/main" val="156651186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84BABC19-F70F-7346-B75B-94549C0A030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sz="2000" b="1" dirty="0">
                <a:solidFill>
                  <a:schemeClr val="accent6"/>
                </a:solidFill>
              </a:rPr>
              <a:t>Section one title		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207FAA4C-55B4-1E41-A033-F40A9E235F0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sz="2000" b="1" dirty="0">
                <a:solidFill>
                  <a:schemeClr val="accent6"/>
                </a:solidFill>
              </a:rPr>
              <a:t>Section two title		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6805E9E4-2230-D44B-AB95-3BE3D9D547B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sz="2000" b="1" dirty="0">
                <a:solidFill>
                  <a:schemeClr val="accent6"/>
                </a:solidFill>
              </a:rPr>
              <a:t>Section three title	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C58A66FC-5D70-334F-A81C-E1CBD835B5E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sz="2000" b="1" dirty="0">
                <a:solidFill>
                  <a:schemeClr val="accent6"/>
                </a:solidFill>
              </a:rPr>
              <a:t>Section four title		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2249E7E4-8716-C84E-85E5-41DA0DF4D26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sz="2000" b="1" dirty="0">
                <a:solidFill>
                  <a:schemeClr val="accent6"/>
                </a:solidFill>
              </a:rPr>
              <a:t>Section five title		</a:t>
            </a:r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DF8ACA89-1C91-8645-90E2-753EC0D5EA9B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US" dirty="0">
                <a:solidFill>
                  <a:srgbClr val="C3CC2D"/>
                </a:solidFill>
              </a:rPr>
              <a:t>01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C1D90F4B-F8D6-5B4E-9141-3D3344FAF91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US" dirty="0"/>
              <a:t>02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0533AEF8-D836-2C45-87CD-0FF09E6C76A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US" dirty="0">
                <a:solidFill>
                  <a:srgbClr val="C3CC2D"/>
                </a:solidFill>
              </a:rPr>
              <a:t>03</a:t>
            </a:r>
          </a:p>
        </p:txBody>
      </p:sp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95FC77B7-110D-5F40-AE6B-969FDCD5B6F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US" dirty="0">
                <a:solidFill>
                  <a:srgbClr val="C3CC2D"/>
                </a:solidFill>
              </a:rPr>
              <a:t>04</a:t>
            </a:r>
          </a:p>
        </p:txBody>
      </p:sp>
      <p:sp>
        <p:nvSpPr>
          <p:cNvPr id="21" name="Text Placeholder 20">
            <a:extLst>
              <a:ext uri="{FF2B5EF4-FFF2-40B4-BE49-F238E27FC236}">
                <a16:creationId xmlns:a16="http://schemas.microsoft.com/office/drawing/2014/main" id="{430FAEB5-A14E-5D4F-870D-0556B7681D5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en-US" dirty="0">
                <a:solidFill>
                  <a:srgbClr val="C3CC2D"/>
                </a:solidFill>
              </a:rPr>
              <a:t>05</a:t>
            </a:r>
          </a:p>
        </p:txBody>
      </p:sp>
      <p:sp>
        <p:nvSpPr>
          <p:cNvPr id="23" name="Text Placeholder 22">
            <a:extLst>
              <a:ext uri="{FF2B5EF4-FFF2-40B4-BE49-F238E27FC236}">
                <a16:creationId xmlns:a16="http://schemas.microsoft.com/office/drawing/2014/main" id="{443DF0AD-998D-B24C-8471-F99C211B0B58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r>
              <a:rPr lang="en-US" dirty="0"/>
              <a:t>Contents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D3AD3F99-AFE9-8647-9BA5-B90C9C6BD7C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r>
              <a:rPr lang="en-US" dirty="0"/>
              <a:t>1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2AE95E95-E761-9E4C-A151-58457DD50550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r>
              <a:rPr lang="en-US" dirty="0"/>
              <a:t>2</a:t>
            </a:r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0A99F6C7-04A7-794A-A7FA-E9646E82EE9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/>
        <p:txBody>
          <a:bodyPr/>
          <a:lstStyle/>
          <a:p>
            <a:r>
              <a:rPr lang="en-US" dirty="0"/>
              <a:t>3</a:t>
            </a:r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14AF1EF2-5EA0-FC4A-BEE8-3E2C702F9469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/>
        <p:txBody>
          <a:bodyPr/>
          <a:lstStyle/>
          <a:p>
            <a:r>
              <a:rPr lang="en-US" dirty="0"/>
              <a:t>4</a:t>
            </a:r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9A4A788F-FA15-E54A-93BD-FFDF3FA5A913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/>
        <p:txBody>
          <a:bodyPr/>
          <a:lstStyle/>
          <a:p>
            <a:r>
              <a:rPr lang="en-US" dirty="0"/>
              <a:t>5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92891D1E-9F2D-EF40-8247-F24C1EF7C9C4}"/>
              </a:ext>
            </a:extLst>
          </p:cNvPr>
          <p:cNvCxnSpPr>
            <a:cxnSpLocks/>
          </p:cNvCxnSpPr>
          <p:nvPr/>
        </p:nvCxnSpPr>
        <p:spPr>
          <a:xfrm>
            <a:off x="3574131" y="1344322"/>
            <a:ext cx="0" cy="2610466"/>
          </a:xfrm>
          <a:prstGeom prst="line">
            <a:avLst/>
          </a:prstGeom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5498091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Placeholder 19" descr="A close up of a girl&#13;&#10;&#13;&#10;Description automatically generated">
            <a:extLst>
              <a:ext uri="{FF2B5EF4-FFF2-40B4-BE49-F238E27FC236}">
                <a16:creationId xmlns:a16="http://schemas.microsoft.com/office/drawing/2014/main" id="{3B46E0F0-B116-694B-8292-0818CE2F32FC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/>
          <a:srcRect t="25608" r="14826" b="9384"/>
          <a:stretch/>
        </p:blipFill>
        <p:spPr>
          <a:xfrm flipH="1">
            <a:off x="-2" y="-13731"/>
            <a:ext cx="9144001" cy="5157231"/>
          </a:xfr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0F2A1784-C352-F14A-AC05-13200232BD72}"/>
              </a:ext>
            </a:extLst>
          </p:cNvPr>
          <p:cNvSpPr/>
          <p:nvPr/>
        </p:nvSpPr>
        <p:spPr>
          <a:xfrm>
            <a:off x="4610100" y="-13731"/>
            <a:ext cx="4533900" cy="5172996"/>
          </a:xfrm>
          <a:custGeom>
            <a:avLst/>
            <a:gdLst>
              <a:gd name="connsiteX0" fmla="*/ 0 w 4146331"/>
              <a:gd name="connsiteY0" fmla="*/ 0 h 5143500"/>
              <a:gd name="connsiteX1" fmla="*/ 4146331 w 4146331"/>
              <a:gd name="connsiteY1" fmla="*/ 0 h 5143500"/>
              <a:gd name="connsiteX2" fmla="*/ 4146331 w 4146331"/>
              <a:gd name="connsiteY2" fmla="*/ 5143500 h 5143500"/>
              <a:gd name="connsiteX3" fmla="*/ 0 w 4146331"/>
              <a:gd name="connsiteY3" fmla="*/ 5143500 h 5143500"/>
              <a:gd name="connsiteX4" fmla="*/ 0 w 4146331"/>
              <a:gd name="connsiteY4" fmla="*/ 0 h 5143500"/>
              <a:gd name="connsiteX0" fmla="*/ 993228 w 4146331"/>
              <a:gd name="connsiteY0" fmla="*/ 0 h 5143500"/>
              <a:gd name="connsiteX1" fmla="*/ 4146331 w 4146331"/>
              <a:gd name="connsiteY1" fmla="*/ 0 h 5143500"/>
              <a:gd name="connsiteX2" fmla="*/ 4146331 w 4146331"/>
              <a:gd name="connsiteY2" fmla="*/ 5143500 h 5143500"/>
              <a:gd name="connsiteX3" fmla="*/ 0 w 4146331"/>
              <a:gd name="connsiteY3" fmla="*/ 5143500 h 5143500"/>
              <a:gd name="connsiteX4" fmla="*/ 993228 w 4146331"/>
              <a:gd name="connsiteY4" fmla="*/ 0 h 5143500"/>
              <a:gd name="connsiteX0" fmla="*/ 1418897 w 4572000"/>
              <a:gd name="connsiteY0" fmla="*/ 0 h 5159265"/>
              <a:gd name="connsiteX1" fmla="*/ 4572000 w 4572000"/>
              <a:gd name="connsiteY1" fmla="*/ 0 h 5159265"/>
              <a:gd name="connsiteX2" fmla="*/ 4572000 w 4572000"/>
              <a:gd name="connsiteY2" fmla="*/ 5143500 h 5159265"/>
              <a:gd name="connsiteX3" fmla="*/ 0 w 4572000"/>
              <a:gd name="connsiteY3" fmla="*/ 5159265 h 5159265"/>
              <a:gd name="connsiteX4" fmla="*/ 1418897 w 4572000"/>
              <a:gd name="connsiteY4" fmla="*/ 0 h 5159265"/>
              <a:gd name="connsiteX0" fmla="*/ 882869 w 4572000"/>
              <a:gd name="connsiteY0" fmla="*/ 0 h 5159265"/>
              <a:gd name="connsiteX1" fmla="*/ 4572000 w 4572000"/>
              <a:gd name="connsiteY1" fmla="*/ 0 h 5159265"/>
              <a:gd name="connsiteX2" fmla="*/ 4572000 w 4572000"/>
              <a:gd name="connsiteY2" fmla="*/ 5143500 h 5159265"/>
              <a:gd name="connsiteX3" fmla="*/ 0 w 4572000"/>
              <a:gd name="connsiteY3" fmla="*/ 5159265 h 5159265"/>
              <a:gd name="connsiteX4" fmla="*/ 882869 w 4572000"/>
              <a:gd name="connsiteY4" fmla="*/ 0 h 5159265"/>
              <a:gd name="connsiteX0" fmla="*/ 1450427 w 5139558"/>
              <a:gd name="connsiteY0" fmla="*/ 0 h 5159265"/>
              <a:gd name="connsiteX1" fmla="*/ 5139558 w 5139558"/>
              <a:gd name="connsiteY1" fmla="*/ 0 h 5159265"/>
              <a:gd name="connsiteX2" fmla="*/ 5139558 w 5139558"/>
              <a:gd name="connsiteY2" fmla="*/ 5143500 h 5159265"/>
              <a:gd name="connsiteX3" fmla="*/ 0 w 5139558"/>
              <a:gd name="connsiteY3" fmla="*/ 5159265 h 5159265"/>
              <a:gd name="connsiteX4" fmla="*/ 1450427 w 5139558"/>
              <a:gd name="connsiteY4" fmla="*/ 0 h 5159265"/>
              <a:gd name="connsiteX0" fmla="*/ 1608083 w 5139558"/>
              <a:gd name="connsiteY0" fmla="*/ 15765 h 5159265"/>
              <a:gd name="connsiteX1" fmla="*/ 5139558 w 5139558"/>
              <a:gd name="connsiteY1" fmla="*/ 0 h 5159265"/>
              <a:gd name="connsiteX2" fmla="*/ 5139558 w 5139558"/>
              <a:gd name="connsiteY2" fmla="*/ 5143500 h 5159265"/>
              <a:gd name="connsiteX3" fmla="*/ 0 w 5139558"/>
              <a:gd name="connsiteY3" fmla="*/ 5159265 h 5159265"/>
              <a:gd name="connsiteX4" fmla="*/ 1608083 w 5139558"/>
              <a:gd name="connsiteY4" fmla="*/ 15765 h 5159265"/>
              <a:gd name="connsiteX0" fmla="*/ 1507307 w 5139558"/>
              <a:gd name="connsiteY0" fmla="*/ 0 h 5172996"/>
              <a:gd name="connsiteX1" fmla="*/ 5139558 w 5139558"/>
              <a:gd name="connsiteY1" fmla="*/ 13731 h 5172996"/>
              <a:gd name="connsiteX2" fmla="*/ 5139558 w 5139558"/>
              <a:gd name="connsiteY2" fmla="*/ 5157231 h 5172996"/>
              <a:gd name="connsiteX3" fmla="*/ 0 w 5139558"/>
              <a:gd name="connsiteY3" fmla="*/ 5172996 h 5172996"/>
              <a:gd name="connsiteX4" fmla="*/ 1507307 w 5139558"/>
              <a:gd name="connsiteY4" fmla="*/ 0 h 51729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39558" h="5172996">
                <a:moveTo>
                  <a:pt x="1507307" y="0"/>
                </a:moveTo>
                <a:lnTo>
                  <a:pt x="5139558" y="13731"/>
                </a:lnTo>
                <a:lnTo>
                  <a:pt x="5139558" y="5157231"/>
                </a:lnTo>
                <a:lnTo>
                  <a:pt x="0" y="5172996"/>
                </a:lnTo>
                <a:lnTo>
                  <a:pt x="1507307" y="0"/>
                </a:lnTo>
                <a:close/>
              </a:path>
            </a:pathLst>
          </a:custGeom>
          <a:solidFill>
            <a:schemeClr val="accent6">
              <a:alpha val="8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1" name="Rectangle 25">
            <a:extLst>
              <a:ext uri="{FF2B5EF4-FFF2-40B4-BE49-F238E27FC236}">
                <a16:creationId xmlns:a16="http://schemas.microsoft.com/office/drawing/2014/main" id="{C88D7A82-6AE1-DE4F-A96F-8EF97721E47C}"/>
              </a:ext>
            </a:extLst>
          </p:cNvPr>
          <p:cNvSpPr/>
          <p:nvPr/>
        </p:nvSpPr>
        <p:spPr>
          <a:xfrm rot="986670" flipH="1">
            <a:off x="5094828" y="-172848"/>
            <a:ext cx="329180" cy="5478868"/>
          </a:xfrm>
          <a:custGeom>
            <a:avLst/>
            <a:gdLst>
              <a:gd name="connsiteX0" fmla="*/ 0 w 297529"/>
              <a:gd name="connsiteY0" fmla="*/ 0 h 6679840"/>
              <a:gd name="connsiteX1" fmla="*/ 297529 w 297529"/>
              <a:gd name="connsiteY1" fmla="*/ 0 h 6679840"/>
              <a:gd name="connsiteX2" fmla="*/ 297529 w 297529"/>
              <a:gd name="connsiteY2" fmla="*/ 6679840 h 6679840"/>
              <a:gd name="connsiteX3" fmla="*/ 0 w 297529"/>
              <a:gd name="connsiteY3" fmla="*/ 6679840 h 6679840"/>
              <a:gd name="connsiteX4" fmla="*/ 0 w 297529"/>
              <a:gd name="connsiteY4" fmla="*/ 0 h 6679840"/>
              <a:gd name="connsiteX0" fmla="*/ 0 w 298896"/>
              <a:gd name="connsiteY0" fmla="*/ 0 h 6679840"/>
              <a:gd name="connsiteX1" fmla="*/ 298896 w 298896"/>
              <a:gd name="connsiteY1" fmla="*/ 833718 h 6679840"/>
              <a:gd name="connsiteX2" fmla="*/ 297529 w 298896"/>
              <a:gd name="connsiteY2" fmla="*/ 6679840 h 6679840"/>
              <a:gd name="connsiteX3" fmla="*/ 0 w 298896"/>
              <a:gd name="connsiteY3" fmla="*/ 6679840 h 6679840"/>
              <a:gd name="connsiteX4" fmla="*/ 0 w 298896"/>
              <a:gd name="connsiteY4" fmla="*/ 0 h 6679840"/>
              <a:gd name="connsiteX0" fmla="*/ 0 w 299224"/>
              <a:gd name="connsiteY0" fmla="*/ 0 h 5926680"/>
              <a:gd name="connsiteX1" fmla="*/ 299224 w 299224"/>
              <a:gd name="connsiteY1" fmla="*/ 80558 h 5926680"/>
              <a:gd name="connsiteX2" fmla="*/ 297857 w 299224"/>
              <a:gd name="connsiteY2" fmla="*/ 5926680 h 5926680"/>
              <a:gd name="connsiteX3" fmla="*/ 328 w 299224"/>
              <a:gd name="connsiteY3" fmla="*/ 5926680 h 5926680"/>
              <a:gd name="connsiteX4" fmla="*/ 0 w 299224"/>
              <a:gd name="connsiteY4" fmla="*/ 0 h 5926680"/>
              <a:gd name="connsiteX0" fmla="*/ 0 w 301583"/>
              <a:gd name="connsiteY0" fmla="*/ 0 h 5931015"/>
              <a:gd name="connsiteX1" fmla="*/ 301583 w 301583"/>
              <a:gd name="connsiteY1" fmla="*/ 84893 h 5931015"/>
              <a:gd name="connsiteX2" fmla="*/ 300216 w 301583"/>
              <a:gd name="connsiteY2" fmla="*/ 5931015 h 5931015"/>
              <a:gd name="connsiteX3" fmla="*/ 2687 w 301583"/>
              <a:gd name="connsiteY3" fmla="*/ 5931015 h 5931015"/>
              <a:gd name="connsiteX4" fmla="*/ 0 w 301583"/>
              <a:gd name="connsiteY4" fmla="*/ 0 h 5931015"/>
              <a:gd name="connsiteX0" fmla="*/ 0 w 301583"/>
              <a:gd name="connsiteY0" fmla="*/ 0 h 5931015"/>
              <a:gd name="connsiteX1" fmla="*/ 301583 w 301583"/>
              <a:gd name="connsiteY1" fmla="*/ 84893 h 5931015"/>
              <a:gd name="connsiteX2" fmla="*/ 300085 w 301583"/>
              <a:gd name="connsiteY2" fmla="*/ 5450638 h 5931015"/>
              <a:gd name="connsiteX3" fmla="*/ 2687 w 301583"/>
              <a:gd name="connsiteY3" fmla="*/ 5931015 h 5931015"/>
              <a:gd name="connsiteX4" fmla="*/ 0 w 301583"/>
              <a:gd name="connsiteY4" fmla="*/ 0 h 5931015"/>
              <a:gd name="connsiteX0" fmla="*/ 0 w 301583"/>
              <a:gd name="connsiteY0" fmla="*/ 0 h 5450638"/>
              <a:gd name="connsiteX1" fmla="*/ 301583 w 301583"/>
              <a:gd name="connsiteY1" fmla="*/ 84893 h 5450638"/>
              <a:gd name="connsiteX2" fmla="*/ 300085 w 301583"/>
              <a:gd name="connsiteY2" fmla="*/ 5450638 h 5450638"/>
              <a:gd name="connsiteX3" fmla="*/ 861 w 301583"/>
              <a:gd name="connsiteY3" fmla="*/ 5370082 h 5450638"/>
              <a:gd name="connsiteX4" fmla="*/ 0 w 301583"/>
              <a:gd name="connsiteY4" fmla="*/ 0 h 5450638"/>
              <a:gd name="connsiteX0" fmla="*/ 0 w 302519"/>
              <a:gd name="connsiteY0" fmla="*/ 0 h 5454974"/>
              <a:gd name="connsiteX1" fmla="*/ 301583 w 302519"/>
              <a:gd name="connsiteY1" fmla="*/ 84893 h 5454974"/>
              <a:gd name="connsiteX2" fmla="*/ 302444 w 302519"/>
              <a:gd name="connsiteY2" fmla="*/ 5454974 h 5454974"/>
              <a:gd name="connsiteX3" fmla="*/ 861 w 302519"/>
              <a:gd name="connsiteY3" fmla="*/ 5370082 h 5454974"/>
              <a:gd name="connsiteX4" fmla="*/ 0 w 302519"/>
              <a:gd name="connsiteY4" fmla="*/ 0 h 5454974"/>
              <a:gd name="connsiteX0" fmla="*/ 0 w 328027"/>
              <a:gd name="connsiteY0" fmla="*/ 0 h 5682370"/>
              <a:gd name="connsiteX1" fmla="*/ 301583 w 328027"/>
              <a:gd name="connsiteY1" fmla="*/ 84893 h 5682370"/>
              <a:gd name="connsiteX2" fmla="*/ 311315 w 328027"/>
              <a:gd name="connsiteY2" fmla="*/ 5220301 h 5682370"/>
              <a:gd name="connsiteX3" fmla="*/ 302444 w 328027"/>
              <a:gd name="connsiteY3" fmla="*/ 5454974 h 5682370"/>
              <a:gd name="connsiteX4" fmla="*/ 861 w 328027"/>
              <a:gd name="connsiteY4" fmla="*/ 5370082 h 5682370"/>
              <a:gd name="connsiteX5" fmla="*/ 0 w 328027"/>
              <a:gd name="connsiteY5" fmla="*/ 0 h 5682370"/>
              <a:gd name="connsiteX0" fmla="*/ 0 w 327752"/>
              <a:gd name="connsiteY0" fmla="*/ 0 h 5478935"/>
              <a:gd name="connsiteX1" fmla="*/ 301583 w 327752"/>
              <a:gd name="connsiteY1" fmla="*/ 84893 h 5478935"/>
              <a:gd name="connsiteX2" fmla="*/ 310445 w 327752"/>
              <a:gd name="connsiteY2" fmla="*/ 4819484 h 5478935"/>
              <a:gd name="connsiteX3" fmla="*/ 302444 w 327752"/>
              <a:gd name="connsiteY3" fmla="*/ 5454974 h 5478935"/>
              <a:gd name="connsiteX4" fmla="*/ 861 w 327752"/>
              <a:gd name="connsiteY4" fmla="*/ 5370082 h 5478935"/>
              <a:gd name="connsiteX5" fmla="*/ 0 w 327752"/>
              <a:gd name="connsiteY5" fmla="*/ 0 h 5478935"/>
              <a:gd name="connsiteX0" fmla="*/ 0 w 327150"/>
              <a:gd name="connsiteY0" fmla="*/ 0 h 5441146"/>
              <a:gd name="connsiteX1" fmla="*/ 301583 w 327150"/>
              <a:gd name="connsiteY1" fmla="*/ 84893 h 5441146"/>
              <a:gd name="connsiteX2" fmla="*/ 310445 w 327150"/>
              <a:gd name="connsiteY2" fmla="*/ 4819484 h 5441146"/>
              <a:gd name="connsiteX3" fmla="*/ 117590 w 327150"/>
              <a:gd name="connsiteY3" fmla="*/ 5397102 h 5441146"/>
              <a:gd name="connsiteX4" fmla="*/ 861 w 327150"/>
              <a:gd name="connsiteY4" fmla="*/ 5370082 h 5441146"/>
              <a:gd name="connsiteX5" fmla="*/ 0 w 327150"/>
              <a:gd name="connsiteY5" fmla="*/ 0 h 5441146"/>
              <a:gd name="connsiteX0" fmla="*/ 0 w 327150"/>
              <a:gd name="connsiteY0" fmla="*/ 0 h 5463762"/>
              <a:gd name="connsiteX1" fmla="*/ 301583 w 327150"/>
              <a:gd name="connsiteY1" fmla="*/ 84893 h 5463762"/>
              <a:gd name="connsiteX2" fmla="*/ 310445 w 327150"/>
              <a:gd name="connsiteY2" fmla="*/ 4819484 h 5463762"/>
              <a:gd name="connsiteX3" fmla="*/ 117590 w 327150"/>
              <a:gd name="connsiteY3" fmla="*/ 5397102 h 5463762"/>
              <a:gd name="connsiteX4" fmla="*/ 861 w 327150"/>
              <a:gd name="connsiteY4" fmla="*/ 5370082 h 5463762"/>
              <a:gd name="connsiteX5" fmla="*/ 0 w 327150"/>
              <a:gd name="connsiteY5" fmla="*/ 0 h 5463762"/>
              <a:gd name="connsiteX0" fmla="*/ 0 w 327150"/>
              <a:gd name="connsiteY0" fmla="*/ 0 h 5403245"/>
              <a:gd name="connsiteX1" fmla="*/ 301583 w 327150"/>
              <a:gd name="connsiteY1" fmla="*/ 84893 h 5403245"/>
              <a:gd name="connsiteX2" fmla="*/ 310445 w 327150"/>
              <a:gd name="connsiteY2" fmla="*/ 4819484 h 5403245"/>
              <a:gd name="connsiteX3" fmla="*/ 117590 w 327150"/>
              <a:gd name="connsiteY3" fmla="*/ 5397102 h 5403245"/>
              <a:gd name="connsiteX4" fmla="*/ 861 w 327150"/>
              <a:gd name="connsiteY4" fmla="*/ 5370082 h 5403245"/>
              <a:gd name="connsiteX5" fmla="*/ 0 w 327150"/>
              <a:gd name="connsiteY5" fmla="*/ 0 h 5403245"/>
              <a:gd name="connsiteX0" fmla="*/ 0 w 327150"/>
              <a:gd name="connsiteY0" fmla="*/ 0 h 5397102"/>
              <a:gd name="connsiteX1" fmla="*/ 301583 w 327150"/>
              <a:gd name="connsiteY1" fmla="*/ 84893 h 5397102"/>
              <a:gd name="connsiteX2" fmla="*/ 310445 w 327150"/>
              <a:gd name="connsiteY2" fmla="*/ 4819484 h 5397102"/>
              <a:gd name="connsiteX3" fmla="*/ 117590 w 327150"/>
              <a:gd name="connsiteY3" fmla="*/ 5397102 h 5397102"/>
              <a:gd name="connsiteX4" fmla="*/ 861 w 327150"/>
              <a:gd name="connsiteY4" fmla="*/ 5370082 h 5397102"/>
              <a:gd name="connsiteX5" fmla="*/ 0 w 327150"/>
              <a:gd name="connsiteY5" fmla="*/ 0 h 5397102"/>
              <a:gd name="connsiteX0" fmla="*/ 0 w 327150"/>
              <a:gd name="connsiteY0" fmla="*/ 0 h 5402494"/>
              <a:gd name="connsiteX1" fmla="*/ 301583 w 327150"/>
              <a:gd name="connsiteY1" fmla="*/ 84893 h 5402494"/>
              <a:gd name="connsiteX2" fmla="*/ 310445 w 327150"/>
              <a:gd name="connsiteY2" fmla="*/ 4819484 h 5402494"/>
              <a:gd name="connsiteX3" fmla="*/ 135861 w 327150"/>
              <a:gd name="connsiteY3" fmla="*/ 5402494 h 5402494"/>
              <a:gd name="connsiteX4" fmla="*/ 861 w 327150"/>
              <a:gd name="connsiteY4" fmla="*/ 5370082 h 5402494"/>
              <a:gd name="connsiteX5" fmla="*/ 0 w 327150"/>
              <a:gd name="connsiteY5" fmla="*/ 0 h 5402494"/>
              <a:gd name="connsiteX0" fmla="*/ 0 w 327150"/>
              <a:gd name="connsiteY0" fmla="*/ 0 h 5405190"/>
              <a:gd name="connsiteX1" fmla="*/ 301583 w 327150"/>
              <a:gd name="connsiteY1" fmla="*/ 84893 h 5405190"/>
              <a:gd name="connsiteX2" fmla="*/ 310445 w 327150"/>
              <a:gd name="connsiteY2" fmla="*/ 4819484 h 5405190"/>
              <a:gd name="connsiteX3" fmla="*/ 144996 w 327150"/>
              <a:gd name="connsiteY3" fmla="*/ 5405190 h 5405190"/>
              <a:gd name="connsiteX4" fmla="*/ 861 w 327150"/>
              <a:gd name="connsiteY4" fmla="*/ 5370082 h 5405190"/>
              <a:gd name="connsiteX5" fmla="*/ 0 w 327150"/>
              <a:gd name="connsiteY5" fmla="*/ 0 h 5405190"/>
              <a:gd name="connsiteX0" fmla="*/ 0 w 327150"/>
              <a:gd name="connsiteY0" fmla="*/ 0 h 5423112"/>
              <a:gd name="connsiteX1" fmla="*/ 301583 w 327150"/>
              <a:gd name="connsiteY1" fmla="*/ 84893 h 5423112"/>
              <a:gd name="connsiteX2" fmla="*/ 310445 w 327150"/>
              <a:gd name="connsiteY2" fmla="*/ 4819484 h 5423112"/>
              <a:gd name="connsiteX3" fmla="*/ 149637 w 327150"/>
              <a:gd name="connsiteY3" fmla="*/ 5423112 h 5423112"/>
              <a:gd name="connsiteX4" fmla="*/ 861 w 327150"/>
              <a:gd name="connsiteY4" fmla="*/ 5370082 h 5423112"/>
              <a:gd name="connsiteX5" fmla="*/ 0 w 327150"/>
              <a:gd name="connsiteY5" fmla="*/ 0 h 5423112"/>
              <a:gd name="connsiteX0" fmla="*/ 0 w 329724"/>
              <a:gd name="connsiteY0" fmla="*/ 0 h 5700176"/>
              <a:gd name="connsiteX1" fmla="*/ 301583 w 329724"/>
              <a:gd name="connsiteY1" fmla="*/ 84893 h 5700176"/>
              <a:gd name="connsiteX2" fmla="*/ 317835 w 329724"/>
              <a:gd name="connsiteY2" fmla="*/ 5462745 h 5700176"/>
              <a:gd name="connsiteX3" fmla="*/ 149637 w 329724"/>
              <a:gd name="connsiteY3" fmla="*/ 5423112 h 5700176"/>
              <a:gd name="connsiteX4" fmla="*/ 861 w 329724"/>
              <a:gd name="connsiteY4" fmla="*/ 5370082 h 5700176"/>
              <a:gd name="connsiteX5" fmla="*/ 0 w 329724"/>
              <a:gd name="connsiteY5" fmla="*/ 0 h 5700176"/>
              <a:gd name="connsiteX0" fmla="*/ 0 w 329724"/>
              <a:gd name="connsiteY0" fmla="*/ 0 h 5462745"/>
              <a:gd name="connsiteX1" fmla="*/ 301583 w 329724"/>
              <a:gd name="connsiteY1" fmla="*/ 84893 h 5462745"/>
              <a:gd name="connsiteX2" fmla="*/ 317835 w 329724"/>
              <a:gd name="connsiteY2" fmla="*/ 5462745 h 5462745"/>
              <a:gd name="connsiteX3" fmla="*/ 149637 w 329724"/>
              <a:gd name="connsiteY3" fmla="*/ 5423112 h 5462745"/>
              <a:gd name="connsiteX4" fmla="*/ 861 w 329724"/>
              <a:gd name="connsiteY4" fmla="*/ 5370082 h 5462745"/>
              <a:gd name="connsiteX5" fmla="*/ 0 w 329724"/>
              <a:gd name="connsiteY5" fmla="*/ 0 h 5462745"/>
              <a:gd name="connsiteX0" fmla="*/ 0 w 329647"/>
              <a:gd name="connsiteY0" fmla="*/ 0 h 5485858"/>
              <a:gd name="connsiteX1" fmla="*/ 301583 w 329647"/>
              <a:gd name="connsiteY1" fmla="*/ 84893 h 5485858"/>
              <a:gd name="connsiteX2" fmla="*/ 317634 w 329647"/>
              <a:gd name="connsiteY2" fmla="*/ 5485858 h 5485858"/>
              <a:gd name="connsiteX3" fmla="*/ 149637 w 329647"/>
              <a:gd name="connsiteY3" fmla="*/ 5423112 h 5485858"/>
              <a:gd name="connsiteX4" fmla="*/ 861 w 329647"/>
              <a:gd name="connsiteY4" fmla="*/ 5370082 h 5485858"/>
              <a:gd name="connsiteX5" fmla="*/ 0 w 329647"/>
              <a:gd name="connsiteY5" fmla="*/ 0 h 5485858"/>
              <a:gd name="connsiteX0" fmla="*/ 0 w 329647"/>
              <a:gd name="connsiteY0" fmla="*/ 0 h 5485858"/>
              <a:gd name="connsiteX1" fmla="*/ 301583 w 329647"/>
              <a:gd name="connsiteY1" fmla="*/ 84893 h 5485858"/>
              <a:gd name="connsiteX2" fmla="*/ 317634 w 329647"/>
              <a:gd name="connsiteY2" fmla="*/ 5485858 h 5485858"/>
              <a:gd name="connsiteX3" fmla="*/ 149637 w 329647"/>
              <a:gd name="connsiteY3" fmla="*/ 5423112 h 5485858"/>
              <a:gd name="connsiteX4" fmla="*/ 109 w 329647"/>
              <a:gd name="connsiteY4" fmla="*/ 5406274 h 5485858"/>
              <a:gd name="connsiteX5" fmla="*/ 0 w 329647"/>
              <a:gd name="connsiteY5" fmla="*/ 0 h 5485858"/>
              <a:gd name="connsiteX0" fmla="*/ 0 w 329647"/>
              <a:gd name="connsiteY0" fmla="*/ 0 h 5485858"/>
              <a:gd name="connsiteX1" fmla="*/ 301583 w 329647"/>
              <a:gd name="connsiteY1" fmla="*/ 84893 h 5485858"/>
              <a:gd name="connsiteX2" fmla="*/ 317634 w 329647"/>
              <a:gd name="connsiteY2" fmla="*/ 5485858 h 5485858"/>
              <a:gd name="connsiteX3" fmla="*/ 146391 w 329647"/>
              <a:gd name="connsiteY3" fmla="*/ 5445327 h 5485858"/>
              <a:gd name="connsiteX4" fmla="*/ 109 w 329647"/>
              <a:gd name="connsiteY4" fmla="*/ 5406274 h 5485858"/>
              <a:gd name="connsiteX5" fmla="*/ 0 w 329647"/>
              <a:gd name="connsiteY5" fmla="*/ 0 h 5485858"/>
              <a:gd name="connsiteX0" fmla="*/ 0 w 329647"/>
              <a:gd name="connsiteY0" fmla="*/ 0 h 5485858"/>
              <a:gd name="connsiteX1" fmla="*/ 301583 w 329647"/>
              <a:gd name="connsiteY1" fmla="*/ 84893 h 5485858"/>
              <a:gd name="connsiteX2" fmla="*/ 317634 w 329647"/>
              <a:gd name="connsiteY2" fmla="*/ 5485858 h 5485858"/>
              <a:gd name="connsiteX3" fmla="*/ 217676 w 329647"/>
              <a:gd name="connsiteY3" fmla="*/ 5472989 h 5485858"/>
              <a:gd name="connsiteX4" fmla="*/ 109 w 329647"/>
              <a:gd name="connsiteY4" fmla="*/ 5406274 h 5485858"/>
              <a:gd name="connsiteX5" fmla="*/ 0 w 329647"/>
              <a:gd name="connsiteY5" fmla="*/ 0 h 5485858"/>
              <a:gd name="connsiteX0" fmla="*/ 0 w 329440"/>
              <a:gd name="connsiteY0" fmla="*/ 0 h 5498937"/>
              <a:gd name="connsiteX1" fmla="*/ 301583 w 329440"/>
              <a:gd name="connsiteY1" fmla="*/ 84893 h 5498937"/>
              <a:gd name="connsiteX2" fmla="*/ 317084 w 329440"/>
              <a:gd name="connsiteY2" fmla="*/ 5498937 h 5498937"/>
              <a:gd name="connsiteX3" fmla="*/ 217676 w 329440"/>
              <a:gd name="connsiteY3" fmla="*/ 5472989 h 5498937"/>
              <a:gd name="connsiteX4" fmla="*/ 109 w 329440"/>
              <a:gd name="connsiteY4" fmla="*/ 5406274 h 5498937"/>
              <a:gd name="connsiteX5" fmla="*/ 0 w 329440"/>
              <a:gd name="connsiteY5" fmla="*/ 0 h 5498937"/>
              <a:gd name="connsiteX0" fmla="*/ 0 w 329440"/>
              <a:gd name="connsiteY0" fmla="*/ 0 h 5498937"/>
              <a:gd name="connsiteX1" fmla="*/ 301583 w 329440"/>
              <a:gd name="connsiteY1" fmla="*/ 84893 h 5498937"/>
              <a:gd name="connsiteX2" fmla="*/ 317084 w 329440"/>
              <a:gd name="connsiteY2" fmla="*/ 5498937 h 5498937"/>
              <a:gd name="connsiteX3" fmla="*/ 217676 w 329440"/>
              <a:gd name="connsiteY3" fmla="*/ 5472989 h 5498937"/>
              <a:gd name="connsiteX4" fmla="*/ 109 w 329440"/>
              <a:gd name="connsiteY4" fmla="*/ 5406274 h 5498937"/>
              <a:gd name="connsiteX5" fmla="*/ 0 w 329440"/>
              <a:gd name="connsiteY5" fmla="*/ 0 h 5498937"/>
              <a:gd name="connsiteX0" fmla="*/ 0 w 329180"/>
              <a:gd name="connsiteY0" fmla="*/ 0 h 5478868"/>
              <a:gd name="connsiteX1" fmla="*/ 301583 w 329180"/>
              <a:gd name="connsiteY1" fmla="*/ 84893 h 5478868"/>
              <a:gd name="connsiteX2" fmla="*/ 316386 w 329180"/>
              <a:gd name="connsiteY2" fmla="*/ 5478868 h 5478868"/>
              <a:gd name="connsiteX3" fmla="*/ 217676 w 329180"/>
              <a:gd name="connsiteY3" fmla="*/ 5472989 h 5478868"/>
              <a:gd name="connsiteX4" fmla="*/ 109 w 329180"/>
              <a:gd name="connsiteY4" fmla="*/ 5406274 h 5478868"/>
              <a:gd name="connsiteX5" fmla="*/ 0 w 329180"/>
              <a:gd name="connsiteY5" fmla="*/ 0 h 5478868"/>
              <a:gd name="connsiteX0" fmla="*/ 0 w 329180"/>
              <a:gd name="connsiteY0" fmla="*/ 0 h 5478868"/>
              <a:gd name="connsiteX1" fmla="*/ 301583 w 329180"/>
              <a:gd name="connsiteY1" fmla="*/ 84893 h 5478868"/>
              <a:gd name="connsiteX2" fmla="*/ 316386 w 329180"/>
              <a:gd name="connsiteY2" fmla="*/ 5478868 h 5478868"/>
              <a:gd name="connsiteX3" fmla="*/ 217676 w 329180"/>
              <a:gd name="connsiteY3" fmla="*/ 5472989 h 5478868"/>
              <a:gd name="connsiteX4" fmla="*/ 659 w 329180"/>
              <a:gd name="connsiteY4" fmla="*/ 5393195 h 5478868"/>
              <a:gd name="connsiteX5" fmla="*/ 0 w 329180"/>
              <a:gd name="connsiteY5" fmla="*/ 0 h 5478868"/>
              <a:gd name="connsiteX0" fmla="*/ 0 w 329180"/>
              <a:gd name="connsiteY0" fmla="*/ 0 h 5478868"/>
              <a:gd name="connsiteX1" fmla="*/ 301583 w 329180"/>
              <a:gd name="connsiteY1" fmla="*/ 84893 h 5478868"/>
              <a:gd name="connsiteX2" fmla="*/ 316386 w 329180"/>
              <a:gd name="connsiteY2" fmla="*/ 5478868 h 5478868"/>
              <a:gd name="connsiteX3" fmla="*/ 179539 w 329180"/>
              <a:gd name="connsiteY3" fmla="*/ 5445180 h 5478868"/>
              <a:gd name="connsiteX4" fmla="*/ 659 w 329180"/>
              <a:gd name="connsiteY4" fmla="*/ 5393195 h 5478868"/>
              <a:gd name="connsiteX5" fmla="*/ 0 w 329180"/>
              <a:gd name="connsiteY5" fmla="*/ 0 h 54788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29180" h="5478868">
                <a:moveTo>
                  <a:pt x="0" y="0"/>
                </a:moveTo>
                <a:lnTo>
                  <a:pt x="301583" y="84893"/>
                </a:lnTo>
                <a:cubicBezTo>
                  <a:pt x="353469" y="954943"/>
                  <a:pt x="316243" y="4583855"/>
                  <a:pt x="316386" y="5478868"/>
                </a:cubicBezTo>
                <a:cubicBezTo>
                  <a:pt x="209085" y="5452350"/>
                  <a:pt x="184853" y="5442926"/>
                  <a:pt x="179539" y="5445180"/>
                </a:cubicBezTo>
                <a:lnTo>
                  <a:pt x="659" y="5393195"/>
                </a:lnTo>
                <a:cubicBezTo>
                  <a:pt x="550" y="3417635"/>
                  <a:pt x="109" y="1975560"/>
                  <a:pt x="0" y="0"/>
                </a:cubicBezTo>
                <a:close/>
              </a:path>
            </a:pathLst>
          </a:custGeom>
          <a:solidFill>
            <a:srgbClr val="CBDFE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4" name="Rectangle 25">
            <a:extLst>
              <a:ext uri="{FF2B5EF4-FFF2-40B4-BE49-F238E27FC236}">
                <a16:creationId xmlns:a16="http://schemas.microsoft.com/office/drawing/2014/main" id="{40BE58D5-28BC-3344-8997-474ECD90D417}"/>
              </a:ext>
            </a:extLst>
          </p:cNvPr>
          <p:cNvSpPr/>
          <p:nvPr/>
        </p:nvSpPr>
        <p:spPr>
          <a:xfrm rot="20613330">
            <a:off x="103106" y="2370920"/>
            <a:ext cx="308754" cy="2889748"/>
          </a:xfrm>
          <a:custGeom>
            <a:avLst/>
            <a:gdLst>
              <a:gd name="connsiteX0" fmla="*/ 0 w 297529"/>
              <a:gd name="connsiteY0" fmla="*/ 0 h 6679840"/>
              <a:gd name="connsiteX1" fmla="*/ 297529 w 297529"/>
              <a:gd name="connsiteY1" fmla="*/ 0 h 6679840"/>
              <a:gd name="connsiteX2" fmla="*/ 297529 w 297529"/>
              <a:gd name="connsiteY2" fmla="*/ 6679840 h 6679840"/>
              <a:gd name="connsiteX3" fmla="*/ 0 w 297529"/>
              <a:gd name="connsiteY3" fmla="*/ 6679840 h 6679840"/>
              <a:gd name="connsiteX4" fmla="*/ 0 w 297529"/>
              <a:gd name="connsiteY4" fmla="*/ 0 h 6679840"/>
              <a:gd name="connsiteX0" fmla="*/ 0 w 298896"/>
              <a:gd name="connsiteY0" fmla="*/ 0 h 6679840"/>
              <a:gd name="connsiteX1" fmla="*/ 298896 w 298896"/>
              <a:gd name="connsiteY1" fmla="*/ 833718 h 6679840"/>
              <a:gd name="connsiteX2" fmla="*/ 297529 w 298896"/>
              <a:gd name="connsiteY2" fmla="*/ 6679840 h 6679840"/>
              <a:gd name="connsiteX3" fmla="*/ 0 w 298896"/>
              <a:gd name="connsiteY3" fmla="*/ 6679840 h 6679840"/>
              <a:gd name="connsiteX4" fmla="*/ 0 w 298896"/>
              <a:gd name="connsiteY4" fmla="*/ 0 h 6679840"/>
              <a:gd name="connsiteX0" fmla="*/ 0 w 299224"/>
              <a:gd name="connsiteY0" fmla="*/ 0 h 5926680"/>
              <a:gd name="connsiteX1" fmla="*/ 299224 w 299224"/>
              <a:gd name="connsiteY1" fmla="*/ 80558 h 5926680"/>
              <a:gd name="connsiteX2" fmla="*/ 297857 w 299224"/>
              <a:gd name="connsiteY2" fmla="*/ 5926680 h 5926680"/>
              <a:gd name="connsiteX3" fmla="*/ 328 w 299224"/>
              <a:gd name="connsiteY3" fmla="*/ 5926680 h 5926680"/>
              <a:gd name="connsiteX4" fmla="*/ 0 w 299224"/>
              <a:gd name="connsiteY4" fmla="*/ 0 h 5926680"/>
              <a:gd name="connsiteX0" fmla="*/ 0 w 301583"/>
              <a:gd name="connsiteY0" fmla="*/ 0 h 5931015"/>
              <a:gd name="connsiteX1" fmla="*/ 301583 w 301583"/>
              <a:gd name="connsiteY1" fmla="*/ 84893 h 5931015"/>
              <a:gd name="connsiteX2" fmla="*/ 300216 w 301583"/>
              <a:gd name="connsiteY2" fmla="*/ 5931015 h 5931015"/>
              <a:gd name="connsiteX3" fmla="*/ 2687 w 301583"/>
              <a:gd name="connsiteY3" fmla="*/ 5931015 h 5931015"/>
              <a:gd name="connsiteX4" fmla="*/ 0 w 301583"/>
              <a:gd name="connsiteY4" fmla="*/ 0 h 5931015"/>
              <a:gd name="connsiteX0" fmla="*/ 0 w 301583"/>
              <a:gd name="connsiteY0" fmla="*/ 0 h 5931015"/>
              <a:gd name="connsiteX1" fmla="*/ 301583 w 301583"/>
              <a:gd name="connsiteY1" fmla="*/ 84893 h 5931015"/>
              <a:gd name="connsiteX2" fmla="*/ 300085 w 301583"/>
              <a:gd name="connsiteY2" fmla="*/ 5450638 h 5931015"/>
              <a:gd name="connsiteX3" fmla="*/ 2687 w 301583"/>
              <a:gd name="connsiteY3" fmla="*/ 5931015 h 5931015"/>
              <a:gd name="connsiteX4" fmla="*/ 0 w 301583"/>
              <a:gd name="connsiteY4" fmla="*/ 0 h 5931015"/>
              <a:gd name="connsiteX0" fmla="*/ 0 w 301583"/>
              <a:gd name="connsiteY0" fmla="*/ 0 h 5450638"/>
              <a:gd name="connsiteX1" fmla="*/ 301583 w 301583"/>
              <a:gd name="connsiteY1" fmla="*/ 84893 h 5450638"/>
              <a:gd name="connsiteX2" fmla="*/ 300085 w 301583"/>
              <a:gd name="connsiteY2" fmla="*/ 5450638 h 5450638"/>
              <a:gd name="connsiteX3" fmla="*/ 861 w 301583"/>
              <a:gd name="connsiteY3" fmla="*/ 5370082 h 5450638"/>
              <a:gd name="connsiteX4" fmla="*/ 0 w 301583"/>
              <a:gd name="connsiteY4" fmla="*/ 0 h 5450638"/>
              <a:gd name="connsiteX0" fmla="*/ 0 w 302519"/>
              <a:gd name="connsiteY0" fmla="*/ 0 h 5454974"/>
              <a:gd name="connsiteX1" fmla="*/ 301583 w 302519"/>
              <a:gd name="connsiteY1" fmla="*/ 84893 h 5454974"/>
              <a:gd name="connsiteX2" fmla="*/ 302444 w 302519"/>
              <a:gd name="connsiteY2" fmla="*/ 5454974 h 5454974"/>
              <a:gd name="connsiteX3" fmla="*/ 861 w 302519"/>
              <a:gd name="connsiteY3" fmla="*/ 5370082 h 5454974"/>
              <a:gd name="connsiteX4" fmla="*/ 0 w 302519"/>
              <a:gd name="connsiteY4" fmla="*/ 0 h 5454974"/>
              <a:gd name="connsiteX0" fmla="*/ 2536 w 305055"/>
              <a:gd name="connsiteY0" fmla="*/ 0 h 5454974"/>
              <a:gd name="connsiteX1" fmla="*/ 304119 w 305055"/>
              <a:gd name="connsiteY1" fmla="*/ 84893 h 5454974"/>
              <a:gd name="connsiteX2" fmla="*/ 304980 w 305055"/>
              <a:gd name="connsiteY2" fmla="*/ 5454974 h 5454974"/>
              <a:gd name="connsiteX3" fmla="*/ 3 w 305055"/>
              <a:gd name="connsiteY3" fmla="*/ 5359149 h 5454974"/>
              <a:gd name="connsiteX4" fmla="*/ 2536 w 305055"/>
              <a:gd name="connsiteY4" fmla="*/ 0 h 5454974"/>
              <a:gd name="connsiteX0" fmla="*/ 2536 w 304119"/>
              <a:gd name="connsiteY0" fmla="*/ 0 h 5440996"/>
              <a:gd name="connsiteX1" fmla="*/ 304119 w 304119"/>
              <a:gd name="connsiteY1" fmla="*/ 84893 h 5440996"/>
              <a:gd name="connsiteX2" fmla="*/ 302486 w 304119"/>
              <a:gd name="connsiteY2" fmla="*/ 5440996 h 5440996"/>
              <a:gd name="connsiteX3" fmla="*/ 3 w 304119"/>
              <a:gd name="connsiteY3" fmla="*/ 5359149 h 5440996"/>
              <a:gd name="connsiteX4" fmla="*/ 2536 w 304119"/>
              <a:gd name="connsiteY4" fmla="*/ 0 h 5440996"/>
              <a:gd name="connsiteX0" fmla="*/ 2536 w 303939"/>
              <a:gd name="connsiteY0" fmla="*/ 0 h 5440996"/>
              <a:gd name="connsiteX1" fmla="*/ 303939 w 303939"/>
              <a:gd name="connsiteY1" fmla="*/ 1207071 h 5440996"/>
              <a:gd name="connsiteX2" fmla="*/ 302486 w 303939"/>
              <a:gd name="connsiteY2" fmla="*/ 5440996 h 5440996"/>
              <a:gd name="connsiteX3" fmla="*/ 3 w 303939"/>
              <a:gd name="connsiteY3" fmla="*/ 5359149 h 5440996"/>
              <a:gd name="connsiteX4" fmla="*/ 2536 w 303939"/>
              <a:gd name="connsiteY4" fmla="*/ 0 h 5440996"/>
              <a:gd name="connsiteX0" fmla="*/ 0 w 306441"/>
              <a:gd name="connsiteY0" fmla="*/ 122228 h 4233925"/>
              <a:gd name="connsiteX1" fmla="*/ 306441 w 306441"/>
              <a:gd name="connsiteY1" fmla="*/ 0 h 4233925"/>
              <a:gd name="connsiteX2" fmla="*/ 304988 w 306441"/>
              <a:gd name="connsiteY2" fmla="*/ 4233925 h 4233925"/>
              <a:gd name="connsiteX3" fmla="*/ 2505 w 306441"/>
              <a:gd name="connsiteY3" fmla="*/ 4152078 h 4233925"/>
              <a:gd name="connsiteX4" fmla="*/ 0 w 306441"/>
              <a:gd name="connsiteY4" fmla="*/ 122228 h 4233925"/>
              <a:gd name="connsiteX0" fmla="*/ 0 w 305095"/>
              <a:gd name="connsiteY0" fmla="*/ 0 h 4111697"/>
              <a:gd name="connsiteX1" fmla="*/ 304733 w 305095"/>
              <a:gd name="connsiteY1" fmla="*/ 724734 h 4111697"/>
              <a:gd name="connsiteX2" fmla="*/ 304988 w 305095"/>
              <a:gd name="connsiteY2" fmla="*/ 4111697 h 4111697"/>
              <a:gd name="connsiteX3" fmla="*/ 2505 w 305095"/>
              <a:gd name="connsiteY3" fmla="*/ 4029850 h 4111697"/>
              <a:gd name="connsiteX4" fmla="*/ 0 w 305095"/>
              <a:gd name="connsiteY4" fmla="*/ 0 h 4111697"/>
              <a:gd name="connsiteX0" fmla="*/ 0 w 307005"/>
              <a:gd name="connsiteY0" fmla="*/ 145341 h 3386963"/>
              <a:gd name="connsiteX1" fmla="*/ 306643 w 307005"/>
              <a:gd name="connsiteY1" fmla="*/ 0 h 3386963"/>
              <a:gd name="connsiteX2" fmla="*/ 306898 w 307005"/>
              <a:gd name="connsiteY2" fmla="*/ 3386963 h 3386963"/>
              <a:gd name="connsiteX3" fmla="*/ 4415 w 307005"/>
              <a:gd name="connsiteY3" fmla="*/ 3305116 h 3386963"/>
              <a:gd name="connsiteX4" fmla="*/ 0 w 307005"/>
              <a:gd name="connsiteY4" fmla="*/ 145341 h 3386963"/>
              <a:gd name="connsiteX0" fmla="*/ 0 w 308854"/>
              <a:gd name="connsiteY0" fmla="*/ 0 h 3241622"/>
              <a:gd name="connsiteX1" fmla="*/ 308854 w 308854"/>
              <a:gd name="connsiteY1" fmla="*/ 351874 h 3241622"/>
              <a:gd name="connsiteX2" fmla="*/ 306898 w 308854"/>
              <a:gd name="connsiteY2" fmla="*/ 3241622 h 3241622"/>
              <a:gd name="connsiteX3" fmla="*/ 4415 w 308854"/>
              <a:gd name="connsiteY3" fmla="*/ 3159775 h 3241622"/>
              <a:gd name="connsiteX4" fmla="*/ 0 w 308854"/>
              <a:gd name="connsiteY4" fmla="*/ 0 h 3241622"/>
              <a:gd name="connsiteX0" fmla="*/ 0 w 308754"/>
              <a:gd name="connsiteY0" fmla="*/ 1038529 h 2889748"/>
              <a:gd name="connsiteX1" fmla="*/ 308754 w 308754"/>
              <a:gd name="connsiteY1" fmla="*/ 0 h 2889748"/>
              <a:gd name="connsiteX2" fmla="*/ 306798 w 308754"/>
              <a:gd name="connsiteY2" fmla="*/ 2889748 h 2889748"/>
              <a:gd name="connsiteX3" fmla="*/ 4315 w 308754"/>
              <a:gd name="connsiteY3" fmla="*/ 2807901 h 2889748"/>
              <a:gd name="connsiteX4" fmla="*/ 0 w 308754"/>
              <a:gd name="connsiteY4" fmla="*/ 1038529 h 28897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08754" h="2889748">
                <a:moveTo>
                  <a:pt x="0" y="1038529"/>
                </a:moveTo>
                <a:lnTo>
                  <a:pt x="308754" y="0"/>
                </a:lnTo>
                <a:cubicBezTo>
                  <a:pt x="308298" y="1948707"/>
                  <a:pt x="307254" y="941041"/>
                  <a:pt x="306798" y="2889748"/>
                </a:cubicBezTo>
                <a:lnTo>
                  <a:pt x="4315" y="2807901"/>
                </a:lnTo>
                <a:cubicBezTo>
                  <a:pt x="4206" y="832341"/>
                  <a:pt x="109" y="3014089"/>
                  <a:pt x="0" y="1038529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5" name="Rectangle 25">
            <a:extLst>
              <a:ext uri="{FF2B5EF4-FFF2-40B4-BE49-F238E27FC236}">
                <a16:creationId xmlns:a16="http://schemas.microsoft.com/office/drawing/2014/main" id="{FC56ACD8-DB79-BA4C-9A9F-43E5BEE6F7C4}"/>
              </a:ext>
            </a:extLst>
          </p:cNvPr>
          <p:cNvSpPr/>
          <p:nvPr/>
        </p:nvSpPr>
        <p:spPr>
          <a:xfrm rot="20613330">
            <a:off x="-149559" y="4130714"/>
            <a:ext cx="299116" cy="1079360"/>
          </a:xfrm>
          <a:custGeom>
            <a:avLst/>
            <a:gdLst>
              <a:gd name="connsiteX0" fmla="*/ 0 w 297529"/>
              <a:gd name="connsiteY0" fmla="*/ 0 h 6679840"/>
              <a:gd name="connsiteX1" fmla="*/ 297529 w 297529"/>
              <a:gd name="connsiteY1" fmla="*/ 0 h 6679840"/>
              <a:gd name="connsiteX2" fmla="*/ 297529 w 297529"/>
              <a:gd name="connsiteY2" fmla="*/ 6679840 h 6679840"/>
              <a:gd name="connsiteX3" fmla="*/ 0 w 297529"/>
              <a:gd name="connsiteY3" fmla="*/ 6679840 h 6679840"/>
              <a:gd name="connsiteX4" fmla="*/ 0 w 297529"/>
              <a:gd name="connsiteY4" fmla="*/ 0 h 6679840"/>
              <a:gd name="connsiteX0" fmla="*/ 0 w 298896"/>
              <a:gd name="connsiteY0" fmla="*/ 0 h 6679840"/>
              <a:gd name="connsiteX1" fmla="*/ 298896 w 298896"/>
              <a:gd name="connsiteY1" fmla="*/ 833718 h 6679840"/>
              <a:gd name="connsiteX2" fmla="*/ 297529 w 298896"/>
              <a:gd name="connsiteY2" fmla="*/ 6679840 h 6679840"/>
              <a:gd name="connsiteX3" fmla="*/ 0 w 298896"/>
              <a:gd name="connsiteY3" fmla="*/ 6679840 h 6679840"/>
              <a:gd name="connsiteX4" fmla="*/ 0 w 298896"/>
              <a:gd name="connsiteY4" fmla="*/ 0 h 6679840"/>
              <a:gd name="connsiteX0" fmla="*/ 0 w 299224"/>
              <a:gd name="connsiteY0" fmla="*/ 0 h 5926680"/>
              <a:gd name="connsiteX1" fmla="*/ 299224 w 299224"/>
              <a:gd name="connsiteY1" fmla="*/ 80558 h 5926680"/>
              <a:gd name="connsiteX2" fmla="*/ 297857 w 299224"/>
              <a:gd name="connsiteY2" fmla="*/ 5926680 h 5926680"/>
              <a:gd name="connsiteX3" fmla="*/ 328 w 299224"/>
              <a:gd name="connsiteY3" fmla="*/ 5926680 h 5926680"/>
              <a:gd name="connsiteX4" fmla="*/ 0 w 299224"/>
              <a:gd name="connsiteY4" fmla="*/ 0 h 5926680"/>
              <a:gd name="connsiteX0" fmla="*/ 0 w 301583"/>
              <a:gd name="connsiteY0" fmla="*/ 0 h 5931015"/>
              <a:gd name="connsiteX1" fmla="*/ 301583 w 301583"/>
              <a:gd name="connsiteY1" fmla="*/ 84893 h 5931015"/>
              <a:gd name="connsiteX2" fmla="*/ 300216 w 301583"/>
              <a:gd name="connsiteY2" fmla="*/ 5931015 h 5931015"/>
              <a:gd name="connsiteX3" fmla="*/ 2687 w 301583"/>
              <a:gd name="connsiteY3" fmla="*/ 5931015 h 5931015"/>
              <a:gd name="connsiteX4" fmla="*/ 0 w 301583"/>
              <a:gd name="connsiteY4" fmla="*/ 0 h 5931015"/>
              <a:gd name="connsiteX0" fmla="*/ 0 w 301583"/>
              <a:gd name="connsiteY0" fmla="*/ 0 h 5931015"/>
              <a:gd name="connsiteX1" fmla="*/ 301583 w 301583"/>
              <a:gd name="connsiteY1" fmla="*/ 84893 h 5931015"/>
              <a:gd name="connsiteX2" fmla="*/ 300085 w 301583"/>
              <a:gd name="connsiteY2" fmla="*/ 5450638 h 5931015"/>
              <a:gd name="connsiteX3" fmla="*/ 2687 w 301583"/>
              <a:gd name="connsiteY3" fmla="*/ 5931015 h 5931015"/>
              <a:gd name="connsiteX4" fmla="*/ 0 w 301583"/>
              <a:gd name="connsiteY4" fmla="*/ 0 h 5931015"/>
              <a:gd name="connsiteX0" fmla="*/ 0 w 301583"/>
              <a:gd name="connsiteY0" fmla="*/ 0 h 5450638"/>
              <a:gd name="connsiteX1" fmla="*/ 301583 w 301583"/>
              <a:gd name="connsiteY1" fmla="*/ 84893 h 5450638"/>
              <a:gd name="connsiteX2" fmla="*/ 300085 w 301583"/>
              <a:gd name="connsiteY2" fmla="*/ 5450638 h 5450638"/>
              <a:gd name="connsiteX3" fmla="*/ 861 w 301583"/>
              <a:gd name="connsiteY3" fmla="*/ 5370082 h 5450638"/>
              <a:gd name="connsiteX4" fmla="*/ 0 w 301583"/>
              <a:gd name="connsiteY4" fmla="*/ 0 h 5450638"/>
              <a:gd name="connsiteX0" fmla="*/ 0 w 302519"/>
              <a:gd name="connsiteY0" fmla="*/ 0 h 5454974"/>
              <a:gd name="connsiteX1" fmla="*/ 301583 w 302519"/>
              <a:gd name="connsiteY1" fmla="*/ 84893 h 5454974"/>
              <a:gd name="connsiteX2" fmla="*/ 302444 w 302519"/>
              <a:gd name="connsiteY2" fmla="*/ 5454974 h 5454974"/>
              <a:gd name="connsiteX3" fmla="*/ 861 w 302519"/>
              <a:gd name="connsiteY3" fmla="*/ 5370082 h 5454974"/>
              <a:gd name="connsiteX4" fmla="*/ 0 w 302519"/>
              <a:gd name="connsiteY4" fmla="*/ 0 h 5454974"/>
              <a:gd name="connsiteX0" fmla="*/ 0 w 303465"/>
              <a:gd name="connsiteY0" fmla="*/ 1275408 h 5370081"/>
              <a:gd name="connsiteX1" fmla="*/ 302529 w 303465"/>
              <a:gd name="connsiteY1" fmla="*/ 0 h 5370081"/>
              <a:gd name="connsiteX2" fmla="*/ 303390 w 303465"/>
              <a:gd name="connsiteY2" fmla="*/ 5370081 h 5370081"/>
              <a:gd name="connsiteX3" fmla="*/ 1807 w 303465"/>
              <a:gd name="connsiteY3" fmla="*/ 5285189 h 5370081"/>
              <a:gd name="connsiteX4" fmla="*/ 0 w 303465"/>
              <a:gd name="connsiteY4" fmla="*/ 1275408 h 5370081"/>
              <a:gd name="connsiteX0" fmla="*/ 0 w 302237"/>
              <a:gd name="connsiteY0" fmla="*/ 2235791 h 5370081"/>
              <a:gd name="connsiteX1" fmla="*/ 301301 w 302237"/>
              <a:gd name="connsiteY1" fmla="*/ 0 h 5370081"/>
              <a:gd name="connsiteX2" fmla="*/ 302162 w 302237"/>
              <a:gd name="connsiteY2" fmla="*/ 5370081 h 5370081"/>
              <a:gd name="connsiteX3" fmla="*/ 579 w 302237"/>
              <a:gd name="connsiteY3" fmla="*/ 5285189 h 5370081"/>
              <a:gd name="connsiteX4" fmla="*/ 0 w 302237"/>
              <a:gd name="connsiteY4" fmla="*/ 2235791 h 5370081"/>
              <a:gd name="connsiteX0" fmla="*/ 13 w 301693"/>
              <a:gd name="connsiteY0" fmla="*/ 3523706 h 5370081"/>
              <a:gd name="connsiteX1" fmla="*/ 300757 w 301693"/>
              <a:gd name="connsiteY1" fmla="*/ 0 h 5370081"/>
              <a:gd name="connsiteX2" fmla="*/ 301618 w 301693"/>
              <a:gd name="connsiteY2" fmla="*/ 5370081 h 5370081"/>
              <a:gd name="connsiteX3" fmla="*/ 35 w 301693"/>
              <a:gd name="connsiteY3" fmla="*/ 5285189 h 5370081"/>
              <a:gd name="connsiteX4" fmla="*/ 13 w 301693"/>
              <a:gd name="connsiteY4" fmla="*/ 3523706 h 5370081"/>
              <a:gd name="connsiteX0" fmla="*/ 1708 w 301663"/>
              <a:gd name="connsiteY0" fmla="*/ 4527270 h 5370081"/>
              <a:gd name="connsiteX1" fmla="*/ 300727 w 301663"/>
              <a:gd name="connsiteY1" fmla="*/ 0 h 5370081"/>
              <a:gd name="connsiteX2" fmla="*/ 301588 w 301663"/>
              <a:gd name="connsiteY2" fmla="*/ 5370081 h 5370081"/>
              <a:gd name="connsiteX3" fmla="*/ 5 w 301663"/>
              <a:gd name="connsiteY3" fmla="*/ 5285189 h 5370081"/>
              <a:gd name="connsiteX4" fmla="*/ 1708 w 301663"/>
              <a:gd name="connsiteY4" fmla="*/ 4527270 h 5370081"/>
              <a:gd name="connsiteX0" fmla="*/ 1708 w 301724"/>
              <a:gd name="connsiteY0" fmla="*/ 3229320 h 4072131"/>
              <a:gd name="connsiteX1" fmla="*/ 301632 w 301724"/>
              <a:gd name="connsiteY1" fmla="*/ 0 h 4072131"/>
              <a:gd name="connsiteX2" fmla="*/ 301588 w 301724"/>
              <a:gd name="connsiteY2" fmla="*/ 4072131 h 4072131"/>
              <a:gd name="connsiteX3" fmla="*/ 5 w 301724"/>
              <a:gd name="connsiteY3" fmla="*/ 3987239 h 4072131"/>
              <a:gd name="connsiteX4" fmla="*/ 1708 w 301724"/>
              <a:gd name="connsiteY4" fmla="*/ 3229320 h 4072131"/>
              <a:gd name="connsiteX0" fmla="*/ 1708 w 301647"/>
              <a:gd name="connsiteY0" fmla="*/ 2259802 h 3102613"/>
              <a:gd name="connsiteX1" fmla="*/ 300165 w 301647"/>
              <a:gd name="connsiteY1" fmla="*/ 0 h 3102613"/>
              <a:gd name="connsiteX2" fmla="*/ 301588 w 301647"/>
              <a:gd name="connsiteY2" fmla="*/ 3102613 h 3102613"/>
              <a:gd name="connsiteX3" fmla="*/ 5 w 301647"/>
              <a:gd name="connsiteY3" fmla="*/ 3017721 h 3102613"/>
              <a:gd name="connsiteX4" fmla="*/ 1708 w 301647"/>
              <a:gd name="connsiteY4" fmla="*/ 2259802 h 3102613"/>
              <a:gd name="connsiteX0" fmla="*/ 1708 w 301658"/>
              <a:gd name="connsiteY0" fmla="*/ 1206965 h 2049776"/>
              <a:gd name="connsiteX1" fmla="*/ 300589 w 301658"/>
              <a:gd name="connsiteY1" fmla="*/ 0 h 2049776"/>
              <a:gd name="connsiteX2" fmla="*/ 301588 w 301658"/>
              <a:gd name="connsiteY2" fmla="*/ 2049776 h 2049776"/>
              <a:gd name="connsiteX3" fmla="*/ 5 w 301658"/>
              <a:gd name="connsiteY3" fmla="*/ 1964884 h 2049776"/>
              <a:gd name="connsiteX4" fmla="*/ 1708 w 301658"/>
              <a:gd name="connsiteY4" fmla="*/ 1206965 h 2049776"/>
              <a:gd name="connsiteX0" fmla="*/ 1708 w 301817"/>
              <a:gd name="connsiteY0" fmla="*/ 246583 h 1089394"/>
              <a:gd name="connsiteX1" fmla="*/ 301817 w 301817"/>
              <a:gd name="connsiteY1" fmla="*/ 0 h 1089394"/>
              <a:gd name="connsiteX2" fmla="*/ 301588 w 301817"/>
              <a:gd name="connsiteY2" fmla="*/ 1089394 h 1089394"/>
              <a:gd name="connsiteX3" fmla="*/ 5 w 301817"/>
              <a:gd name="connsiteY3" fmla="*/ 1004502 h 1089394"/>
              <a:gd name="connsiteX4" fmla="*/ 1708 w 301817"/>
              <a:gd name="connsiteY4" fmla="*/ 246583 h 1089394"/>
              <a:gd name="connsiteX0" fmla="*/ 1708 w 301817"/>
              <a:gd name="connsiteY0" fmla="*/ 246583 h 1079360"/>
              <a:gd name="connsiteX1" fmla="*/ 301817 w 301817"/>
              <a:gd name="connsiteY1" fmla="*/ 0 h 1079360"/>
              <a:gd name="connsiteX2" fmla="*/ 301238 w 301817"/>
              <a:gd name="connsiteY2" fmla="*/ 1079360 h 1079360"/>
              <a:gd name="connsiteX3" fmla="*/ 5 w 301817"/>
              <a:gd name="connsiteY3" fmla="*/ 1004502 h 1079360"/>
              <a:gd name="connsiteX4" fmla="*/ 1708 w 301817"/>
              <a:gd name="connsiteY4" fmla="*/ 246583 h 1079360"/>
              <a:gd name="connsiteX0" fmla="*/ 0 w 300109"/>
              <a:gd name="connsiteY0" fmla="*/ 246583 h 1079360"/>
              <a:gd name="connsiteX1" fmla="*/ 300109 w 300109"/>
              <a:gd name="connsiteY1" fmla="*/ 0 h 1079360"/>
              <a:gd name="connsiteX2" fmla="*/ 299530 w 300109"/>
              <a:gd name="connsiteY2" fmla="*/ 1079360 h 1079360"/>
              <a:gd name="connsiteX3" fmla="*/ 31445 w 300109"/>
              <a:gd name="connsiteY3" fmla="*/ 1004355 h 1079360"/>
              <a:gd name="connsiteX4" fmla="*/ 0 w 300109"/>
              <a:gd name="connsiteY4" fmla="*/ 246583 h 1079360"/>
              <a:gd name="connsiteX0" fmla="*/ 0 w 300109"/>
              <a:gd name="connsiteY0" fmla="*/ 246583 h 1079360"/>
              <a:gd name="connsiteX1" fmla="*/ 300109 w 300109"/>
              <a:gd name="connsiteY1" fmla="*/ 0 h 1079360"/>
              <a:gd name="connsiteX2" fmla="*/ 299530 w 300109"/>
              <a:gd name="connsiteY2" fmla="*/ 1079360 h 1079360"/>
              <a:gd name="connsiteX3" fmla="*/ 7983 w 300109"/>
              <a:gd name="connsiteY3" fmla="*/ 994119 h 1079360"/>
              <a:gd name="connsiteX4" fmla="*/ 0 w 300109"/>
              <a:gd name="connsiteY4" fmla="*/ 246583 h 1079360"/>
              <a:gd name="connsiteX0" fmla="*/ 111529 w 292127"/>
              <a:gd name="connsiteY0" fmla="*/ 245444 h 1079360"/>
              <a:gd name="connsiteX1" fmla="*/ 292127 w 292127"/>
              <a:gd name="connsiteY1" fmla="*/ 0 h 1079360"/>
              <a:gd name="connsiteX2" fmla="*/ 291548 w 292127"/>
              <a:gd name="connsiteY2" fmla="*/ 1079360 h 1079360"/>
              <a:gd name="connsiteX3" fmla="*/ 1 w 292127"/>
              <a:gd name="connsiteY3" fmla="*/ 994119 h 1079360"/>
              <a:gd name="connsiteX4" fmla="*/ 111529 w 292127"/>
              <a:gd name="connsiteY4" fmla="*/ 245444 h 1079360"/>
              <a:gd name="connsiteX0" fmla="*/ 111529 w 292127"/>
              <a:gd name="connsiteY0" fmla="*/ 357018 h 1190934"/>
              <a:gd name="connsiteX1" fmla="*/ 292127 w 292127"/>
              <a:gd name="connsiteY1" fmla="*/ 111574 h 1190934"/>
              <a:gd name="connsiteX2" fmla="*/ 291548 w 292127"/>
              <a:gd name="connsiteY2" fmla="*/ 1190934 h 1190934"/>
              <a:gd name="connsiteX3" fmla="*/ 1 w 292127"/>
              <a:gd name="connsiteY3" fmla="*/ 1105693 h 1190934"/>
              <a:gd name="connsiteX4" fmla="*/ 111529 w 292127"/>
              <a:gd name="connsiteY4" fmla="*/ 357018 h 1190934"/>
              <a:gd name="connsiteX0" fmla="*/ 111528 w 292126"/>
              <a:gd name="connsiteY0" fmla="*/ 245444 h 1079360"/>
              <a:gd name="connsiteX1" fmla="*/ 292126 w 292126"/>
              <a:gd name="connsiteY1" fmla="*/ 0 h 1079360"/>
              <a:gd name="connsiteX2" fmla="*/ 291547 w 292126"/>
              <a:gd name="connsiteY2" fmla="*/ 1079360 h 1079360"/>
              <a:gd name="connsiteX3" fmla="*/ 0 w 292126"/>
              <a:gd name="connsiteY3" fmla="*/ 994119 h 1079360"/>
              <a:gd name="connsiteX4" fmla="*/ 111528 w 292126"/>
              <a:gd name="connsiteY4" fmla="*/ 245444 h 1079360"/>
              <a:gd name="connsiteX0" fmla="*/ 111528 w 292126"/>
              <a:gd name="connsiteY0" fmla="*/ 245444 h 1079360"/>
              <a:gd name="connsiteX1" fmla="*/ 292126 w 292126"/>
              <a:gd name="connsiteY1" fmla="*/ 0 h 1079360"/>
              <a:gd name="connsiteX2" fmla="*/ 291547 w 292126"/>
              <a:gd name="connsiteY2" fmla="*/ 1079360 h 1079360"/>
              <a:gd name="connsiteX3" fmla="*/ 0 w 292126"/>
              <a:gd name="connsiteY3" fmla="*/ 994119 h 1079360"/>
              <a:gd name="connsiteX4" fmla="*/ 111528 w 292126"/>
              <a:gd name="connsiteY4" fmla="*/ 245444 h 1079360"/>
              <a:gd name="connsiteX0" fmla="*/ 190152 w 292126"/>
              <a:gd name="connsiteY0" fmla="*/ 281892 h 1079360"/>
              <a:gd name="connsiteX1" fmla="*/ 292126 w 292126"/>
              <a:gd name="connsiteY1" fmla="*/ 0 h 1079360"/>
              <a:gd name="connsiteX2" fmla="*/ 291547 w 292126"/>
              <a:gd name="connsiteY2" fmla="*/ 1079360 h 1079360"/>
              <a:gd name="connsiteX3" fmla="*/ 0 w 292126"/>
              <a:gd name="connsiteY3" fmla="*/ 994119 h 1079360"/>
              <a:gd name="connsiteX4" fmla="*/ 190152 w 292126"/>
              <a:gd name="connsiteY4" fmla="*/ 281892 h 1079360"/>
              <a:gd name="connsiteX0" fmla="*/ 190152 w 292126"/>
              <a:gd name="connsiteY0" fmla="*/ 281892 h 1079360"/>
              <a:gd name="connsiteX1" fmla="*/ 292126 w 292126"/>
              <a:gd name="connsiteY1" fmla="*/ 0 h 1079360"/>
              <a:gd name="connsiteX2" fmla="*/ 291547 w 292126"/>
              <a:gd name="connsiteY2" fmla="*/ 1079360 h 1079360"/>
              <a:gd name="connsiteX3" fmla="*/ 0 w 292126"/>
              <a:gd name="connsiteY3" fmla="*/ 994119 h 1079360"/>
              <a:gd name="connsiteX4" fmla="*/ 190152 w 292126"/>
              <a:gd name="connsiteY4" fmla="*/ 281892 h 1079360"/>
              <a:gd name="connsiteX0" fmla="*/ 190152 w 292126"/>
              <a:gd name="connsiteY0" fmla="*/ 281892 h 1079360"/>
              <a:gd name="connsiteX1" fmla="*/ 292126 w 292126"/>
              <a:gd name="connsiteY1" fmla="*/ 0 h 1079360"/>
              <a:gd name="connsiteX2" fmla="*/ 291547 w 292126"/>
              <a:gd name="connsiteY2" fmla="*/ 1079360 h 1079360"/>
              <a:gd name="connsiteX3" fmla="*/ 0 w 292126"/>
              <a:gd name="connsiteY3" fmla="*/ 994119 h 1079360"/>
              <a:gd name="connsiteX4" fmla="*/ 190152 w 292126"/>
              <a:gd name="connsiteY4" fmla="*/ 281892 h 1079360"/>
              <a:gd name="connsiteX0" fmla="*/ 185255 w 292126"/>
              <a:gd name="connsiteY0" fmla="*/ 343345 h 1079360"/>
              <a:gd name="connsiteX1" fmla="*/ 292126 w 292126"/>
              <a:gd name="connsiteY1" fmla="*/ 0 h 1079360"/>
              <a:gd name="connsiteX2" fmla="*/ 291547 w 292126"/>
              <a:gd name="connsiteY2" fmla="*/ 1079360 h 1079360"/>
              <a:gd name="connsiteX3" fmla="*/ 0 w 292126"/>
              <a:gd name="connsiteY3" fmla="*/ 994119 h 1079360"/>
              <a:gd name="connsiteX4" fmla="*/ 185255 w 292126"/>
              <a:gd name="connsiteY4" fmla="*/ 343345 h 1079360"/>
              <a:gd name="connsiteX0" fmla="*/ 185255 w 292126"/>
              <a:gd name="connsiteY0" fmla="*/ 343345 h 1079360"/>
              <a:gd name="connsiteX1" fmla="*/ 292126 w 292126"/>
              <a:gd name="connsiteY1" fmla="*/ 0 h 1079360"/>
              <a:gd name="connsiteX2" fmla="*/ 291547 w 292126"/>
              <a:gd name="connsiteY2" fmla="*/ 1079360 h 1079360"/>
              <a:gd name="connsiteX3" fmla="*/ 0 w 292126"/>
              <a:gd name="connsiteY3" fmla="*/ 994119 h 1079360"/>
              <a:gd name="connsiteX4" fmla="*/ 185255 w 292126"/>
              <a:gd name="connsiteY4" fmla="*/ 343345 h 1079360"/>
              <a:gd name="connsiteX0" fmla="*/ 185255 w 292126"/>
              <a:gd name="connsiteY0" fmla="*/ 343345 h 1079360"/>
              <a:gd name="connsiteX1" fmla="*/ 292126 w 292126"/>
              <a:gd name="connsiteY1" fmla="*/ 0 h 1079360"/>
              <a:gd name="connsiteX2" fmla="*/ 291547 w 292126"/>
              <a:gd name="connsiteY2" fmla="*/ 1079360 h 1079360"/>
              <a:gd name="connsiteX3" fmla="*/ 0 w 292126"/>
              <a:gd name="connsiteY3" fmla="*/ 994119 h 1079360"/>
              <a:gd name="connsiteX4" fmla="*/ 185255 w 292126"/>
              <a:gd name="connsiteY4" fmla="*/ 343345 h 1079360"/>
              <a:gd name="connsiteX0" fmla="*/ 192245 w 299116"/>
              <a:gd name="connsiteY0" fmla="*/ 343345 h 1079360"/>
              <a:gd name="connsiteX1" fmla="*/ 299116 w 299116"/>
              <a:gd name="connsiteY1" fmla="*/ 0 h 1079360"/>
              <a:gd name="connsiteX2" fmla="*/ 298537 w 299116"/>
              <a:gd name="connsiteY2" fmla="*/ 1079360 h 1079360"/>
              <a:gd name="connsiteX3" fmla="*/ 0 w 299116"/>
              <a:gd name="connsiteY3" fmla="*/ 995367 h 1079360"/>
              <a:gd name="connsiteX4" fmla="*/ 192245 w 299116"/>
              <a:gd name="connsiteY4" fmla="*/ 343345 h 1079360"/>
              <a:gd name="connsiteX0" fmla="*/ 192245 w 299116"/>
              <a:gd name="connsiteY0" fmla="*/ 343345 h 1079360"/>
              <a:gd name="connsiteX1" fmla="*/ 299116 w 299116"/>
              <a:gd name="connsiteY1" fmla="*/ 0 h 1079360"/>
              <a:gd name="connsiteX2" fmla="*/ 298537 w 299116"/>
              <a:gd name="connsiteY2" fmla="*/ 1079360 h 1079360"/>
              <a:gd name="connsiteX3" fmla="*/ 0 w 299116"/>
              <a:gd name="connsiteY3" fmla="*/ 995367 h 1079360"/>
              <a:gd name="connsiteX4" fmla="*/ 192245 w 299116"/>
              <a:gd name="connsiteY4" fmla="*/ 343345 h 10793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99116" h="1079360">
                <a:moveTo>
                  <a:pt x="192245" y="343345"/>
                </a:moveTo>
                <a:cubicBezTo>
                  <a:pt x="239021" y="183636"/>
                  <a:pt x="265125" y="93964"/>
                  <a:pt x="299116" y="0"/>
                </a:cubicBezTo>
                <a:cubicBezTo>
                  <a:pt x="298660" y="1948707"/>
                  <a:pt x="298993" y="-869347"/>
                  <a:pt x="298537" y="1079360"/>
                </a:cubicBezTo>
                <a:lnTo>
                  <a:pt x="0" y="995367"/>
                </a:lnTo>
                <a:cubicBezTo>
                  <a:pt x="115745" y="590035"/>
                  <a:pt x="116799" y="578499"/>
                  <a:pt x="192245" y="343345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26" name="Picture 25" descr="A picture containing small, black&#13;&#10;&#13;&#10;Description automatically generated">
            <a:extLst>
              <a:ext uri="{FF2B5EF4-FFF2-40B4-BE49-F238E27FC236}">
                <a16:creationId xmlns:a16="http://schemas.microsoft.com/office/drawing/2014/main" id="{56F6A00D-8DF5-3547-B7E2-C0B1DD7783A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hqprint">
            <a:alphaModFix amt="5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125542" y="0"/>
            <a:ext cx="4018458" cy="5143500"/>
          </a:xfrm>
          <a:prstGeom prst="rect">
            <a:avLst/>
          </a:prstGeom>
        </p:spPr>
      </p:pic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517AA95D-0D14-A04F-8B4B-A27C179AAFD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 anchor="b"/>
          <a:lstStyle/>
          <a:p>
            <a:r>
              <a:rPr lang="en-US" sz="2800" dirty="0"/>
              <a:t>Section title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3D649BE7-975B-E94C-B1F4-3B95892605D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sz="4400" dirty="0">
                <a:solidFill>
                  <a:srgbClr val="FDAA2B"/>
                </a:solidFill>
                <a:latin typeface="Arial" panose="020B0604020202020204" pitchFamily="34" charset="0"/>
              </a:rPr>
              <a:t>01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3CE7FB4B-D134-5146-B16E-1545F9ABE32D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sz="1600" dirty="0"/>
              <a:t>Short explanation here </a:t>
            </a:r>
            <a:br>
              <a:rPr lang="en-US" sz="1600" dirty="0"/>
            </a:br>
            <a:r>
              <a:rPr lang="en-US" sz="1600" dirty="0"/>
              <a:t>about this section</a:t>
            </a:r>
          </a:p>
        </p:txBody>
      </p:sp>
    </p:spTree>
    <p:extLst>
      <p:ext uri="{BB962C8B-B14F-4D97-AF65-F5344CB8AC3E}">
        <p14:creationId xmlns:p14="http://schemas.microsoft.com/office/powerpoint/2010/main" val="176240657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BA435AF4-60FD-E646-A042-E31C10CFBBF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Session title</a:t>
            </a:r>
            <a:endParaRPr lang="en-US" sz="36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0DB9B5F-4BD0-EA40-BA3D-B73329DEFB6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 anchor="t"/>
          <a:lstStyle/>
          <a:p>
            <a:r>
              <a:rPr lang="en-US" sz="1200" dirty="0"/>
              <a:t>Short explanation about section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D065B2-9F5C-B840-B92C-8D46FB884DD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dirty="0">
                <a:solidFill>
                  <a:schemeClr val="accent5"/>
                </a:solidFill>
                <a:latin typeface="Arial" panose="020B0604020202020204" pitchFamily="34" charset="0"/>
              </a:rPr>
              <a:t>01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1148D240-63FD-D54E-B41E-E3FA1D654DB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Speakers name</a:t>
            </a:r>
          </a:p>
        </p:txBody>
      </p:sp>
    </p:spTree>
    <p:extLst>
      <p:ext uri="{BB962C8B-B14F-4D97-AF65-F5344CB8AC3E}">
        <p14:creationId xmlns:p14="http://schemas.microsoft.com/office/powerpoint/2010/main" val="133615368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9A2D1DA-7091-0A41-A6E0-F3EBCBF71EF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076631" y="1121121"/>
            <a:ext cx="6946491" cy="2563318"/>
          </a:xfrm>
          <a:prstGeom prst="roundRect">
            <a:avLst>
              <a:gd name="adj" fmla="val 0"/>
            </a:avLst>
          </a:prstGeom>
        </p:spPr>
        <p:txBody>
          <a:bodyPr/>
          <a:lstStyle/>
          <a:p>
            <a:r>
              <a:rPr lang="en-GB" dirty="0"/>
              <a:t>We want quotations to be well seen, and well understood, so make them big and bold.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B2B5CA4-1FE7-7A4A-959B-981748945AA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11480" y="3718939"/>
            <a:ext cx="8321040" cy="389745"/>
          </a:xfrm>
        </p:spPr>
        <p:txBody>
          <a:bodyPr/>
          <a:lstStyle/>
          <a:p>
            <a:r>
              <a:rPr lang="en-US" sz="1200" dirty="0"/>
              <a:t>Ms. </a:t>
            </a:r>
            <a:r>
              <a:rPr lang="en-US" sz="1200" dirty="0" err="1"/>
              <a:t>Prsenter</a:t>
            </a:r>
            <a:r>
              <a:rPr lang="en-US" sz="1200" dirty="0"/>
              <a:t>, IRC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C0CB1CE-D980-7A46-A6AD-CB9AC3FCBC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sz="9600" dirty="0">
                <a:solidFill>
                  <a:schemeClr val="accent3"/>
                </a:solidFill>
              </a:rPr>
              <a:t>“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76CF4C0F-B137-2E48-A844-A162A712948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sz="9600" dirty="0">
                <a:solidFill>
                  <a:schemeClr val="accent3"/>
                </a:solidFill>
              </a:rPr>
              <a:t>“</a:t>
            </a:r>
          </a:p>
        </p:txBody>
      </p:sp>
    </p:spTree>
    <p:extLst>
      <p:ext uri="{BB962C8B-B14F-4D97-AF65-F5344CB8AC3E}">
        <p14:creationId xmlns:p14="http://schemas.microsoft.com/office/powerpoint/2010/main" val="167898939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Placeholder 20" descr="A group of people posing for a photo&#13;&#10;&#13;&#10;Description automatically generated">
            <a:extLst>
              <a:ext uri="{FF2B5EF4-FFF2-40B4-BE49-F238E27FC236}">
                <a16:creationId xmlns:a16="http://schemas.microsoft.com/office/drawing/2014/main" id="{C72E9C04-ECF6-B14A-92CC-84700C55E812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24" name="Title 23">
            <a:extLst>
              <a:ext uri="{FF2B5EF4-FFF2-40B4-BE49-F238E27FC236}">
                <a16:creationId xmlns:a16="http://schemas.microsoft.com/office/drawing/2014/main" id="{71214ED9-28A0-EC4E-ACFC-B00F79C12A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40/60 Text Image</a:t>
            </a: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92AFD07A-5BBF-8641-AC4A-77C9A564B51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GB" dirty="0"/>
              <a:t>Add your text bullets here</a:t>
            </a:r>
          </a:p>
          <a:p>
            <a:r>
              <a:rPr lang="en-GB" dirty="0"/>
              <a:t>Keep them short</a:t>
            </a:r>
          </a:p>
          <a:p>
            <a:r>
              <a:rPr lang="en-GB" dirty="0"/>
              <a:t>3 or 4 lines per slide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65557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Placeholder 10" descr="A house with trees in the background&#13;&#10;&#13;&#10;Description automatically generated">
            <a:extLst>
              <a:ext uri="{FF2B5EF4-FFF2-40B4-BE49-F238E27FC236}">
                <a16:creationId xmlns:a16="http://schemas.microsoft.com/office/drawing/2014/main" id="{2D3BA8C6-5F4F-5E43-BA4E-947D204AC8E5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E0DDED97-5905-664D-A4BF-2E2E24CFA1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50/50 Text Image</a:t>
            </a: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F83F9C3F-A44F-9B49-B9E3-11F28D360D1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GB" dirty="0"/>
              <a:t>Add your text here</a:t>
            </a:r>
          </a:p>
          <a:p>
            <a:r>
              <a:rPr lang="en-GB" dirty="0"/>
              <a:t>Drag &amp; drop images into the image area</a:t>
            </a:r>
          </a:p>
          <a:p>
            <a:r>
              <a:rPr lang="en-GB" dirty="0"/>
              <a:t>Use the CROP function to fit them</a:t>
            </a:r>
          </a:p>
          <a:p>
            <a:pPr marL="0" indent="0">
              <a:buNone/>
            </a:pPr>
            <a:r>
              <a:rPr lang="en-GB" dirty="0"/>
              <a:t>   (double-click on the image first)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573051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8CCDAEED-5277-774D-967B-314C3C9895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60/40 Text Image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05E2226-D9A6-EA4B-BA25-6446899BE0F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GB" dirty="0"/>
              <a:t>Add your text here</a:t>
            </a:r>
          </a:p>
          <a:p>
            <a:r>
              <a:rPr lang="en-GB" dirty="0"/>
              <a:t>Keep it brief if you can</a:t>
            </a:r>
          </a:p>
          <a:p>
            <a:r>
              <a:rPr lang="en-GB" dirty="0"/>
              <a:t>No more than four bullets per slide</a:t>
            </a:r>
          </a:p>
          <a:p>
            <a:endParaRPr lang="en-US" dirty="0"/>
          </a:p>
        </p:txBody>
      </p:sp>
      <p:pic>
        <p:nvPicPr>
          <p:cNvPr id="7" name="Picture Placeholder 7" descr="A group of people looking at a phone&#13;&#10;&#13;&#10;Description automatically generated">
            <a:extLst>
              <a:ext uri="{FF2B5EF4-FFF2-40B4-BE49-F238E27FC236}">
                <a16:creationId xmlns:a16="http://schemas.microsoft.com/office/drawing/2014/main" id="{AC185A25-FE1E-6542-AFAD-C7F5C35DEE15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2"/>
          <a:srcRect l="28958" t="-61" r="16604" b="61"/>
          <a:stretch/>
        </p:blipFill>
        <p:spPr>
          <a:xfrm>
            <a:off x="4925662" y="-12800"/>
            <a:ext cx="4226436" cy="5175250"/>
          </a:xfrm>
        </p:spPr>
      </p:pic>
    </p:spTree>
    <p:extLst>
      <p:ext uri="{BB962C8B-B14F-4D97-AF65-F5344CB8AC3E}">
        <p14:creationId xmlns:p14="http://schemas.microsoft.com/office/powerpoint/2010/main" val="97368226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2">
            <a:extLst>
              <a:ext uri="{FF2B5EF4-FFF2-40B4-BE49-F238E27FC236}">
                <a16:creationId xmlns:a16="http://schemas.microsoft.com/office/drawing/2014/main" id="{50A6CA51-2119-2A42-90E0-561D11FA32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60/40 Text Image alternative</a:t>
            </a: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439F817-5727-8E45-AFCD-6692304161D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GB" dirty="0"/>
              <a:t>Add your text here</a:t>
            </a:r>
          </a:p>
          <a:p>
            <a:r>
              <a:rPr lang="en-GB" dirty="0"/>
              <a:t>Keep it brief and to the point</a:t>
            </a:r>
          </a:p>
          <a:p>
            <a:r>
              <a:rPr lang="en-GB" dirty="0"/>
              <a:t>Remember to use the crop image function </a:t>
            </a:r>
            <a:br>
              <a:rPr lang="en-GB" dirty="0"/>
            </a:br>
            <a:r>
              <a:rPr lang="en-GB" dirty="0"/>
              <a:t>to get the best crop for your image </a:t>
            </a:r>
          </a:p>
          <a:p>
            <a:endParaRPr lang="en-US" dirty="0"/>
          </a:p>
        </p:txBody>
      </p:sp>
      <p:pic>
        <p:nvPicPr>
          <p:cNvPr id="8" name="Picture Placeholder 6" descr="A picture containing person, green, man, outdoor&#13;&#10;&#13;&#10;Description automatically generated">
            <a:extLst>
              <a:ext uri="{FF2B5EF4-FFF2-40B4-BE49-F238E27FC236}">
                <a16:creationId xmlns:a16="http://schemas.microsoft.com/office/drawing/2014/main" id="{3B8E88C4-8B4C-DC41-9FEC-B51B46424527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2"/>
          <a:srcRect l="23377" r="23377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94061960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Placeholder 11" descr="A person standing next to a tree&#13;&#10;&#13;&#10;Description automatically generated">
            <a:extLst>
              <a:ext uri="{FF2B5EF4-FFF2-40B4-BE49-F238E27FC236}">
                <a16:creationId xmlns:a16="http://schemas.microsoft.com/office/drawing/2014/main" id="{A51CE7B1-B1B1-9647-9926-AEDB841AE874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13" name="Title 12">
            <a:extLst>
              <a:ext uri="{FF2B5EF4-FFF2-40B4-BE49-F238E27FC236}">
                <a16:creationId xmlns:a16="http://schemas.microsoft.com/office/drawing/2014/main" id="{49ED4A19-23EF-6F4F-B794-A3C54E7276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Add slide title here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C7BBD2F-3C7D-AD4A-B839-B91921C48A8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prstGeom prst="roundRect">
            <a:avLst>
              <a:gd name="adj" fmla="val 0"/>
            </a:avLst>
          </a:prstGeom>
        </p:spPr>
        <p:txBody>
          <a:bodyPr/>
          <a:lstStyle/>
          <a:p>
            <a:r>
              <a:rPr lang="en-GB" dirty="0"/>
              <a:t>Add your text lines here</a:t>
            </a:r>
          </a:p>
          <a:p>
            <a:r>
              <a:rPr lang="en-GB" dirty="0"/>
              <a:t>You can only fit two in this slide template, but they can be longer</a:t>
            </a:r>
          </a:p>
        </p:txBody>
      </p:sp>
    </p:spTree>
    <p:extLst>
      <p:ext uri="{BB962C8B-B14F-4D97-AF65-F5344CB8AC3E}">
        <p14:creationId xmlns:p14="http://schemas.microsoft.com/office/powerpoint/2010/main" val="3981922407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9A2D1DA-7091-0A41-A6E0-F3EBCBF71EF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076631" y="1121121"/>
            <a:ext cx="6946491" cy="2563318"/>
          </a:xfrm>
          <a:prstGeom prst="roundRect">
            <a:avLst>
              <a:gd name="adj" fmla="val 0"/>
            </a:avLst>
          </a:prstGeom>
        </p:spPr>
        <p:txBody>
          <a:bodyPr/>
          <a:lstStyle/>
          <a:p>
            <a:r>
              <a:rPr lang="en-GB" dirty="0"/>
              <a:t>We want quotations to be well seen, and well understood, so make them big and bold.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B2B5CA4-1FE7-7A4A-959B-981748945AA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11480" y="3718939"/>
            <a:ext cx="8321040" cy="389745"/>
          </a:xfrm>
        </p:spPr>
        <p:txBody>
          <a:bodyPr/>
          <a:lstStyle/>
          <a:p>
            <a:r>
              <a:rPr lang="en-US" sz="1200" dirty="0"/>
              <a:t>Presenter, IRC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C0CB1CE-D980-7A46-A6AD-CB9AC3FCBC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sz="9600" dirty="0">
                <a:solidFill>
                  <a:schemeClr val="accent3"/>
                </a:solidFill>
              </a:rPr>
              <a:t>“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76CF4C0F-B137-2E48-A844-A162A712948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sz="9600" dirty="0">
                <a:solidFill>
                  <a:schemeClr val="accent3"/>
                </a:solidFill>
              </a:rPr>
              <a:t>“</a:t>
            </a:r>
          </a:p>
        </p:txBody>
      </p:sp>
    </p:spTree>
    <p:extLst>
      <p:ext uri="{BB962C8B-B14F-4D97-AF65-F5344CB8AC3E}">
        <p14:creationId xmlns:p14="http://schemas.microsoft.com/office/powerpoint/2010/main" val="2053167824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>
            <a:extLst>
              <a:ext uri="{FF2B5EF4-FFF2-40B4-BE49-F238E27FC236}">
                <a16:creationId xmlns:a16="http://schemas.microsoft.com/office/drawing/2014/main" id="{49ED4A19-23EF-6F4F-B794-A3C54E7276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Add slide title here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C7BBD2F-3C7D-AD4A-B839-B91921C48A8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prstGeom prst="roundRect">
            <a:avLst>
              <a:gd name="adj" fmla="val 0"/>
            </a:avLst>
          </a:prstGeom>
        </p:spPr>
        <p:txBody>
          <a:bodyPr/>
          <a:lstStyle/>
          <a:p>
            <a:r>
              <a:rPr lang="en-GB" dirty="0"/>
              <a:t>Add your text lines here</a:t>
            </a:r>
          </a:p>
          <a:p>
            <a:r>
              <a:rPr lang="en-GB" dirty="0"/>
              <a:t>You can only fit two in this slide template, but they can be longer</a:t>
            </a:r>
          </a:p>
        </p:txBody>
      </p:sp>
      <p:pic>
        <p:nvPicPr>
          <p:cNvPr id="6" name="Picture Placeholder 5" descr="A group of people sitting at a table&#13;&#10;&#13;&#10;Description automatically generated">
            <a:extLst>
              <a:ext uri="{FF2B5EF4-FFF2-40B4-BE49-F238E27FC236}">
                <a16:creationId xmlns:a16="http://schemas.microsoft.com/office/drawing/2014/main" id="{7E2FBA8C-311F-8645-AB45-E62953DA2AC9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30314" y="-24554"/>
            <a:ext cx="9210826" cy="3102946"/>
          </a:xfrm>
        </p:spPr>
      </p:pic>
    </p:spTree>
    <p:extLst>
      <p:ext uri="{BB962C8B-B14F-4D97-AF65-F5344CB8AC3E}">
        <p14:creationId xmlns:p14="http://schemas.microsoft.com/office/powerpoint/2010/main" val="1087469844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35FA65E1-FB62-5649-9B85-F5CC9405E0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Chart and copy slide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E9BD7F37-86C5-224D-90A8-901BE04054F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prstGeom prst="roundRect">
            <a:avLst>
              <a:gd name="adj" fmla="val 4201"/>
            </a:avLst>
          </a:prstGeom>
          <a:solidFill>
            <a:schemeClr val="accent6"/>
          </a:solidFill>
        </p:spPr>
        <p:txBody>
          <a:bodyPr lIns="180000" tIns="180000" rIns="180000" bIns="180000" anchor="t"/>
          <a:lstStyle/>
          <a:p>
            <a:r>
              <a:rPr lang="en-US" sz="1600" dirty="0">
                <a:solidFill>
                  <a:schemeClr val="bg1"/>
                </a:solidFill>
              </a:rPr>
              <a:t>Add copy to explain </a:t>
            </a:r>
            <a:br>
              <a:rPr lang="en-US" sz="1600" dirty="0">
                <a:solidFill>
                  <a:schemeClr val="bg1"/>
                </a:solidFill>
              </a:rPr>
            </a:br>
            <a:r>
              <a:rPr lang="en-US" sz="1600" dirty="0">
                <a:solidFill>
                  <a:schemeClr val="bg1"/>
                </a:solidFill>
              </a:rPr>
              <a:t>any charts</a:t>
            </a:r>
          </a:p>
          <a:p>
            <a:r>
              <a:rPr lang="en-US" sz="1600" dirty="0">
                <a:solidFill>
                  <a:schemeClr val="bg1"/>
                </a:solidFill>
              </a:rPr>
              <a:t>But keep it brief</a:t>
            </a:r>
          </a:p>
          <a:p>
            <a:r>
              <a:rPr lang="en-US" sz="1600" dirty="0">
                <a:solidFill>
                  <a:schemeClr val="bg1"/>
                </a:solidFill>
              </a:rPr>
              <a:t>Let the data do the talking</a:t>
            </a:r>
          </a:p>
        </p:txBody>
      </p:sp>
      <p:graphicFrame>
        <p:nvGraphicFramePr>
          <p:cNvPr id="5" name="Chart Placeholder 4">
            <a:extLst>
              <a:ext uri="{FF2B5EF4-FFF2-40B4-BE49-F238E27FC236}">
                <a16:creationId xmlns:a16="http://schemas.microsoft.com/office/drawing/2014/main" id="{E617B18C-445F-A54A-8C05-4C5A0EED1E15}"/>
              </a:ext>
            </a:extLst>
          </p:cNvPr>
          <p:cNvGraphicFramePr>
            <a:graphicFrameLocks noGrp="1"/>
          </p:cNvGraphicFramePr>
          <p:nvPr>
            <p:ph type="chart" sz="quarter" idx="11"/>
            <p:extLst>
              <p:ext uri="{D42A27DB-BD31-4B8C-83A1-F6EECF244321}">
                <p14:modId xmlns:p14="http://schemas.microsoft.com/office/powerpoint/2010/main" val="4192819028"/>
              </p:ext>
            </p:extLst>
          </p:nvPr>
        </p:nvGraphicFramePr>
        <p:xfrm>
          <a:off x="3448050" y="1257300"/>
          <a:ext cx="5372100" cy="30099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841847681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le 17">
            <a:extLst>
              <a:ext uri="{FF2B5EF4-FFF2-40B4-BE49-F238E27FC236}">
                <a16:creationId xmlns:a16="http://schemas.microsoft.com/office/drawing/2014/main" id="{BE985497-63E5-0942-90C3-7EDF193E4B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3 chart slide</a:t>
            </a:r>
          </a:p>
        </p:txBody>
      </p:sp>
      <p:graphicFrame>
        <p:nvGraphicFramePr>
          <p:cNvPr id="11" name="Chart Placeholder 10">
            <a:extLst>
              <a:ext uri="{FF2B5EF4-FFF2-40B4-BE49-F238E27FC236}">
                <a16:creationId xmlns:a16="http://schemas.microsoft.com/office/drawing/2014/main" id="{95922F35-8CCD-CC4F-910F-5BF71BD7D506}"/>
              </a:ext>
            </a:extLst>
          </p:cNvPr>
          <p:cNvGraphicFramePr>
            <a:graphicFrameLocks noGrp="1"/>
          </p:cNvGraphicFramePr>
          <p:nvPr>
            <p:ph type="chart" sz="quarter" idx="11"/>
            <p:extLst>
              <p:ext uri="{D42A27DB-BD31-4B8C-83A1-F6EECF244321}">
                <p14:modId xmlns:p14="http://schemas.microsoft.com/office/powerpoint/2010/main" val="3010931576"/>
              </p:ext>
            </p:extLst>
          </p:nvPr>
        </p:nvGraphicFramePr>
        <p:xfrm>
          <a:off x="292100" y="1666875"/>
          <a:ext cx="2762250" cy="2108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2" name="Chart Placeholder 10">
            <a:extLst>
              <a:ext uri="{FF2B5EF4-FFF2-40B4-BE49-F238E27FC236}">
                <a16:creationId xmlns:a16="http://schemas.microsoft.com/office/drawing/2014/main" id="{E5D11D50-8C47-5841-9E13-AAC59F6450C9}"/>
              </a:ext>
            </a:extLst>
          </p:cNvPr>
          <p:cNvGraphicFramePr>
            <a:graphicFrameLocks noGrp="1"/>
          </p:cNvGraphicFramePr>
          <p:nvPr>
            <p:ph type="chart" sz="quarter" idx="12"/>
            <p:extLst>
              <p:ext uri="{D42A27DB-BD31-4B8C-83A1-F6EECF244321}">
                <p14:modId xmlns:p14="http://schemas.microsoft.com/office/powerpoint/2010/main" val="2765244496"/>
              </p:ext>
            </p:extLst>
          </p:nvPr>
        </p:nvGraphicFramePr>
        <p:xfrm>
          <a:off x="3178175" y="1666875"/>
          <a:ext cx="2763838" cy="2108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3" name="Chart Placeholder 10">
            <a:extLst>
              <a:ext uri="{FF2B5EF4-FFF2-40B4-BE49-F238E27FC236}">
                <a16:creationId xmlns:a16="http://schemas.microsoft.com/office/drawing/2014/main" id="{5B752E76-CA90-1B40-8959-360CF2FB185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35853421"/>
              </p:ext>
            </p:extLst>
          </p:nvPr>
        </p:nvGraphicFramePr>
        <p:xfrm>
          <a:off x="6062663" y="1666875"/>
          <a:ext cx="2762250" cy="2108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27964729-ADEE-F34C-8A7E-67F9754FBD3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pPr algn="ctr"/>
            <a:r>
              <a:rPr lang="en-US" dirty="0"/>
              <a:t>Add chart title here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42FA5635-8841-934D-9751-A1B50D1ED11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pPr algn="ctr"/>
            <a:r>
              <a:rPr lang="en-US" dirty="0"/>
              <a:t>Add chart copy here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747082CB-8FC9-1244-A670-F67FB66EACA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pPr algn="ctr"/>
            <a:r>
              <a:rPr lang="en-US" dirty="0"/>
              <a:t>Add chart copy here</a:t>
            </a:r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D59405BA-08D9-E841-BE74-DCB00A128A2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pPr algn="ctr"/>
            <a:r>
              <a:rPr lang="en-US" dirty="0"/>
              <a:t>Add chart title here</a:t>
            </a:r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49AD5C9F-F34D-0148-862F-78B1979793BE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pPr algn="ctr"/>
            <a:r>
              <a:rPr lang="en-US" dirty="0"/>
              <a:t>Add chart title here</a:t>
            </a:r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4701F2AE-1BF0-A544-938E-3CB32D961EB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pPr algn="ctr"/>
            <a:r>
              <a:rPr lang="en-US" dirty="0"/>
              <a:t>Add chart title here</a:t>
            </a:r>
          </a:p>
        </p:txBody>
      </p:sp>
    </p:spTree>
    <p:extLst>
      <p:ext uri="{BB962C8B-B14F-4D97-AF65-F5344CB8AC3E}">
        <p14:creationId xmlns:p14="http://schemas.microsoft.com/office/powerpoint/2010/main" val="1780836045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Placeholder 20" descr="A group of people sitting at a table&#13;&#10;&#13;&#10;Description automatically generated">
            <a:extLst>
              <a:ext uri="{FF2B5EF4-FFF2-40B4-BE49-F238E27FC236}">
                <a16:creationId xmlns:a16="http://schemas.microsoft.com/office/drawing/2014/main" id="{C7C6E4DA-609A-104A-9E21-44BE188C1833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32463D7-C0EC-7F46-BAE1-6BC8295E3F6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solidFill>
            <a:schemeClr val="bg1">
              <a:alpha val="65000"/>
            </a:schemeClr>
          </a:solidFill>
        </p:spPr>
        <p:txBody>
          <a:bodyPr/>
          <a:lstStyle/>
          <a:p>
            <a:r>
              <a:rPr lang="en-US" sz="1200" dirty="0"/>
              <a:t>Add your copy for the image here</a:t>
            </a:r>
          </a:p>
        </p:txBody>
      </p:sp>
    </p:spTree>
    <p:extLst>
      <p:ext uri="{BB962C8B-B14F-4D97-AF65-F5344CB8AC3E}">
        <p14:creationId xmlns:p14="http://schemas.microsoft.com/office/powerpoint/2010/main" val="4265261680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9A2D1DA-7091-0A41-A6E0-F3EBCBF71EF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076631" y="1121121"/>
            <a:ext cx="6946491" cy="2563318"/>
          </a:xfrm>
          <a:prstGeom prst="roundRect">
            <a:avLst>
              <a:gd name="adj" fmla="val 0"/>
            </a:avLst>
          </a:prstGeom>
        </p:spPr>
        <p:txBody>
          <a:bodyPr/>
          <a:lstStyle/>
          <a:p>
            <a:r>
              <a:rPr lang="en-GB" dirty="0"/>
              <a:t>We want quotations to be well seen, and well understood, so make them big and bold.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B2B5CA4-1FE7-7A4A-959B-981748945AA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11480" y="3718939"/>
            <a:ext cx="8321040" cy="389745"/>
          </a:xfrm>
        </p:spPr>
        <p:txBody>
          <a:bodyPr/>
          <a:lstStyle/>
          <a:p>
            <a:r>
              <a:rPr lang="en-US" sz="1200" dirty="0"/>
              <a:t>Presenter, IRC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C0CB1CE-D980-7A46-A6AD-CB9AC3FCBC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sz="9600" dirty="0">
                <a:solidFill>
                  <a:schemeClr val="accent3"/>
                </a:solidFill>
              </a:rPr>
              <a:t>“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76CF4C0F-B137-2E48-A844-A162A712948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sz="9600" dirty="0">
                <a:solidFill>
                  <a:schemeClr val="accent3"/>
                </a:solidFill>
              </a:rPr>
              <a:t>“</a:t>
            </a:r>
          </a:p>
        </p:txBody>
      </p:sp>
    </p:spTree>
    <p:extLst>
      <p:ext uri="{BB962C8B-B14F-4D97-AF65-F5344CB8AC3E}">
        <p14:creationId xmlns:p14="http://schemas.microsoft.com/office/powerpoint/2010/main" val="3877582820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DF40FD8A-EC67-1045-8E30-185416654E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Add slide title here</a:t>
            </a:r>
          </a:p>
        </p:txBody>
      </p:sp>
      <p:pic>
        <p:nvPicPr>
          <p:cNvPr id="17" name="Picture Placeholder 16" descr="A picture containing person, indoor, man, table&#13;&#10;&#13;&#10;Description automatically generated">
            <a:extLst>
              <a:ext uri="{FF2B5EF4-FFF2-40B4-BE49-F238E27FC236}">
                <a16:creationId xmlns:a16="http://schemas.microsoft.com/office/drawing/2014/main" id="{8A196B4A-CD42-4A43-8397-27C5AB1EDF0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21" name="Picture Placeholder 20" descr="A group of people in a room&#13;&#10;&#13;&#10;Description automatically generated">
            <a:extLst>
              <a:ext uri="{FF2B5EF4-FFF2-40B4-BE49-F238E27FC236}">
                <a16:creationId xmlns:a16="http://schemas.microsoft.com/office/drawing/2014/main" id="{B0C792AC-DD65-C649-B205-9699F3C0B619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24A7C99-728C-BA44-B11A-08C4D9F89B67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US" dirty="0"/>
              <a:t>Add your caption for the photos here</a:t>
            </a:r>
          </a:p>
        </p:txBody>
      </p:sp>
      <p:pic>
        <p:nvPicPr>
          <p:cNvPr id="9" name="Picture Placeholder 8" descr="A person standing on top of a grass covered field&#13;&#10;&#13;&#10;Description automatically generated">
            <a:extLst>
              <a:ext uri="{FF2B5EF4-FFF2-40B4-BE49-F238E27FC236}">
                <a16:creationId xmlns:a16="http://schemas.microsoft.com/office/drawing/2014/main" id="{B812BF94-FA4D-F249-8E61-74D52007DE41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675004" y="2893100"/>
            <a:ext cx="4145176" cy="1753850"/>
          </a:xfrm>
        </p:spPr>
      </p:pic>
      <p:pic>
        <p:nvPicPr>
          <p:cNvPr id="10" name="Picture Placeholder 18">
            <a:extLst>
              <a:ext uri="{FF2B5EF4-FFF2-40B4-BE49-F238E27FC236}">
                <a16:creationId xmlns:a16="http://schemas.microsoft.com/office/drawing/2014/main" id="{BD85CBFF-8EC7-7248-B66F-F6DBB35A8706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5"/>
          <a:srcRect t="15507" b="28065"/>
          <a:stretch/>
        </p:blipFill>
        <p:spPr>
          <a:xfrm>
            <a:off x="4675004" y="1019330"/>
            <a:ext cx="4145176" cy="1753850"/>
          </a:xfrm>
        </p:spPr>
      </p:pic>
    </p:spTree>
    <p:extLst>
      <p:ext uri="{BB962C8B-B14F-4D97-AF65-F5344CB8AC3E}">
        <p14:creationId xmlns:p14="http://schemas.microsoft.com/office/powerpoint/2010/main" val="2224219941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29">
            <a:extLst>
              <a:ext uri="{FF2B5EF4-FFF2-40B4-BE49-F238E27FC236}">
                <a16:creationId xmlns:a16="http://schemas.microsoft.com/office/drawing/2014/main" id="{0B93E241-B039-C24D-8B06-B9A56076A6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Add slide title here</a:t>
            </a: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517902DA-B18C-2E45-AF34-D783434F9C8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US" dirty="0"/>
              <a:t>Add your caption for the photos here</a:t>
            </a:r>
          </a:p>
        </p:txBody>
      </p:sp>
      <p:pic>
        <p:nvPicPr>
          <p:cNvPr id="16" name="Picture Placeholder 30" descr="A group of people around each other&#13;&#10;&#13;&#10;Description automatically generated">
            <a:extLst>
              <a:ext uri="{FF2B5EF4-FFF2-40B4-BE49-F238E27FC236}">
                <a16:creationId xmlns:a16="http://schemas.microsoft.com/office/drawing/2014/main" id="{549277B0-11B0-9A46-9383-D3B981A683C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/>
          <a:srcRect l="31441" r="31441"/>
          <a:stretch>
            <a:fillRect/>
          </a:stretch>
        </p:blipFill>
        <p:spPr/>
      </p:pic>
      <p:pic>
        <p:nvPicPr>
          <p:cNvPr id="17" name="Picture Placeholder 40" descr="A picture containing person, child, young, boy&#13;&#10;&#13;&#10;Description automatically generated">
            <a:extLst>
              <a:ext uri="{FF2B5EF4-FFF2-40B4-BE49-F238E27FC236}">
                <a16:creationId xmlns:a16="http://schemas.microsoft.com/office/drawing/2014/main" id="{B42E15B6-DF86-6446-9C84-EB5D938BB7A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/>
          <a:srcRect l="8242" r="8242"/>
          <a:stretch>
            <a:fillRect/>
          </a:stretch>
        </p:blipFill>
        <p:spPr/>
      </p:pic>
      <p:pic>
        <p:nvPicPr>
          <p:cNvPr id="18" name="Picture Placeholder 46" descr="A picture containing ground, outdoor, person, man&#13;&#10;&#13;&#10;Description automatically generated">
            <a:extLst>
              <a:ext uri="{FF2B5EF4-FFF2-40B4-BE49-F238E27FC236}">
                <a16:creationId xmlns:a16="http://schemas.microsoft.com/office/drawing/2014/main" id="{F7633E2B-EDC3-A345-83AD-7D93975D6641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4"/>
          <a:srcRect l="7955" r="54927"/>
          <a:stretch/>
        </p:blipFill>
        <p:spPr>
          <a:xfrm>
            <a:off x="4645567" y="1019329"/>
            <a:ext cx="2023200" cy="3635798"/>
          </a:xfrm>
        </p:spPr>
      </p:pic>
      <p:pic>
        <p:nvPicPr>
          <p:cNvPr id="19" name="Picture Placeholder 42" descr="A person holding a sign&#13;&#10;&#13;&#10;Description automatically generated">
            <a:extLst>
              <a:ext uri="{FF2B5EF4-FFF2-40B4-BE49-F238E27FC236}">
                <a16:creationId xmlns:a16="http://schemas.microsoft.com/office/drawing/2014/main" id="{09242F34-865F-284B-BFA3-CEB107C7F483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5"/>
          <a:srcRect l="8226" r="8226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567737742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le 25">
            <a:extLst>
              <a:ext uri="{FF2B5EF4-FFF2-40B4-BE49-F238E27FC236}">
                <a16:creationId xmlns:a16="http://schemas.microsoft.com/office/drawing/2014/main" id="{3A8F7D8D-D66F-D348-8F4C-77832CF991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Add slide title here</a:t>
            </a:r>
          </a:p>
        </p:txBody>
      </p:sp>
      <p:pic>
        <p:nvPicPr>
          <p:cNvPr id="21" name="Picture Placeholder 20" descr="A group of people posing for a photo&#13;&#10;&#13;&#10;Description automatically generated">
            <a:extLst>
              <a:ext uri="{FF2B5EF4-FFF2-40B4-BE49-F238E27FC236}">
                <a16:creationId xmlns:a16="http://schemas.microsoft.com/office/drawing/2014/main" id="{04A010EF-FA59-A04F-BB1D-110D4537139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23" name="Picture Placeholder 22" descr="A person sitting on a wooden bench&#13;&#10;&#13;&#10;Description automatically generated">
            <a:extLst>
              <a:ext uri="{FF2B5EF4-FFF2-40B4-BE49-F238E27FC236}">
                <a16:creationId xmlns:a16="http://schemas.microsoft.com/office/drawing/2014/main" id="{06E6984C-DB7C-294D-A3CE-834108BC7F17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25" name="Picture Placeholder 24" descr="A person smiling for the camera&#13;&#10;&#13;&#10;Description automatically generated">
            <a:extLst>
              <a:ext uri="{FF2B5EF4-FFF2-40B4-BE49-F238E27FC236}">
                <a16:creationId xmlns:a16="http://schemas.microsoft.com/office/drawing/2014/main" id="{2CB1B51A-E190-3B4F-AFDF-7DAD46BA62D0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5BC96428-23F7-4741-B526-21F1E94A0B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/>
        <p:txBody>
          <a:bodyPr/>
          <a:lstStyle/>
          <a:p>
            <a:r>
              <a:rPr lang="en-US" dirty="0"/>
              <a:t>Add your caption for the photos here</a:t>
            </a:r>
          </a:p>
        </p:txBody>
      </p:sp>
      <p:pic>
        <p:nvPicPr>
          <p:cNvPr id="13" name="Picture Placeholder 7" descr="A group of people around each other&#13;&#10;&#13;&#10;Description automatically generated">
            <a:extLst>
              <a:ext uri="{FF2B5EF4-FFF2-40B4-BE49-F238E27FC236}">
                <a16:creationId xmlns:a16="http://schemas.microsoft.com/office/drawing/2014/main" id="{43CD4C38-CEFB-884C-BD2B-34A4DB889FEC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5"/>
          <a:srcRect t="1984" b="1984"/>
          <a:stretch>
            <a:fillRect/>
          </a:stretch>
        </p:blipFill>
        <p:spPr/>
      </p:pic>
      <p:pic>
        <p:nvPicPr>
          <p:cNvPr id="16" name="Picture Placeholder 29" descr="A person standing in front of a building&#13;&#10;&#13;&#10;Description automatically generated">
            <a:extLst>
              <a:ext uri="{FF2B5EF4-FFF2-40B4-BE49-F238E27FC236}">
                <a16:creationId xmlns:a16="http://schemas.microsoft.com/office/drawing/2014/main" id="{D1EB253E-FEAC-CA48-8138-3515527A3D37}"/>
              </a:ext>
            </a:extLst>
          </p:cNvPr>
          <p:cNvPicPr>
            <a:picLocks noGrp="1" noChangeAspect="1"/>
          </p:cNvPicPr>
          <p:nvPr>
            <p:ph type="pic" sz="quarter" idx="16"/>
          </p:nvPr>
        </p:nvPicPr>
        <p:blipFill>
          <a:blip r:embed="rId6"/>
          <a:srcRect t="1984" b="1984"/>
          <a:stretch>
            <a:fillRect/>
          </a:stretch>
        </p:blipFill>
        <p:spPr/>
      </p:pic>
      <p:pic>
        <p:nvPicPr>
          <p:cNvPr id="19" name="Picture Placeholder 15" descr="A group of people standing in front of a building&#13;&#10;&#13;&#10;Description automatically generated">
            <a:extLst>
              <a:ext uri="{FF2B5EF4-FFF2-40B4-BE49-F238E27FC236}">
                <a16:creationId xmlns:a16="http://schemas.microsoft.com/office/drawing/2014/main" id="{14766083-4ABC-374E-912E-B95F30BADD0C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>
          <a:blip r:embed="rId7"/>
          <a:srcRect t="26004" b="26004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659280601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9A2D1DA-7091-0A41-A6E0-F3EBCBF71EF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076631" y="1121121"/>
            <a:ext cx="6946491" cy="2563318"/>
          </a:xfrm>
          <a:prstGeom prst="roundRect">
            <a:avLst>
              <a:gd name="adj" fmla="val 0"/>
            </a:avLst>
          </a:prstGeom>
        </p:spPr>
        <p:txBody>
          <a:bodyPr/>
          <a:lstStyle/>
          <a:p>
            <a:r>
              <a:rPr lang="en-GB" dirty="0"/>
              <a:t>We want quotations to be well seen, and well understood, so make them big and bold.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B2B5CA4-1FE7-7A4A-959B-981748945AA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11480" y="3718939"/>
            <a:ext cx="8321040" cy="389745"/>
          </a:xfrm>
        </p:spPr>
        <p:txBody>
          <a:bodyPr/>
          <a:lstStyle/>
          <a:p>
            <a:r>
              <a:rPr lang="en-US" sz="1200" dirty="0"/>
              <a:t>Presenter, IRC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C0CB1CE-D980-7A46-A6AD-CB9AC3FCBC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sz="9600" dirty="0">
                <a:solidFill>
                  <a:schemeClr val="accent3"/>
                </a:solidFill>
              </a:rPr>
              <a:t>“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76CF4C0F-B137-2E48-A844-A162A712948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sz="9600" dirty="0">
                <a:solidFill>
                  <a:schemeClr val="accent3"/>
                </a:solidFill>
              </a:rPr>
              <a:t>“</a:t>
            </a:r>
          </a:p>
        </p:txBody>
      </p:sp>
    </p:spTree>
    <p:extLst>
      <p:ext uri="{BB962C8B-B14F-4D97-AF65-F5344CB8AC3E}">
        <p14:creationId xmlns:p14="http://schemas.microsoft.com/office/powerpoint/2010/main" val="4270437123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Placeholder 20" descr="A group of people looking at each other&#13;&#10;&#13;&#10;Description automatically generated">
            <a:extLst>
              <a:ext uri="{FF2B5EF4-FFF2-40B4-BE49-F238E27FC236}">
                <a16:creationId xmlns:a16="http://schemas.microsoft.com/office/drawing/2014/main" id="{23AE4749-99A1-9346-8BA6-3396FDB5479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1393" t="11952" b="13670"/>
          <a:stretch/>
        </p:blipFill>
        <p:spPr>
          <a:xfrm>
            <a:off x="0" y="-104172"/>
            <a:ext cx="9181941" cy="5222165"/>
          </a:xfrm>
          <a:prstGeom prst="rect">
            <a:avLst/>
          </a:prstGeom>
        </p:spPr>
      </p:pic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5220339A-3946-9D45-A4C5-97032B15C48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0" y="3166712"/>
            <a:ext cx="9144000" cy="1633888"/>
          </a:xfrm>
        </p:spPr>
        <p:txBody>
          <a:bodyPr/>
          <a:lstStyle/>
          <a:p>
            <a:r>
              <a:rPr lang="en-GB" dirty="0"/>
              <a:t>A quotation over an image can look great and can act as a great opening or closing slide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74452A68-E597-F840-A884-1980359ED25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Contributor, IRC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A141C12-7F98-F74E-9834-486E3B2CCD7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dirty="0"/>
              <a:t>“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BE3D988B-A31A-D548-8730-074C2EB9DF7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“</a:t>
            </a:r>
          </a:p>
        </p:txBody>
      </p:sp>
    </p:spTree>
    <p:extLst>
      <p:ext uri="{BB962C8B-B14F-4D97-AF65-F5344CB8AC3E}">
        <p14:creationId xmlns:p14="http://schemas.microsoft.com/office/powerpoint/2010/main" val="1842629348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E800CC-44D4-314A-97CE-1367EA9D8D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Any questions about this deck?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8DC00F7-0DB1-0847-8F91-0BFC2281AFA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prstGeom prst="roundRect">
            <a:avLst>
              <a:gd name="adj" fmla="val 0"/>
            </a:avLst>
          </a:prstGeom>
        </p:spPr>
        <p:txBody>
          <a:bodyPr/>
          <a:lstStyle/>
          <a:p>
            <a:r>
              <a:rPr lang="en-US" dirty="0"/>
              <a:t>Please direct them to your thematic lead</a:t>
            </a:r>
          </a:p>
          <a:p>
            <a:r>
              <a:rPr lang="en-US" dirty="0"/>
              <a:t>They can then speak to the production team on your behalf</a:t>
            </a:r>
          </a:p>
          <a:p>
            <a:r>
              <a:rPr lang="en-US" dirty="0"/>
              <a:t>Thank you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8337103"/>
      </p:ext>
    </p:extLst>
  </p:cSld>
  <p:clrMapOvr>
    <a:masterClrMapping/>
  </p:clrMapOvr>
</p:sld>
</file>

<file path=ppt/theme/theme1.xml><?xml version="1.0" encoding="utf-8"?>
<a:theme xmlns:a="http://schemas.openxmlformats.org/drawingml/2006/main" name="4_Office Theme">
  <a:themeElements>
    <a:clrScheme name="Custom 4">
      <a:dk1>
        <a:srgbClr val="696969"/>
      </a:dk1>
      <a:lt1>
        <a:srgbClr val="FFFFFF"/>
      </a:lt1>
      <a:dk2>
        <a:srgbClr val="F2F2F2"/>
      </a:dk2>
      <a:lt2>
        <a:srgbClr val="FEFFFF"/>
      </a:lt2>
      <a:accent1>
        <a:srgbClr val="1BA8C7"/>
      </a:accent1>
      <a:accent2>
        <a:srgbClr val="80CBB8"/>
      </a:accent2>
      <a:accent3>
        <a:srgbClr val="C3CC2D"/>
      </a:accent3>
      <a:accent4>
        <a:srgbClr val="EF4245"/>
      </a:accent4>
      <a:accent5>
        <a:srgbClr val="FDB82B"/>
      </a:accent5>
      <a:accent6>
        <a:srgbClr val="10788B"/>
      </a:accent6>
      <a:hlink>
        <a:srgbClr val="FEFFFF"/>
      </a:hlink>
      <a:folHlink>
        <a:srgbClr val="FEFFFF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6_Office Theme">
  <a:themeElements>
    <a:clrScheme name="Custom 4">
      <a:dk1>
        <a:srgbClr val="696969"/>
      </a:dk1>
      <a:lt1>
        <a:srgbClr val="FFFFFF"/>
      </a:lt1>
      <a:dk2>
        <a:srgbClr val="F2F2F2"/>
      </a:dk2>
      <a:lt2>
        <a:srgbClr val="FEFFFF"/>
      </a:lt2>
      <a:accent1>
        <a:srgbClr val="1BA8C7"/>
      </a:accent1>
      <a:accent2>
        <a:srgbClr val="80CBB8"/>
      </a:accent2>
      <a:accent3>
        <a:srgbClr val="C3CC2D"/>
      </a:accent3>
      <a:accent4>
        <a:srgbClr val="EF4245"/>
      </a:accent4>
      <a:accent5>
        <a:srgbClr val="FDB82B"/>
      </a:accent5>
      <a:accent6>
        <a:srgbClr val="10788B"/>
      </a:accent6>
      <a:hlink>
        <a:srgbClr val="FEFFFF"/>
      </a:hlink>
      <a:folHlink>
        <a:srgbClr val="FEFFFF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5_Office Theme">
  <a:themeElements>
    <a:clrScheme name="Custom 4">
      <a:dk1>
        <a:srgbClr val="696969"/>
      </a:dk1>
      <a:lt1>
        <a:srgbClr val="FFFFFF"/>
      </a:lt1>
      <a:dk2>
        <a:srgbClr val="F2F2F2"/>
      </a:dk2>
      <a:lt2>
        <a:srgbClr val="FEFFFF"/>
      </a:lt2>
      <a:accent1>
        <a:srgbClr val="1BA8C7"/>
      </a:accent1>
      <a:accent2>
        <a:srgbClr val="80CBB8"/>
      </a:accent2>
      <a:accent3>
        <a:srgbClr val="C3CC2D"/>
      </a:accent3>
      <a:accent4>
        <a:srgbClr val="EF4245"/>
      </a:accent4>
      <a:accent5>
        <a:srgbClr val="FDB82B"/>
      </a:accent5>
      <a:accent6>
        <a:srgbClr val="10788B"/>
      </a:accent6>
      <a:hlink>
        <a:srgbClr val="FEFFFF"/>
      </a:hlink>
      <a:folHlink>
        <a:srgbClr val="FEFFFF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3_Office Theme">
  <a:themeElements>
    <a:clrScheme name="Custom 4">
      <a:dk1>
        <a:srgbClr val="696969"/>
      </a:dk1>
      <a:lt1>
        <a:srgbClr val="FFFFFF"/>
      </a:lt1>
      <a:dk2>
        <a:srgbClr val="F2F2F2"/>
      </a:dk2>
      <a:lt2>
        <a:srgbClr val="FEFFFF"/>
      </a:lt2>
      <a:accent1>
        <a:srgbClr val="1BA8C7"/>
      </a:accent1>
      <a:accent2>
        <a:srgbClr val="80CBB8"/>
      </a:accent2>
      <a:accent3>
        <a:srgbClr val="C3CC2D"/>
      </a:accent3>
      <a:accent4>
        <a:srgbClr val="EF4245"/>
      </a:accent4>
      <a:accent5>
        <a:srgbClr val="FDB82B"/>
      </a:accent5>
      <a:accent6>
        <a:srgbClr val="10788B"/>
      </a:accent6>
      <a:hlink>
        <a:srgbClr val="FEFFFF"/>
      </a:hlink>
      <a:folHlink>
        <a:srgbClr val="FEFFFF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1_Office Theme">
  <a:themeElements>
    <a:clrScheme name="Custom 4">
      <a:dk1>
        <a:srgbClr val="696969"/>
      </a:dk1>
      <a:lt1>
        <a:srgbClr val="FFFFFF"/>
      </a:lt1>
      <a:dk2>
        <a:srgbClr val="F2F2F2"/>
      </a:dk2>
      <a:lt2>
        <a:srgbClr val="FEFFFF"/>
      </a:lt2>
      <a:accent1>
        <a:srgbClr val="1BA8C7"/>
      </a:accent1>
      <a:accent2>
        <a:srgbClr val="80CBB8"/>
      </a:accent2>
      <a:accent3>
        <a:srgbClr val="C3CC2D"/>
      </a:accent3>
      <a:accent4>
        <a:srgbClr val="EF4245"/>
      </a:accent4>
      <a:accent5>
        <a:srgbClr val="FDB82B"/>
      </a:accent5>
      <a:accent6>
        <a:srgbClr val="10788B"/>
      </a:accent6>
      <a:hlink>
        <a:srgbClr val="FEFFFF"/>
      </a:hlink>
      <a:folHlink>
        <a:srgbClr val="FEFFFF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3339</TotalTime>
  <Words>1511</Words>
  <Application>Microsoft Macintosh PowerPoint</Application>
  <PresentationFormat>On-screen Show (16:9)</PresentationFormat>
  <Paragraphs>251</Paragraphs>
  <Slides>54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5</vt:i4>
      </vt:variant>
      <vt:variant>
        <vt:lpstr>Slide Titles</vt:lpstr>
      </vt:variant>
      <vt:variant>
        <vt:i4>54</vt:i4>
      </vt:variant>
    </vt:vector>
  </HeadingPairs>
  <TitlesOfParts>
    <vt:vector size="64" baseType="lpstr">
      <vt:lpstr>Arial</vt:lpstr>
      <vt:lpstr>Arial Regular</vt:lpstr>
      <vt:lpstr>Calibri</vt:lpstr>
      <vt:lpstr>VAG Rounded Std Light</vt:lpstr>
      <vt:lpstr>VAG Rounded Std Thin</vt:lpstr>
      <vt:lpstr>4_Office Theme</vt:lpstr>
      <vt:lpstr>6_Office Theme</vt:lpstr>
      <vt:lpstr>5_Office Theme</vt:lpstr>
      <vt:lpstr>3_Office Theme</vt:lpstr>
      <vt:lpstr>1_Office Theme</vt:lpstr>
      <vt:lpstr>PowerPoint Presentation</vt:lpstr>
      <vt:lpstr>PowerPoint Presentation</vt:lpstr>
      <vt:lpstr>PowerPoint Presentation</vt:lpstr>
      <vt:lpstr>What’s this document for?</vt:lpstr>
      <vt:lpstr>Our agenda is designed to help you do this</vt:lpstr>
      <vt:lpstr>How should I use this document?</vt:lpstr>
      <vt:lpstr>Some technical housekeeping</vt:lpstr>
      <vt:lpstr>PowerPoint Presentation</vt:lpstr>
      <vt:lpstr>1. Start at the end</vt:lpstr>
      <vt:lpstr>2. Consider your audience </vt:lpstr>
      <vt:lpstr>3. Tell stories</vt:lpstr>
      <vt:lpstr>4. Great stories have heroes  (&amp; villains)</vt:lpstr>
      <vt:lpstr>5. Cadence &amp; the magic number</vt:lpstr>
      <vt:lpstr>6. Be creative with your slide titles</vt:lpstr>
      <vt:lpstr>7. Enjoyment is enthralling </vt:lpstr>
      <vt:lpstr>8. You know your content best</vt:lpstr>
      <vt:lpstr>8. It’s great to collaborate</vt:lpstr>
      <vt:lpstr>9. Get to the point</vt:lpstr>
      <vt:lpstr>10. Be prepared to ‘live edit’</vt:lpstr>
      <vt:lpstr>11. We’re all still learning</vt:lpstr>
      <vt:lpstr>12. Be yourself</vt:lpstr>
      <vt:lpstr>PowerPoint Presentation</vt:lpstr>
      <vt:lpstr>A good slide deck never killed anyone</vt:lpstr>
      <vt:lpstr>1. Too much text on your slides</vt:lpstr>
      <vt:lpstr>Say it, don’t display it</vt:lpstr>
      <vt:lpstr>But I need more than four bullets</vt:lpstr>
      <vt:lpstr>2. Drowning in detail</vt:lpstr>
      <vt:lpstr>3. A (good) picture says 1,000 words</vt:lpstr>
      <vt:lpstr>In summary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40/60 Text Image</vt:lpstr>
      <vt:lpstr>50/50 Text Image</vt:lpstr>
      <vt:lpstr>60/40 Text Image</vt:lpstr>
      <vt:lpstr>60/40 Text Image alternative</vt:lpstr>
      <vt:lpstr>Add slide title here</vt:lpstr>
      <vt:lpstr>PowerPoint Presentation</vt:lpstr>
      <vt:lpstr>Add slide title here</vt:lpstr>
      <vt:lpstr>Chart and copy slide</vt:lpstr>
      <vt:lpstr>3 chart slide</vt:lpstr>
      <vt:lpstr>PowerPoint Presentation</vt:lpstr>
      <vt:lpstr>PowerPoint Presentation</vt:lpstr>
      <vt:lpstr>Add slide title here</vt:lpstr>
      <vt:lpstr>Add slide title here</vt:lpstr>
      <vt:lpstr>Add slide title here</vt:lpstr>
      <vt:lpstr>PowerPoint Presentation</vt:lpstr>
      <vt:lpstr>PowerPoint Presentation</vt:lpstr>
      <vt:lpstr>Any questions about this deck?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Natalie Grandfield</dc:creator>
  <cp:lastModifiedBy>Dechan Dalrymple</cp:lastModifiedBy>
  <cp:revision>153</cp:revision>
  <cp:lastPrinted>2019-01-16T11:46:28Z</cp:lastPrinted>
  <dcterms:created xsi:type="dcterms:W3CDTF">2019-01-14T09:30:48Z</dcterms:created>
  <dcterms:modified xsi:type="dcterms:W3CDTF">2019-01-22T11:28:58Z</dcterms:modified>
</cp:coreProperties>
</file>