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5" r:id="rId5"/>
  </p:sldMasterIdLst>
  <p:notesMasterIdLst>
    <p:notesMasterId r:id="rId20"/>
  </p:notesMasterIdLst>
  <p:sldIdLst>
    <p:sldId id="330" r:id="rId6"/>
    <p:sldId id="256" r:id="rId7"/>
    <p:sldId id="307" r:id="rId8"/>
    <p:sldId id="285" r:id="rId9"/>
    <p:sldId id="336" r:id="rId10"/>
    <p:sldId id="337" r:id="rId11"/>
    <p:sldId id="335" r:id="rId12"/>
    <p:sldId id="333" r:id="rId13"/>
    <p:sldId id="334" r:id="rId14"/>
    <p:sldId id="332" r:id="rId15"/>
    <p:sldId id="338" r:id="rId16"/>
    <p:sldId id="339" r:id="rId17"/>
    <p:sldId id="310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75"/>
    <p:restoredTop sz="89474" autoAdjust="0"/>
  </p:normalViewPr>
  <p:slideViewPr>
    <p:cSldViewPr snapToGrid="0">
      <p:cViewPr varScale="1">
        <p:scale>
          <a:sx n="60" d="100"/>
          <a:sy n="60" d="100"/>
        </p:scale>
        <p:origin x="800" y="36"/>
      </p:cViewPr>
      <p:guideLst>
        <p:guide orient="horz" pos="731"/>
        <p:guide pos="506"/>
        <p:guide orient="horz" pos="1321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79A1CD-FE2B-4A0F-BA0A-5FE82C9BA4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80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65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598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886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056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64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Split into multiple slides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48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474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Systems Connec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9DBD3D-6BAC-3C74-1E30-DC5C3945900E}"/>
              </a:ext>
            </a:extLst>
          </p:cNvPr>
          <p:cNvSpPr/>
          <p:nvPr userDrawn="1"/>
        </p:nvSpPr>
        <p:spPr>
          <a:xfrm>
            <a:off x="10627112" y="5754029"/>
            <a:ext cx="769434" cy="802888"/>
          </a:xfrm>
          <a:prstGeom prst="rect">
            <a:avLst/>
          </a:prstGeom>
          <a:solidFill>
            <a:srgbClr val="01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05C7B-318D-03CB-9CA1-31054F95E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66369" y="5029200"/>
            <a:ext cx="4259263" cy="44608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GB" dirty="0">
                <a:solidFill>
                  <a:schemeClr val="tx2"/>
                </a:solidFill>
              </a:rPr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67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g object 16">
            <a:extLst>
              <a:ext uri="{FF2B5EF4-FFF2-40B4-BE49-F238E27FC236}">
                <a16:creationId xmlns:a16="http://schemas.microsoft.com/office/drawing/2014/main" id="{1C1A809C-5CEA-8589-BF5A-DB5080671874}"/>
              </a:ext>
            </a:extLst>
          </p:cNvPr>
          <p:cNvSpPr/>
          <p:nvPr userDrawn="1"/>
        </p:nvSpPr>
        <p:spPr>
          <a:xfrm>
            <a:off x="0" y="0"/>
            <a:ext cx="12196036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bg object 22">
            <a:extLst>
              <a:ext uri="{FF2B5EF4-FFF2-40B4-BE49-F238E27FC236}">
                <a16:creationId xmlns:a16="http://schemas.microsoft.com/office/drawing/2014/main" id="{C101554C-03ED-353A-FA67-D4D1210D067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7AA6FE-7EC6-165D-2085-FCFB844B5CC6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6" name="bg object 23">
              <a:extLst>
                <a:ext uri="{FF2B5EF4-FFF2-40B4-BE49-F238E27FC236}">
                  <a16:creationId xmlns:a16="http://schemas.microsoft.com/office/drawing/2014/main" id="{B0BECB1F-ECBC-8769-E3C7-16E2F102521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4">
              <a:extLst>
                <a:ext uri="{FF2B5EF4-FFF2-40B4-BE49-F238E27FC236}">
                  <a16:creationId xmlns:a16="http://schemas.microsoft.com/office/drawing/2014/main" id="{5A0F166C-5675-4BDF-82C2-1312D3795A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5">
              <a:extLst>
                <a:ext uri="{FF2B5EF4-FFF2-40B4-BE49-F238E27FC236}">
                  <a16:creationId xmlns:a16="http://schemas.microsoft.com/office/drawing/2014/main" id="{F0D9B2C6-6D12-CCA5-00B9-5E51269E9765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26">
              <a:extLst>
                <a:ext uri="{FF2B5EF4-FFF2-40B4-BE49-F238E27FC236}">
                  <a16:creationId xmlns:a16="http://schemas.microsoft.com/office/drawing/2014/main" id="{BB04FA2D-05E8-025B-D234-184014DA260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27">
              <a:extLst>
                <a:ext uri="{FF2B5EF4-FFF2-40B4-BE49-F238E27FC236}">
                  <a16:creationId xmlns:a16="http://schemas.microsoft.com/office/drawing/2014/main" id="{C7C47A63-8503-302D-EEC1-8F321F81D4F4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bg object 28">
              <a:extLst>
                <a:ext uri="{FF2B5EF4-FFF2-40B4-BE49-F238E27FC236}">
                  <a16:creationId xmlns:a16="http://schemas.microsoft.com/office/drawing/2014/main" id="{5964C189-B02F-4F4E-319E-E3C3858E0426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bg object 29">
              <a:extLst>
                <a:ext uri="{FF2B5EF4-FFF2-40B4-BE49-F238E27FC236}">
                  <a16:creationId xmlns:a16="http://schemas.microsoft.com/office/drawing/2014/main" id="{AEB47A71-CFC8-15A6-BEFC-708022A4AF5E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bg object 30">
              <a:extLst>
                <a:ext uri="{FF2B5EF4-FFF2-40B4-BE49-F238E27FC236}">
                  <a16:creationId xmlns:a16="http://schemas.microsoft.com/office/drawing/2014/main" id="{746867FF-9D81-E86C-14D3-BA25BF17E6C5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bg object 31">
              <a:extLst>
                <a:ext uri="{FF2B5EF4-FFF2-40B4-BE49-F238E27FC236}">
                  <a16:creationId xmlns:a16="http://schemas.microsoft.com/office/drawing/2014/main" id="{612BE240-184A-F95D-4205-673C737C18BE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9" y="1589518"/>
            <a:ext cx="6384840" cy="165576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6384840" cy="112784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61F235-EDD6-AB74-9C26-D2589D0B0BF5}"/>
              </a:ext>
            </a:extLst>
          </p:cNvPr>
          <p:cNvGrpSpPr/>
          <p:nvPr userDrawn="1"/>
        </p:nvGrpSpPr>
        <p:grpSpPr>
          <a:xfrm>
            <a:off x="9768269" y="5263373"/>
            <a:ext cx="1969708" cy="1135284"/>
            <a:chOff x="9768269" y="5263373"/>
            <a:chExt cx="1969708" cy="1135284"/>
          </a:xfrm>
        </p:grpSpPr>
        <p:sp>
          <p:nvSpPr>
            <p:cNvPr id="9" name="bg object 17">
              <a:extLst>
                <a:ext uri="{FF2B5EF4-FFF2-40B4-BE49-F238E27FC236}">
                  <a16:creationId xmlns:a16="http://schemas.microsoft.com/office/drawing/2014/main" id="{B1A475EC-8DC6-2777-9270-716381F7DA64}"/>
                </a:ext>
              </a:extLst>
            </p:cNvPr>
            <p:cNvSpPr/>
            <p:nvPr/>
          </p:nvSpPr>
          <p:spPr>
            <a:xfrm>
              <a:off x="11351110" y="6342803"/>
              <a:ext cx="232420" cy="55854"/>
            </a:xfrm>
            <a:custGeom>
              <a:avLst/>
              <a:gdLst/>
              <a:ahLst/>
              <a:cxnLst/>
              <a:rect l="l" t="t" r="r" b="b"/>
              <a:pathLst>
                <a:path w="255904" h="61595">
                  <a:moveTo>
                    <a:pt x="45491" y="54190"/>
                  </a:moveTo>
                  <a:lnTo>
                    <a:pt x="43802" y="52768"/>
                  </a:lnTo>
                  <a:lnTo>
                    <a:pt x="9245" y="52768"/>
                  </a:lnTo>
                  <a:lnTo>
                    <a:pt x="9245" y="44780"/>
                  </a:lnTo>
                  <a:lnTo>
                    <a:pt x="14655" y="41402"/>
                  </a:lnTo>
                  <a:lnTo>
                    <a:pt x="26657" y="35267"/>
                  </a:lnTo>
                  <a:lnTo>
                    <a:pt x="34874" y="30670"/>
                  </a:lnTo>
                  <a:lnTo>
                    <a:pt x="40576" y="26225"/>
                  </a:lnTo>
                  <a:lnTo>
                    <a:pt x="43891" y="21399"/>
                  </a:lnTo>
                  <a:lnTo>
                    <a:pt x="44958" y="15633"/>
                  </a:lnTo>
                  <a:lnTo>
                    <a:pt x="43383" y="8851"/>
                  </a:lnTo>
                  <a:lnTo>
                    <a:pt x="38976" y="3962"/>
                  </a:lnTo>
                  <a:lnTo>
                    <a:pt x="32181" y="1003"/>
                  </a:lnTo>
                  <a:lnTo>
                    <a:pt x="23456" y="0"/>
                  </a:lnTo>
                  <a:lnTo>
                    <a:pt x="18389" y="0"/>
                  </a:lnTo>
                  <a:lnTo>
                    <a:pt x="12979" y="711"/>
                  </a:lnTo>
                  <a:lnTo>
                    <a:pt x="3378" y="5245"/>
                  </a:lnTo>
                  <a:lnTo>
                    <a:pt x="1155" y="7023"/>
                  </a:lnTo>
                  <a:lnTo>
                    <a:pt x="1155" y="11455"/>
                  </a:lnTo>
                  <a:lnTo>
                    <a:pt x="2667" y="13144"/>
                  </a:lnTo>
                  <a:lnTo>
                    <a:pt x="5600" y="13144"/>
                  </a:lnTo>
                  <a:lnTo>
                    <a:pt x="6311" y="12877"/>
                  </a:lnTo>
                  <a:lnTo>
                    <a:pt x="12255" y="8978"/>
                  </a:lnTo>
                  <a:lnTo>
                    <a:pt x="16611" y="7467"/>
                  </a:lnTo>
                  <a:lnTo>
                    <a:pt x="31267" y="7467"/>
                  </a:lnTo>
                  <a:lnTo>
                    <a:pt x="36601" y="10210"/>
                  </a:lnTo>
                  <a:lnTo>
                    <a:pt x="36601" y="21678"/>
                  </a:lnTo>
                  <a:lnTo>
                    <a:pt x="30124" y="24879"/>
                  </a:lnTo>
                  <a:lnTo>
                    <a:pt x="19456" y="30378"/>
                  </a:lnTo>
                  <a:lnTo>
                    <a:pt x="11137" y="35166"/>
                  </a:lnTo>
                  <a:lnTo>
                    <a:pt x="5041" y="40436"/>
                  </a:lnTo>
                  <a:lnTo>
                    <a:pt x="1282" y="47193"/>
                  </a:lnTo>
                  <a:lnTo>
                    <a:pt x="0" y="56413"/>
                  </a:lnTo>
                  <a:lnTo>
                    <a:pt x="0" y="58458"/>
                  </a:lnTo>
                  <a:lnTo>
                    <a:pt x="1600" y="60236"/>
                  </a:lnTo>
                  <a:lnTo>
                    <a:pt x="41757" y="60236"/>
                  </a:lnTo>
                  <a:lnTo>
                    <a:pt x="43802" y="60236"/>
                  </a:lnTo>
                  <a:lnTo>
                    <a:pt x="45491" y="58724"/>
                  </a:lnTo>
                  <a:lnTo>
                    <a:pt x="45491" y="54190"/>
                  </a:lnTo>
                  <a:close/>
                </a:path>
                <a:path w="255904" h="61595">
                  <a:moveTo>
                    <a:pt x="118351" y="30645"/>
                  </a:moveTo>
                  <a:lnTo>
                    <a:pt x="116674" y="19113"/>
                  </a:lnTo>
                  <a:lnTo>
                    <a:pt x="111785" y="9334"/>
                  </a:lnTo>
                  <a:lnTo>
                    <a:pt x="109994" y="7810"/>
                  </a:lnTo>
                  <a:lnTo>
                    <a:pt x="109994" y="30645"/>
                  </a:lnTo>
                  <a:lnTo>
                    <a:pt x="108788" y="39789"/>
                  </a:lnTo>
                  <a:lnTo>
                    <a:pt x="105371" y="47142"/>
                  </a:lnTo>
                  <a:lnTo>
                    <a:pt x="100025" y="52057"/>
                  </a:lnTo>
                  <a:lnTo>
                    <a:pt x="93027" y="53835"/>
                  </a:lnTo>
                  <a:lnTo>
                    <a:pt x="86017" y="52057"/>
                  </a:lnTo>
                  <a:lnTo>
                    <a:pt x="80670" y="47142"/>
                  </a:lnTo>
                  <a:lnTo>
                    <a:pt x="77254" y="39789"/>
                  </a:lnTo>
                  <a:lnTo>
                    <a:pt x="76060" y="30645"/>
                  </a:lnTo>
                  <a:lnTo>
                    <a:pt x="77254" y="21526"/>
                  </a:lnTo>
                  <a:lnTo>
                    <a:pt x="80670" y="14160"/>
                  </a:lnTo>
                  <a:lnTo>
                    <a:pt x="86017" y="9258"/>
                  </a:lnTo>
                  <a:lnTo>
                    <a:pt x="93027" y="7467"/>
                  </a:lnTo>
                  <a:lnTo>
                    <a:pt x="100025" y="9258"/>
                  </a:lnTo>
                  <a:lnTo>
                    <a:pt x="105371" y="14160"/>
                  </a:lnTo>
                  <a:lnTo>
                    <a:pt x="108788" y="21526"/>
                  </a:lnTo>
                  <a:lnTo>
                    <a:pt x="109994" y="30645"/>
                  </a:lnTo>
                  <a:lnTo>
                    <a:pt x="109994" y="7810"/>
                  </a:lnTo>
                  <a:lnTo>
                    <a:pt x="109601" y="7467"/>
                  </a:lnTo>
                  <a:lnTo>
                    <a:pt x="103835" y="2540"/>
                  </a:lnTo>
                  <a:lnTo>
                    <a:pt x="93027" y="0"/>
                  </a:lnTo>
                  <a:lnTo>
                    <a:pt x="82207" y="2540"/>
                  </a:lnTo>
                  <a:lnTo>
                    <a:pt x="74269" y="9334"/>
                  </a:lnTo>
                  <a:lnTo>
                    <a:pt x="69367" y="19113"/>
                  </a:lnTo>
                  <a:lnTo>
                    <a:pt x="67703" y="30645"/>
                  </a:lnTo>
                  <a:lnTo>
                    <a:pt x="69367" y="42189"/>
                  </a:lnTo>
                  <a:lnTo>
                    <a:pt x="74269" y="51981"/>
                  </a:lnTo>
                  <a:lnTo>
                    <a:pt x="82207" y="58762"/>
                  </a:lnTo>
                  <a:lnTo>
                    <a:pt x="93027" y="61302"/>
                  </a:lnTo>
                  <a:lnTo>
                    <a:pt x="103835" y="58762"/>
                  </a:lnTo>
                  <a:lnTo>
                    <a:pt x="109601" y="53835"/>
                  </a:lnTo>
                  <a:lnTo>
                    <a:pt x="111785" y="51981"/>
                  </a:lnTo>
                  <a:lnTo>
                    <a:pt x="116674" y="42189"/>
                  </a:lnTo>
                  <a:lnTo>
                    <a:pt x="118351" y="30645"/>
                  </a:lnTo>
                  <a:close/>
                </a:path>
                <a:path w="255904" h="61595">
                  <a:moveTo>
                    <a:pt x="186664" y="54190"/>
                  </a:moveTo>
                  <a:lnTo>
                    <a:pt x="184975" y="52768"/>
                  </a:lnTo>
                  <a:lnTo>
                    <a:pt x="150418" y="52768"/>
                  </a:lnTo>
                  <a:lnTo>
                    <a:pt x="150418" y="44780"/>
                  </a:lnTo>
                  <a:lnTo>
                    <a:pt x="155829" y="41402"/>
                  </a:lnTo>
                  <a:lnTo>
                    <a:pt x="167830" y="35267"/>
                  </a:lnTo>
                  <a:lnTo>
                    <a:pt x="176047" y="30670"/>
                  </a:lnTo>
                  <a:lnTo>
                    <a:pt x="181749" y="26225"/>
                  </a:lnTo>
                  <a:lnTo>
                    <a:pt x="185051" y="21399"/>
                  </a:lnTo>
                  <a:lnTo>
                    <a:pt x="186131" y="15633"/>
                  </a:lnTo>
                  <a:lnTo>
                    <a:pt x="184556" y="8851"/>
                  </a:lnTo>
                  <a:lnTo>
                    <a:pt x="180149" y="3962"/>
                  </a:lnTo>
                  <a:lnTo>
                    <a:pt x="173342" y="1003"/>
                  </a:lnTo>
                  <a:lnTo>
                    <a:pt x="164630" y="0"/>
                  </a:lnTo>
                  <a:lnTo>
                    <a:pt x="159562" y="0"/>
                  </a:lnTo>
                  <a:lnTo>
                    <a:pt x="154139" y="711"/>
                  </a:lnTo>
                  <a:lnTo>
                    <a:pt x="144551" y="5245"/>
                  </a:lnTo>
                  <a:lnTo>
                    <a:pt x="142328" y="7023"/>
                  </a:lnTo>
                  <a:lnTo>
                    <a:pt x="142328" y="11455"/>
                  </a:lnTo>
                  <a:lnTo>
                    <a:pt x="143840" y="13144"/>
                  </a:lnTo>
                  <a:lnTo>
                    <a:pt x="146773" y="13144"/>
                  </a:lnTo>
                  <a:lnTo>
                    <a:pt x="147485" y="12877"/>
                  </a:lnTo>
                  <a:lnTo>
                    <a:pt x="153428" y="8978"/>
                  </a:lnTo>
                  <a:lnTo>
                    <a:pt x="157784" y="7467"/>
                  </a:lnTo>
                  <a:lnTo>
                    <a:pt x="172440" y="7467"/>
                  </a:lnTo>
                  <a:lnTo>
                    <a:pt x="177774" y="10210"/>
                  </a:lnTo>
                  <a:lnTo>
                    <a:pt x="177774" y="21678"/>
                  </a:lnTo>
                  <a:lnTo>
                    <a:pt x="171297" y="24879"/>
                  </a:lnTo>
                  <a:lnTo>
                    <a:pt x="160629" y="30378"/>
                  </a:lnTo>
                  <a:lnTo>
                    <a:pt x="152311" y="35166"/>
                  </a:lnTo>
                  <a:lnTo>
                    <a:pt x="146202" y="40436"/>
                  </a:lnTo>
                  <a:lnTo>
                    <a:pt x="142455" y="47193"/>
                  </a:lnTo>
                  <a:lnTo>
                    <a:pt x="141173" y="56413"/>
                  </a:lnTo>
                  <a:lnTo>
                    <a:pt x="141173" y="58458"/>
                  </a:lnTo>
                  <a:lnTo>
                    <a:pt x="142773" y="60236"/>
                  </a:lnTo>
                  <a:lnTo>
                    <a:pt x="182930" y="60236"/>
                  </a:lnTo>
                  <a:lnTo>
                    <a:pt x="184975" y="60236"/>
                  </a:lnTo>
                  <a:lnTo>
                    <a:pt x="186664" y="58724"/>
                  </a:lnTo>
                  <a:lnTo>
                    <a:pt x="186664" y="54190"/>
                  </a:lnTo>
                  <a:close/>
                </a:path>
                <a:path w="255904" h="61595">
                  <a:moveTo>
                    <a:pt x="255689" y="34734"/>
                  </a:moveTo>
                  <a:lnTo>
                    <a:pt x="250532" y="29845"/>
                  </a:lnTo>
                  <a:lnTo>
                    <a:pt x="242709" y="27724"/>
                  </a:lnTo>
                  <a:lnTo>
                    <a:pt x="249021" y="25057"/>
                  </a:lnTo>
                  <a:lnTo>
                    <a:pt x="251688" y="20078"/>
                  </a:lnTo>
                  <a:lnTo>
                    <a:pt x="251688" y="5511"/>
                  </a:lnTo>
                  <a:lnTo>
                    <a:pt x="244309" y="0"/>
                  </a:lnTo>
                  <a:lnTo>
                    <a:pt x="228765" y="0"/>
                  </a:lnTo>
                  <a:lnTo>
                    <a:pt x="223875" y="622"/>
                  </a:lnTo>
                  <a:lnTo>
                    <a:pt x="217665" y="3200"/>
                  </a:lnTo>
                  <a:lnTo>
                    <a:pt x="214287" y="4800"/>
                  </a:lnTo>
                  <a:lnTo>
                    <a:pt x="214287" y="9410"/>
                  </a:lnTo>
                  <a:lnTo>
                    <a:pt x="215442" y="10934"/>
                  </a:lnTo>
                  <a:lnTo>
                    <a:pt x="219176" y="10934"/>
                  </a:lnTo>
                  <a:lnTo>
                    <a:pt x="224764" y="8001"/>
                  </a:lnTo>
                  <a:lnTo>
                    <a:pt x="228053" y="7112"/>
                  </a:lnTo>
                  <a:lnTo>
                    <a:pt x="238721" y="7112"/>
                  </a:lnTo>
                  <a:lnTo>
                    <a:pt x="243332" y="9410"/>
                  </a:lnTo>
                  <a:lnTo>
                    <a:pt x="243332" y="21056"/>
                  </a:lnTo>
                  <a:lnTo>
                    <a:pt x="238988" y="24968"/>
                  </a:lnTo>
                  <a:lnTo>
                    <a:pt x="224497" y="24968"/>
                  </a:lnTo>
                  <a:lnTo>
                    <a:pt x="222808" y="26479"/>
                  </a:lnTo>
                  <a:lnTo>
                    <a:pt x="222808" y="30746"/>
                  </a:lnTo>
                  <a:lnTo>
                    <a:pt x="224497" y="32334"/>
                  </a:lnTo>
                  <a:lnTo>
                    <a:pt x="240576" y="32334"/>
                  </a:lnTo>
                  <a:lnTo>
                    <a:pt x="247332" y="35356"/>
                  </a:lnTo>
                  <a:lnTo>
                    <a:pt x="247332" y="50114"/>
                  </a:lnTo>
                  <a:lnTo>
                    <a:pt x="241033" y="54190"/>
                  </a:lnTo>
                  <a:lnTo>
                    <a:pt x="224142" y="54190"/>
                  </a:lnTo>
                  <a:lnTo>
                    <a:pt x="219798" y="51536"/>
                  </a:lnTo>
                  <a:lnTo>
                    <a:pt x="214376" y="47358"/>
                  </a:lnTo>
                  <a:lnTo>
                    <a:pt x="213575" y="47002"/>
                  </a:lnTo>
                  <a:lnTo>
                    <a:pt x="210731" y="47002"/>
                  </a:lnTo>
                  <a:lnTo>
                    <a:pt x="208864" y="48336"/>
                  </a:lnTo>
                  <a:lnTo>
                    <a:pt x="208864" y="51879"/>
                  </a:lnTo>
                  <a:lnTo>
                    <a:pt x="209575" y="53035"/>
                  </a:lnTo>
                  <a:lnTo>
                    <a:pt x="216065" y="58635"/>
                  </a:lnTo>
                  <a:lnTo>
                    <a:pt x="223342" y="61302"/>
                  </a:lnTo>
                  <a:lnTo>
                    <a:pt x="232410" y="61302"/>
                  </a:lnTo>
                  <a:lnTo>
                    <a:pt x="241820" y="60007"/>
                  </a:lnTo>
                  <a:lnTo>
                    <a:pt x="249186" y="56324"/>
                  </a:lnTo>
                  <a:lnTo>
                    <a:pt x="253974" y="50622"/>
                  </a:lnTo>
                  <a:lnTo>
                    <a:pt x="255689" y="43268"/>
                  </a:lnTo>
                  <a:lnTo>
                    <a:pt x="255689" y="347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bg object 18">
              <a:extLst>
                <a:ext uri="{FF2B5EF4-FFF2-40B4-BE49-F238E27FC236}">
                  <a16:creationId xmlns:a16="http://schemas.microsoft.com/office/drawing/2014/main" id="{CB203E13-91BE-B4AD-9232-6C1CA705097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68269" y="6133524"/>
              <a:ext cx="114872" cy="115198"/>
            </a:xfrm>
            <a:prstGeom prst="rect">
              <a:avLst/>
            </a:prstGeom>
          </p:spPr>
        </p:pic>
        <p:sp>
          <p:nvSpPr>
            <p:cNvPr id="11" name="bg object 19">
              <a:extLst>
                <a:ext uri="{FF2B5EF4-FFF2-40B4-BE49-F238E27FC236}">
                  <a16:creationId xmlns:a16="http://schemas.microsoft.com/office/drawing/2014/main" id="{496AC52C-7545-151F-E8C3-1E3096522EB4}"/>
                </a:ext>
              </a:extLst>
            </p:cNvPr>
            <p:cNvSpPr/>
            <p:nvPr/>
          </p:nvSpPr>
          <p:spPr>
            <a:xfrm>
              <a:off x="9916387" y="6076176"/>
              <a:ext cx="65747" cy="171594"/>
            </a:xfrm>
            <a:custGeom>
              <a:avLst/>
              <a:gdLst/>
              <a:ahLst/>
              <a:cxnLst/>
              <a:rect l="l" t="t" r="r" b="b"/>
              <a:pathLst>
                <a:path w="72390" h="189229">
                  <a:moveTo>
                    <a:pt x="16637" y="3606"/>
                  </a:moveTo>
                  <a:lnTo>
                    <a:pt x="13030" y="0"/>
                  </a:lnTo>
                  <a:lnTo>
                    <a:pt x="3606" y="0"/>
                  </a:lnTo>
                  <a:lnTo>
                    <a:pt x="0" y="3606"/>
                  </a:lnTo>
                  <a:lnTo>
                    <a:pt x="0" y="185559"/>
                  </a:lnTo>
                  <a:lnTo>
                    <a:pt x="3606" y="189166"/>
                  </a:lnTo>
                  <a:lnTo>
                    <a:pt x="8318" y="189166"/>
                  </a:lnTo>
                  <a:lnTo>
                    <a:pt x="13030" y="189166"/>
                  </a:lnTo>
                  <a:lnTo>
                    <a:pt x="16637" y="185559"/>
                  </a:lnTo>
                  <a:lnTo>
                    <a:pt x="16637" y="3606"/>
                  </a:lnTo>
                  <a:close/>
                </a:path>
                <a:path w="72390" h="189229">
                  <a:moveTo>
                    <a:pt x="72110" y="3606"/>
                  </a:moveTo>
                  <a:lnTo>
                    <a:pt x="68503" y="0"/>
                  </a:lnTo>
                  <a:lnTo>
                    <a:pt x="59080" y="0"/>
                  </a:lnTo>
                  <a:lnTo>
                    <a:pt x="55473" y="3606"/>
                  </a:lnTo>
                  <a:lnTo>
                    <a:pt x="55473" y="185559"/>
                  </a:lnTo>
                  <a:lnTo>
                    <a:pt x="59080" y="189166"/>
                  </a:lnTo>
                  <a:lnTo>
                    <a:pt x="63792" y="189166"/>
                  </a:lnTo>
                  <a:lnTo>
                    <a:pt x="68503" y="189166"/>
                  </a:lnTo>
                  <a:lnTo>
                    <a:pt x="72110" y="185559"/>
                  </a:lnTo>
                  <a:lnTo>
                    <a:pt x="72110" y="36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bg object 20">
              <a:extLst>
                <a:ext uri="{FF2B5EF4-FFF2-40B4-BE49-F238E27FC236}">
                  <a16:creationId xmlns:a16="http://schemas.microsoft.com/office/drawing/2014/main" id="{D7BC008D-5A1B-BE3A-4CBD-34678F8CB2C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1316" y="6093783"/>
              <a:ext cx="1836661" cy="304614"/>
            </a:xfrm>
            <a:prstGeom prst="rect">
              <a:avLst/>
            </a:prstGeom>
          </p:spPr>
        </p:pic>
        <p:pic>
          <p:nvPicPr>
            <p:cNvPr id="13" name="bg object 21">
              <a:extLst>
                <a:ext uri="{FF2B5EF4-FFF2-40B4-BE49-F238E27FC236}">
                  <a16:creationId xmlns:a16="http://schemas.microsoft.com/office/drawing/2014/main" id="{7A1F9893-575A-F37A-22F6-165D8958B67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91018" y="5263373"/>
              <a:ext cx="711091" cy="772536"/>
            </a:xfrm>
            <a:prstGeom prst="rect">
              <a:avLst/>
            </a:prstGeom>
          </p:spPr>
        </p:pic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17170-02D0-6F51-2E76-B9C54BEA68A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16204" y="323967"/>
            <a:ext cx="6400801" cy="367409"/>
          </a:xfrm>
        </p:spPr>
        <p:txBody>
          <a:bodyPr anchor="ctr">
            <a:normAutofit/>
          </a:bodyPr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Speaker names and organisations</a:t>
            </a:r>
          </a:p>
        </p:txBody>
      </p:sp>
    </p:spTree>
    <p:extLst>
      <p:ext uri="{BB962C8B-B14F-4D97-AF65-F5344CB8AC3E}">
        <p14:creationId xmlns:p14="http://schemas.microsoft.com/office/powerpoint/2010/main" val="88178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30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90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399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746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2726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14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D0D08F1-BF08-6519-30F5-EB058BA8E2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pic>
        <p:nvPicPr>
          <p:cNvPr id="6" name="Picture 5" descr="Logo&#10;&#10;Description automatically generated with low confidence">
            <a:extLst>
              <a:ext uri="{FF2B5EF4-FFF2-40B4-BE49-F238E27FC236}">
                <a16:creationId xmlns:a16="http://schemas.microsoft.com/office/drawing/2014/main" id="{DA20D339-FE55-A970-6320-AE2139CC267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351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552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2784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2458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object 2">
            <a:extLst>
              <a:ext uri="{FF2B5EF4-FFF2-40B4-BE49-F238E27FC236}">
                <a16:creationId xmlns:a16="http://schemas.microsoft.com/office/drawing/2014/main" id="{CB771743-AEF6-F161-4414-BE7422005D7D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41">
            <a:extLst>
              <a:ext uri="{FF2B5EF4-FFF2-40B4-BE49-F238E27FC236}">
                <a16:creationId xmlns:a16="http://schemas.microsoft.com/office/drawing/2014/main" id="{31959C48-3360-6BBA-4052-CFE6F90E5185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24" name="object 42">
              <a:extLst>
                <a:ext uri="{FF2B5EF4-FFF2-40B4-BE49-F238E27FC236}">
                  <a16:creationId xmlns:a16="http://schemas.microsoft.com/office/drawing/2014/main" id="{7D548A46-F99F-B5C3-2035-EEF2C8449696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25" name="object 43">
              <a:extLst>
                <a:ext uri="{FF2B5EF4-FFF2-40B4-BE49-F238E27FC236}">
                  <a16:creationId xmlns:a16="http://schemas.microsoft.com/office/drawing/2014/main" id="{E5299BED-BDB8-C5F9-FF63-32F1317921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26" name="object 44">
              <a:extLst>
                <a:ext uri="{FF2B5EF4-FFF2-40B4-BE49-F238E27FC236}">
                  <a16:creationId xmlns:a16="http://schemas.microsoft.com/office/drawing/2014/main" id="{313F469E-3DD0-AED7-7BE4-2A77D93C043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27" name="bg object 22">
            <a:extLst>
              <a:ext uri="{FF2B5EF4-FFF2-40B4-BE49-F238E27FC236}">
                <a16:creationId xmlns:a16="http://schemas.microsoft.com/office/drawing/2014/main" id="{5CC49D9E-9E29-AE73-0909-9EB015CFE81B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6191D4E-64D1-3A6E-BF88-E04299D1234C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29" name="bg object 23">
              <a:extLst>
                <a:ext uri="{FF2B5EF4-FFF2-40B4-BE49-F238E27FC236}">
                  <a16:creationId xmlns:a16="http://schemas.microsoft.com/office/drawing/2014/main" id="{A582EE7B-05BD-A85E-5198-D25A71DA4A37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bg object 24">
              <a:extLst>
                <a:ext uri="{FF2B5EF4-FFF2-40B4-BE49-F238E27FC236}">
                  <a16:creationId xmlns:a16="http://schemas.microsoft.com/office/drawing/2014/main" id="{FE12BC98-4A61-EFB6-EB30-2A45FEFC3CA6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bg object 25">
              <a:extLst>
                <a:ext uri="{FF2B5EF4-FFF2-40B4-BE49-F238E27FC236}">
                  <a16:creationId xmlns:a16="http://schemas.microsoft.com/office/drawing/2014/main" id="{E493AAA4-FA6B-1CA8-132D-3DACF0FF8FB0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bg object 26">
              <a:extLst>
                <a:ext uri="{FF2B5EF4-FFF2-40B4-BE49-F238E27FC236}">
                  <a16:creationId xmlns:a16="http://schemas.microsoft.com/office/drawing/2014/main" id="{CDC571F3-FC56-FB6A-4088-6ED51DAB91D0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bg object 27">
              <a:extLst>
                <a:ext uri="{FF2B5EF4-FFF2-40B4-BE49-F238E27FC236}">
                  <a16:creationId xmlns:a16="http://schemas.microsoft.com/office/drawing/2014/main" id="{13978BF7-20EE-42C3-F113-FEBBF78A84C2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bg object 28">
              <a:extLst>
                <a:ext uri="{FF2B5EF4-FFF2-40B4-BE49-F238E27FC236}">
                  <a16:creationId xmlns:a16="http://schemas.microsoft.com/office/drawing/2014/main" id="{EAC57D71-F38F-87FD-9FDF-0B0DEB403845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bg object 29">
              <a:extLst>
                <a:ext uri="{FF2B5EF4-FFF2-40B4-BE49-F238E27FC236}">
                  <a16:creationId xmlns:a16="http://schemas.microsoft.com/office/drawing/2014/main" id="{FE8F8CDB-0FB2-9D40-8CF0-9CCD2E498242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bg object 30">
              <a:extLst>
                <a:ext uri="{FF2B5EF4-FFF2-40B4-BE49-F238E27FC236}">
                  <a16:creationId xmlns:a16="http://schemas.microsoft.com/office/drawing/2014/main" id="{38EB3D64-A681-2F56-F75C-33FFA0782531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bg object 31">
              <a:extLst>
                <a:ext uri="{FF2B5EF4-FFF2-40B4-BE49-F238E27FC236}">
                  <a16:creationId xmlns:a16="http://schemas.microsoft.com/office/drawing/2014/main" id="{838587AA-7F2E-C043-F80B-B1ADCA9F6C69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2FDC59D5-CB18-A801-7736-01719AA8A4C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998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69863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7941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8549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46977350-FCB9-413D-F49D-005217FC7A0C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D4D02764-08CF-B108-12F6-E461992EFFFF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CF749B2-83D5-AAFB-6157-117C0FAF38B6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45D9241A-4556-29D1-8FE2-C26A0B2EE841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FFFB2AF8-F6E9-A1A2-06C8-5F603E90763D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73DB267B-FAA9-066A-3CA1-428044E00014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7">
              <a:extLst>
                <a:ext uri="{FF2B5EF4-FFF2-40B4-BE49-F238E27FC236}">
                  <a16:creationId xmlns:a16="http://schemas.microsoft.com/office/drawing/2014/main" id="{31DC798F-14BE-3C5E-AD2E-EE0EFFC8D480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911B4803-A7D4-E12D-9B00-534C1A52675E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688FC175-7F94-B770-9240-980C3D367945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0">
              <a:extLst>
                <a:ext uri="{FF2B5EF4-FFF2-40B4-BE49-F238E27FC236}">
                  <a16:creationId xmlns:a16="http://schemas.microsoft.com/office/drawing/2014/main" id="{A3FFF905-6CFE-E61E-5FFC-8ADF11213613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1">
              <a:extLst>
                <a:ext uri="{FF2B5EF4-FFF2-40B4-BE49-F238E27FC236}">
                  <a16:creationId xmlns:a16="http://schemas.microsoft.com/office/drawing/2014/main" id="{20C3F054-52C1-68F5-33F1-E63CD73C0FBC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DC56E8CD-BADC-D63A-37DE-42800C4A8D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0640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95B58325-E6AC-A963-5D08-F8B589A49E99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F3CB5B9-79B7-BCB7-464F-6653FABD4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4C644ECA-6208-4915-F666-E707A76199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22D4C25-5AD2-257A-DA16-80D6D78733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4498FB8-F146-D948-93DE-390E5D412C98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20" name="object 9">
              <a:extLst>
                <a:ext uri="{FF2B5EF4-FFF2-40B4-BE49-F238E27FC236}">
                  <a16:creationId xmlns:a16="http://schemas.microsoft.com/office/drawing/2014/main" id="{2A7E526C-39AA-DCFA-C608-B3E54D8DB3A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0">
              <a:extLst>
                <a:ext uri="{FF2B5EF4-FFF2-40B4-BE49-F238E27FC236}">
                  <a16:creationId xmlns:a16="http://schemas.microsoft.com/office/drawing/2014/main" id="{66BC440F-76DD-0EA2-0AD3-148AFDB41591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1">
              <a:extLst>
                <a:ext uri="{FF2B5EF4-FFF2-40B4-BE49-F238E27FC236}">
                  <a16:creationId xmlns:a16="http://schemas.microsoft.com/office/drawing/2014/main" id="{17F1B4F8-6814-1618-9B87-F4B7212DB977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2">
              <a:extLst>
                <a:ext uri="{FF2B5EF4-FFF2-40B4-BE49-F238E27FC236}">
                  <a16:creationId xmlns:a16="http://schemas.microsoft.com/office/drawing/2014/main" id="{FBBCE219-FE5D-0B41-4A2D-345DE60B411D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3">
              <a:extLst>
                <a:ext uri="{FF2B5EF4-FFF2-40B4-BE49-F238E27FC236}">
                  <a16:creationId xmlns:a16="http://schemas.microsoft.com/office/drawing/2014/main" id="{C4170266-7FEC-6C62-7B4F-B0BDF862D89C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4">
              <a:extLst>
                <a:ext uri="{FF2B5EF4-FFF2-40B4-BE49-F238E27FC236}">
                  <a16:creationId xmlns:a16="http://schemas.microsoft.com/office/drawing/2014/main" id="{D32C56E2-A08D-39F1-6208-026EB45E4F22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id="{A9189B62-0895-2403-6815-E646D7C8A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object 10">
            <a:extLst>
              <a:ext uri="{FF2B5EF4-FFF2-40B4-BE49-F238E27FC236}">
                <a16:creationId xmlns:a16="http://schemas.microsoft.com/office/drawing/2014/main" id="{3122A307-7B60-10A1-BD82-1EE27C009876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12">
            <a:extLst>
              <a:ext uri="{FF2B5EF4-FFF2-40B4-BE49-F238E27FC236}">
                <a16:creationId xmlns:a16="http://schemas.microsoft.com/office/drawing/2014/main" id="{DCBBD1DF-C010-BF0E-F304-FC694C0D8E31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3050818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8" name="object 41">
            <a:extLst>
              <a:ext uri="{FF2B5EF4-FFF2-40B4-BE49-F238E27FC236}">
                <a16:creationId xmlns:a16="http://schemas.microsoft.com/office/drawing/2014/main" id="{2D5C9564-240E-B972-331F-BE35FD583EA0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9" name="object 42">
              <a:extLst>
                <a:ext uri="{FF2B5EF4-FFF2-40B4-BE49-F238E27FC236}">
                  <a16:creationId xmlns:a16="http://schemas.microsoft.com/office/drawing/2014/main" id="{5D176F2F-D8C7-A1E0-D82B-40A1F7D86B63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20" name="object 43">
              <a:extLst>
                <a:ext uri="{FF2B5EF4-FFF2-40B4-BE49-F238E27FC236}">
                  <a16:creationId xmlns:a16="http://schemas.microsoft.com/office/drawing/2014/main" id="{A0E6510E-5C1B-F25C-C1BF-881EF4D41A6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21" name="object 44">
              <a:extLst>
                <a:ext uri="{FF2B5EF4-FFF2-40B4-BE49-F238E27FC236}">
                  <a16:creationId xmlns:a16="http://schemas.microsoft.com/office/drawing/2014/main" id="{233824B7-0A8A-A13A-07E8-E1740CF1FB42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80EF1AC-ED9B-48F5-E210-5E517DD75303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23" name="object 3">
              <a:extLst>
                <a:ext uri="{FF2B5EF4-FFF2-40B4-BE49-F238E27FC236}">
                  <a16:creationId xmlns:a16="http://schemas.microsoft.com/office/drawing/2014/main" id="{1DB6B2F1-0FBB-3982-6456-70809CF2CA90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4">
              <a:extLst>
                <a:ext uri="{FF2B5EF4-FFF2-40B4-BE49-F238E27FC236}">
                  <a16:creationId xmlns:a16="http://schemas.microsoft.com/office/drawing/2014/main" id="{C13DA14A-DC0E-9C43-BF62-D9C1DE62136A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5">
              <a:extLst>
                <a:ext uri="{FF2B5EF4-FFF2-40B4-BE49-F238E27FC236}">
                  <a16:creationId xmlns:a16="http://schemas.microsoft.com/office/drawing/2014/main" id="{3CFF880E-8793-9BD5-9D2C-214BCDB81112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6">
              <a:extLst>
                <a:ext uri="{FF2B5EF4-FFF2-40B4-BE49-F238E27FC236}">
                  <a16:creationId xmlns:a16="http://schemas.microsoft.com/office/drawing/2014/main" id="{58C414C2-7390-42F3-104B-65187FAC71C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7F4CA204-3C9E-223D-2B86-43D93FE19216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13635156-62F2-EF7B-9485-1A4D05550227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9">
              <a:extLst>
                <a:ext uri="{FF2B5EF4-FFF2-40B4-BE49-F238E27FC236}">
                  <a16:creationId xmlns:a16="http://schemas.microsoft.com/office/drawing/2014/main" id="{F0990719-BBD8-9340-8056-7FE2F4FB484A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0">
              <a:extLst>
                <a:ext uri="{FF2B5EF4-FFF2-40B4-BE49-F238E27FC236}">
                  <a16:creationId xmlns:a16="http://schemas.microsoft.com/office/drawing/2014/main" id="{FFBD6D25-5C79-C7BD-72E5-36CA10EBB05D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1">
              <a:extLst>
                <a:ext uri="{FF2B5EF4-FFF2-40B4-BE49-F238E27FC236}">
                  <a16:creationId xmlns:a16="http://schemas.microsoft.com/office/drawing/2014/main" id="{723D4EA5-2031-02F3-7553-3525405D3379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8201206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6EB71FF4-12F0-84C8-F66E-2BBB9EEEC45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31E7FE2B-9A99-78FB-95F3-27AF42FD27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429C1DB-CBB5-0E47-6B74-96BA196523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object 3">
            <a:extLst>
              <a:ext uri="{FF2B5EF4-FFF2-40B4-BE49-F238E27FC236}">
                <a16:creationId xmlns:a16="http://schemas.microsoft.com/office/drawing/2014/main" id="{25907485-C996-4539-1DEE-399F62E593B1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448EF2D-1224-0C95-8890-A50AA8F750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7CB13B5-6851-34D1-BED7-688F5C0D9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EA4D0E4-3549-5558-C6E8-0D5133FC9828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ACA8F489-C9A6-DF9B-657F-330F67DDE85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51E834C-0684-E5E7-D8D7-5E7664D10638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6">
              <a:extLst>
                <a:ext uri="{FF2B5EF4-FFF2-40B4-BE49-F238E27FC236}">
                  <a16:creationId xmlns:a16="http://schemas.microsoft.com/office/drawing/2014/main" id="{0217F49D-8E59-7599-EBD8-7346AF96D2D0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7">
              <a:extLst>
                <a:ext uri="{FF2B5EF4-FFF2-40B4-BE49-F238E27FC236}">
                  <a16:creationId xmlns:a16="http://schemas.microsoft.com/office/drawing/2014/main" id="{DBFD2B09-D8FB-30FC-65CD-8FAA57E91D41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14">
            <a:extLst>
              <a:ext uri="{FF2B5EF4-FFF2-40B4-BE49-F238E27FC236}">
                <a16:creationId xmlns:a16="http://schemas.microsoft.com/office/drawing/2014/main" id="{347C4EAD-5F9E-8306-765F-5E132D717115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23442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1" name="object 2">
            <a:extLst>
              <a:ext uri="{FF2B5EF4-FFF2-40B4-BE49-F238E27FC236}">
                <a16:creationId xmlns:a16="http://schemas.microsoft.com/office/drawing/2014/main" id="{6C519D15-0D72-298F-63D9-9DC55D6A20A5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0148D308-D9BC-A038-4FB7-9652F675B148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C059483-5708-9524-A01D-1EEAF0A53219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24" name="object 5">
              <a:extLst>
                <a:ext uri="{FF2B5EF4-FFF2-40B4-BE49-F238E27FC236}">
                  <a16:creationId xmlns:a16="http://schemas.microsoft.com/office/drawing/2014/main" id="{FA2EC076-DBFB-4FF1-DF70-3AD3DBED0652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6">
              <a:extLst>
                <a:ext uri="{FF2B5EF4-FFF2-40B4-BE49-F238E27FC236}">
                  <a16:creationId xmlns:a16="http://schemas.microsoft.com/office/drawing/2014/main" id="{724CC966-60C3-61EA-573B-58874334E61B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7">
              <a:extLst>
                <a:ext uri="{FF2B5EF4-FFF2-40B4-BE49-F238E27FC236}">
                  <a16:creationId xmlns:a16="http://schemas.microsoft.com/office/drawing/2014/main" id="{B9C8C418-5019-A26A-8A65-EF68A888A44D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8">
              <a:extLst>
                <a:ext uri="{FF2B5EF4-FFF2-40B4-BE49-F238E27FC236}">
                  <a16:creationId xmlns:a16="http://schemas.microsoft.com/office/drawing/2014/main" id="{A7860C7F-27FC-16CB-5B23-521CA17C6668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9">
              <a:extLst>
                <a:ext uri="{FF2B5EF4-FFF2-40B4-BE49-F238E27FC236}">
                  <a16:creationId xmlns:a16="http://schemas.microsoft.com/office/drawing/2014/main" id="{33BE568F-19D1-B0F6-38D2-0D55B536F5B7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0">
              <a:extLst>
                <a:ext uri="{FF2B5EF4-FFF2-40B4-BE49-F238E27FC236}">
                  <a16:creationId xmlns:a16="http://schemas.microsoft.com/office/drawing/2014/main" id="{6499D365-73A6-709B-3A97-B637BF7DFAF9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41">
            <a:extLst>
              <a:ext uri="{FF2B5EF4-FFF2-40B4-BE49-F238E27FC236}">
                <a16:creationId xmlns:a16="http://schemas.microsoft.com/office/drawing/2014/main" id="{E5D35E25-D77C-E31F-5E74-692AAFE8489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32" name="object 42">
              <a:extLst>
                <a:ext uri="{FF2B5EF4-FFF2-40B4-BE49-F238E27FC236}">
                  <a16:creationId xmlns:a16="http://schemas.microsoft.com/office/drawing/2014/main" id="{71FDAA40-CF62-B5EC-27C8-1DEC613A045F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33" name="object 43">
              <a:extLst>
                <a:ext uri="{FF2B5EF4-FFF2-40B4-BE49-F238E27FC236}">
                  <a16:creationId xmlns:a16="http://schemas.microsoft.com/office/drawing/2014/main" id="{D1B24BA8-F7E7-1E34-42D3-EAC881A98C9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34" name="object 44">
              <a:extLst>
                <a:ext uri="{FF2B5EF4-FFF2-40B4-BE49-F238E27FC236}">
                  <a16:creationId xmlns:a16="http://schemas.microsoft.com/office/drawing/2014/main" id="{8C171045-2C70-7826-E66A-8032B9B0AB8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5" name="object 14">
            <a:extLst>
              <a:ext uri="{FF2B5EF4-FFF2-40B4-BE49-F238E27FC236}">
                <a16:creationId xmlns:a16="http://schemas.microsoft.com/office/drawing/2014/main" id="{B4DD654F-CB13-10CD-705A-D4CDF0E24925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4">
            <a:extLst>
              <a:ext uri="{FF2B5EF4-FFF2-40B4-BE49-F238E27FC236}">
                <a16:creationId xmlns:a16="http://schemas.microsoft.com/office/drawing/2014/main" id="{E78121C1-6461-3786-9022-218E582B0443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4">
            <a:extLst>
              <a:ext uri="{FF2B5EF4-FFF2-40B4-BE49-F238E27FC236}">
                <a16:creationId xmlns:a16="http://schemas.microsoft.com/office/drawing/2014/main" id="{C2A7763E-0751-0597-6496-C5686EDC30BA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14">
            <a:extLst>
              <a:ext uri="{FF2B5EF4-FFF2-40B4-BE49-F238E27FC236}">
                <a16:creationId xmlns:a16="http://schemas.microsoft.com/office/drawing/2014/main" id="{DA1300F3-D39A-1179-EA7E-23FEA798A047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977589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1F1F3750-50DB-F760-2817-6DF36D66F972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977756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EBF4E53B-895A-0E11-011A-9F89B50C67C5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8867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3FD4B57F-9B2C-6B94-FBD5-D33903154702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827002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724ECE55-FE1C-B5E8-3E79-731F79A8AC54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2DD4C85-5CCC-9508-37ED-59D06288A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63CD5E6-F815-C37B-2223-D3DBDFB36933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11" name="object 4">
              <a:extLst>
                <a:ext uri="{FF2B5EF4-FFF2-40B4-BE49-F238E27FC236}">
                  <a16:creationId xmlns:a16="http://schemas.microsoft.com/office/drawing/2014/main" id="{EF5F0694-C8EC-A54E-E081-F718EF19DC3A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5">
              <a:extLst>
                <a:ext uri="{FF2B5EF4-FFF2-40B4-BE49-F238E27FC236}">
                  <a16:creationId xmlns:a16="http://schemas.microsoft.com/office/drawing/2014/main" id="{EA257B89-E68D-AF05-1114-F627A2950B76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6">
              <a:extLst>
                <a:ext uri="{FF2B5EF4-FFF2-40B4-BE49-F238E27FC236}">
                  <a16:creationId xmlns:a16="http://schemas.microsoft.com/office/drawing/2014/main" id="{5C23BF4E-D87A-28C1-7556-CCF99E641EC1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7">
              <a:extLst>
                <a:ext uri="{FF2B5EF4-FFF2-40B4-BE49-F238E27FC236}">
                  <a16:creationId xmlns:a16="http://schemas.microsoft.com/office/drawing/2014/main" id="{E5BD0921-7692-0E44-D3C0-5B211B762D3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8">
              <a:extLst>
                <a:ext uri="{FF2B5EF4-FFF2-40B4-BE49-F238E27FC236}">
                  <a16:creationId xmlns:a16="http://schemas.microsoft.com/office/drawing/2014/main" id="{52BD0FC6-5CD7-5231-B94D-9724898E1B57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6C402A34-2975-B1A3-6A5C-41C9FC2BB662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0">
              <a:extLst>
                <a:ext uri="{FF2B5EF4-FFF2-40B4-BE49-F238E27FC236}">
                  <a16:creationId xmlns:a16="http://schemas.microsoft.com/office/drawing/2014/main" id="{8F46FDB4-0361-4514-F9F4-41571D828F94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935012A3-1D9D-D163-35C3-875F8E3609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92040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AA9B068B-3402-5359-20DC-BD516AD08405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9C1163A5-40F2-7334-DBAA-50252408C938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422D387C-6C8B-FBD0-8CB7-838DC864F8DC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642786D7-4E03-71CB-56F8-0B4E47ADE538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89EAA0F8-ADBE-A88E-7A49-E04D75292C4D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03CFC18E-3063-3200-AB36-F691A7EB4A85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D9721B0F-4D0F-21A0-DF46-F199046092DF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FB6D2C94-7B46-09CD-EC4C-A96AAF358E38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CC190099-F8D5-3DBD-B489-F60068B8AF86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Picture 23" descr="A picture containing text&#10;&#10;Description automatically generated">
            <a:extLst>
              <a:ext uri="{FF2B5EF4-FFF2-40B4-BE49-F238E27FC236}">
                <a16:creationId xmlns:a16="http://schemas.microsoft.com/office/drawing/2014/main" id="{441E4D54-819B-DFB8-2555-1887DAED26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631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07C3BF7B-E620-E9E7-67FA-545AEC7B2D53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D33D54E-87A4-94B6-3460-A5F40C70C5D5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F9A6CFDA-5637-14CE-DEBC-E6A36D5A1544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C36FCBEC-6C8D-170B-46CF-3855467F92E5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F1C2A352-82AC-3703-9279-EAD633727451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B6D215B9-6EE2-1829-BDC3-DD89C0A5A8CB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A91FEE35-18A2-B449-31D1-43081F504B40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9">
              <a:extLst>
                <a:ext uri="{FF2B5EF4-FFF2-40B4-BE49-F238E27FC236}">
                  <a16:creationId xmlns:a16="http://schemas.microsoft.com/office/drawing/2014/main" id="{F6FC4B2B-52E7-A7F3-4EFB-37488D947FD3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0">
              <a:extLst>
                <a:ext uri="{FF2B5EF4-FFF2-40B4-BE49-F238E27FC236}">
                  <a16:creationId xmlns:a16="http://schemas.microsoft.com/office/drawing/2014/main" id="{EA9E160B-11A5-BC0A-B877-324A6D1A7064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3209EE5B-0F68-9AB3-DFA6-80004D58F0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3000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6AE52DBF-1B67-3A08-BCA4-080217249298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CD1927A2-B77D-E896-0FCA-4B1E648A24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1EF3161-AC6A-E928-A08D-8A8B56FE804F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258A354F-439D-CC78-F15A-E66DF49F598A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A9004BC0-688B-69CA-44FD-96CF099425CA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2DE52B43-6D2F-A344-63BB-B86ED91F3F67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4A1850C6-ADDF-F045-2905-F9676CC85BA4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30AF9AB3-F434-ABE1-FAB9-82D083D41ADB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C0847F11-D841-A1EE-3139-495A289405E5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9555463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DE3BA944-F9C5-F8FF-C543-FACC4428FED5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00723F50-ED7E-48A5-A4AD-3C2A0D2CBC65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AED88528-306D-AB8C-B47D-5D84F9F9F709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15D8CD8C-D204-8152-FF21-E39B75D7A72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E3C2D3FB-C194-7441-2D25-1986AD0B0D1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6F9EB8E-E3AE-73F4-E3EA-7691A80DE187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21F77885-23D4-DEA6-5F0E-1E87C7F84125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3D536BF6-357B-36C4-E7A4-F3CF94760A09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2D4BF3DC-6119-58B6-A250-4FCB8F898BA3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F7FA981D-2FB6-CDA5-0250-22B2DC69089E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11D67DA7-01C2-98B1-74B5-FBA1B1F38084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99A7FCA9-0681-4F56-9CC2-76AF7C05E12B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5841317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B5493A52-58AC-7207-66F3-D5C63550283D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D2C8E44-020C-3702-8CDE-7E7332A5C7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015BC67-B5DB-D274-C87E-07AD98072EC9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28818F83-4CA3-D27C-895B-C36D83632037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447DF4E1-01E2-F431-D425-62B292707142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A509FA1B-116F-3C09-0C38-22B670166EA2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08B9C00C-90FC-68DB-AFC4-E5E111F3BA72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B37DA499-6E3A-B759-CE0B-B118F1D67263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C5B31D1C-8EA9-2DB9-C4BE-A73729B407A8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9610008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1B26AD31-BE5E-D3B9-B8D3-10371D93D2C9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5C5FE61A-CF29-6ED2-77A1-3C7FFBBA9C66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19FA918A-725F-ED34-2C77-67481D1F9291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329DEA3F-8AFB-B18A-879E-90834A4CB18A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0D7029F9-127C-2C4F-FE33-F09563C2416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24DCAC0-21EE-4AF0-150E-F06DF95C54E0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BD672BDD-3F64-348A-BC54-EF29537DE8B3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4F013810-7C14-2B27-39BF-FC4FB7919429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7C7B17B9-1BBB-119E-77BF-F810C5C497E5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89550D92-5837-BDD9-48BA-E7C439265A88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E83C50C6-3A19-A6D2-FD1B-FC11F33979A9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6A3C6C2B-7E60-EAC7-2D05-A105FC056FB9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62095546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2" name="object 41">
            <a:extLst>
              <a:ext uri="{FF2B5EF4-FFF2-40B4-BE49-F238E27FC236}">
                <a16:creationId xmlns:a16="http://schemas.microsoft.com/office/drawing/2014/main" id="{B629446C-4AD4-1C41-6B3A-72BF2496BDD2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8" name="object 42">
              <a:extLst>
                <a:ext uri="{FF2B5EF4-FFF2-40B4-BE49-F238E27FC236}">
                  <a16:creationId xmlns:a16="http://schemas.microsoft.com/office/drawing/2014/main" id="{36E20262-2297-BDC2-6F54-4A99D8BDBAE3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0" name="object 43">
              <a:extLst>
                <a:ext uri="{FF2B5EF4-FFF2-40B4-BE49-F238E27FC236}">
                  <a16:creationId xmlns:a16="http://schemas.microsoft.com/office/drawing/2014/main" id="{EEC0BFD8-C281-0CD1-7144-2A5A5D210C3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4DF99CF7-2947-E248-0DC5-18F8DE8BA9A5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26D0AA3-2C73-0171-CBE9-AA2F49999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639046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B9E61A09-302B-5945-F245-88C5BD39E90D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3DFE1D78-E6E0-1051-DF4F-067BAC04ACB5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2949D7EB-BDE2-7B02-5D17-20146E4728E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8A7712EB-7EC4-A57F-FF81-9A6CC0EBFCE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4" name="object 7">
            <a:extLst>
              <a:ext uri="{FF2B5EF4-FFF2-40B4-BE49-F238E27FC236}">
                <a16:creationId xmlns:a16="http://schemas.microsoft.com/office/drawing/2014/main" id="{FB955A70-46E0-1ACC-35A6-B0A0E07F1557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1AEC2B7A-EC87-2F27-2925-C572C05499E7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3EA624FA-E472-8393-BC79-9A601FB88848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0">
            <a:extLst>
              <a:ext uri="{FF2B5EF4-FFF2-40B4-BE49-F238E27FC236}">
                <a16:creationId xmlns:a16="http://schemas.microsoft.com/office/drawing/2014/main" id="{71FD9D76-4FB4-EBB4-83F1-AF376719FBE8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1">
            <a:extLst>
              <a:ext uri="{FF2B5EF4-FFF2-40B4-BE49-F238E27FC236}">
                <a16:creationId xmlns:a16="http://schemas.microsoft.com/office/drawing/2014/main" id="{147E0249-93E3-44D9-0472-44BE64639382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45B6CC9B-3FFB-8616-18FB-033D43634AA5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3">
            <a:extLst>
              <a:ext uri="{FF2B5EF4-FFF2-40B4-BE49-F238E27FC236}">
                <a16:creationId xmlns:a16="http://schemas.microsoft.com/office/drawing/2014/main" id="{828BF873-4EDB-6C5A-BF40-1922133C0432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4">
            <a:extLst>
              <a:ext uri="{FF2B5EF4-FFF2-40B4-BE49-F238E27FC236}">
                <a16:creationId xmlns:a16="http://schemas.microsoft.com/office/drawing/2014/main" id="{11F0D1BA-B221-95AC-5FA9-4126D354BE1A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5">
            <a:extLst>
              <a:ext uri="{FF2B5EF4-FFF2-40B4-BE49-F238E27FC236}">
                <a16:creationId xmlns:a16="http://schemas.microsoft.com/office/drawing/2014/main" id="{079CF50E-186E-7141-F0CD-FEDB2D843D03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4">
            <a:extLst>
              <a:ext uri="{FF2B5EF4-FFF2-40B4-BE49-F238E27FC236}">
                <a16:creationId xmlns:a16="http://schemas.microsoft.com/office/drawing/2014/main" id="{CBBF8878-DFBE-4BFF-F9D8-34ACFB34B410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14">
            <a:extLst>
              <a:ext uri="{FF2B5EF4-FFF2-40B4-BE49-F238E27FC236}">
                <a16:creationId xmlns:a16="http://schemas.microsoft.com/office/drawing/2014/main" id="{2AF21E0E-DA6A-496F-BCC6-EBDE77A11918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4">
            <a:extLst>
              <a:ext uri="{FF2B5EF4-FFF2-40B4-BE49-F238E27FC236}">
                <a16:creationId xmlns:a16="http://schemas.microsoft.com/office/drawing/2014/main" id="{8BCC2D2D-FB39-CA41-F798-DC2D3ABED7E8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328376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238DE2-8786-0904-4423-852C50857417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CE094D62-CF58-B783-0BF9-644F866FF1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ACA8DF8-C3E2-63DD-DA49-913E8DB1DCD1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39295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8678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2281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9707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4496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688028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4506078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8516717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76675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438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7981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137769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4105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4577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60240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8138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6720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061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26" Type="http://schemas.openxmlformats.org/officeDocument/2006/relationships/slideLayout" Target="../slideLayouts/slideLayout56.xml"/><Relationship Id="rId39" Type="http://schemas.openxmlformats.org/officeDocument/2006/relationships/slideLayout" Target="../slideLayouts/slideLayout69.xml"/><Relationship Id="rId21" Type="http://schemas.openxmlformats.org/officeDocument/2006/relationships/slideLayout" Target="../slideLayouts/slideLayout51.xml"/><Relationship Id="rId34" Type="http://schemas.openxmlformats.org/officeDocument/2006/relationships/slideLayout" Target="../slideLayouts/slideLayout64.xml"/><Relationship Id="rId42" Type="http://schemas.openxmlformats.org/officeDocument/2006/relationships/slideLayout" Target="../slideLayouts/slideLayout72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9" Type="http://schemas.openxmlformats.org/officeDocument/2006/relationships/slideLayout" Target="../slideLayouts/slideLayout59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slideLayout" Target="../slideLayouts/slideLayout54.xml"/><Relationship Id="rId32" Type="http://schemas.openxmlformats.org/officeDocument/2006/relationships/slideLayout" Target="../slideLayouts/slideLayout62.xml"/><Relationship Id="rId37" Type="http://schemas.openxmlformats.org/officeDocument/2006/relationships/slideLayout" Target="../slideLayouts/slideLayout67.xml"/><Relationship Id="rId40" Type="http://schemas.openxmlformats.org/officeDocument/2006/relationships/slideLayout" Target="../slideLayouts/slideLayout70.xml"/><Relationship Id="rId45" Type="http://schemas.openxmlformats.org/officeDocument/2006/relationships/image" Target="../media/image1.png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23" Type="http://schemas.openxmlformats.org/officeDocument/2006/relationships/slideLayout" Target="../slideLayouts/slideLayout53.xml"/><Relationship Id="rId28" Type="http://schemas.openxmlformats.org/officeDocument/2006/relationships/slideLayout" Target="../slideLayouts/slideLayout58.xml"/><Relationship Id="rId36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31" Type="http://schemas.openxmlformats.org/officeDocument/2006/relationships/slideLayout" Target="../slideLayouts/slideLayout61.xml"/><Relationship Id="rId44" Type="http://schemas.openxmlformats.org/officeDocument/2006/relationships/theme" Target="../theme/theme2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slideLayout" Target="../slideLayouts/slideLayout52.xml"/><Relationship Id="rId27" Type="http://schemas.openxmlformats.org/officeDocument/2006/relationships/slideLayout" Target="../slideLayouts/slideLayout57.xml"/><Relationship Id="rId30" Type="http://schemas.openxmlformats.org/officeDocument/2006/relationships/slideLayout" Target="../slideLayouts/slideLayout60.xml"/><Relationship Id="rId35" Type="http://schemas.openxmlformats.org/officeDocument/2006/relationships/slideLayout" Target="../slideLayouts/slideLayout65.xml"/><Relationship Id="rId43" Type="http://schemas.openxmlformats.org/officeDocument/2006/relationships/slideLayout" Target="../slideLayouts/slideLayout73.xml"/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5" Type="http://schemas.openxmlformats.org/officeDocument/2006/relationships/slideLayout" Target="../slideLayouts/slideLayout55.xml"/><Relationship Id="rId33" Type="http://schemas.openxmlformats.org/officeDocument/2006/relationships/slideLayout" Target="../slideLayouts/slideLayout63.xml"/><Relationship Id="rId38" Type="http://schemas.openxmlformats.org/officeDocument/2006/relationships/slideLayout" Target="../slideLayouts/slideLayout68.xml"/><Relationship Id="rId20" Type="http://schemas.openxmlformats.org/officeDocument/2006/relationships/slideLayout" Target="../slideLayouts/slideLayout50.xml"/><Relationship Id="rId4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br>
              <a:rPr lang="en-US"/>
            </a:b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8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49" r:id="rId2"/>
    <p:sldLayoutId id="2147483650" r:id="rId3"/>
    <p:sldLayoutId id="2147483660" r:id="rId4"/>
    <p:sldLayoutId id="2147483661" r:id="rId5"/>
    <p:sldLayoutId id="2147483682" r:id="rId6"/>
    <p:sldLayoutId id="2147483684" r:id="rId7"/>
    <p:sldLayoutId id="2147483662" r:id="rId8"/>
    <p:sldLayoutId id="2147483651" r:id="rId9"/>
    <p:sldLayoutId id="2147483663" r:id="rId10"/>
    <p:sldLayoutId id="2147483664" r:id="rId11"/>
    <p:sldLayoutId id="2147483665" r:id="rId12"/>
    <p:sldLayoutId id="2147483666" r:id="rId13"/>
    <p:sldLayoutId id="2147483652" r:id="rId14"/>
    <p:sldLayoutId id="2147483669" r:id="rId15"/>
    <p:sldLayoutId id="2147483653" r:id="rId16"/>
    <p:sldLayoutId id="2147483667" r:id="rId17"/>
    <p:sldLayoutId id="2147483668" r:id="rId18"/>
    <p:sldLayoutId id="2147483671" r:id="rId19"/>
    <p:sldLayoutId id="2147483672" r:id="rId20"/>
    <p:sldLayoutId id="2147483676" r:id="rId21"/>
    <p:sldLayoutId id="2147483673" r:id="rId22"/>
    <p:sldLayoutId id="2147483677" r:id="rId23"/>
    <p:sldLayoutId id="2147483674" r:id="rId24"/>
    <p:sldLayoutId id="2147483675" r:id="rId25"/>
    <p:sldLayoutId id="2147483679" r:id="rId26"/>
    <p:sldLayoutId id="2147483680" r:id="rId27"/>
    <p:sldLayoutId id="2147483656" r:id="rId28"/>
    <p:sldLayoutId id="2147483683" r:id="rId29"/>
    <p:sldLayoutId id="2147483655" r:id="rId3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 Medium" pitchFamily="2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684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13680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2052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4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  <p15:guide id="5" orient="horz" pos="1321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D21F3295-9823-AB10-6499-81005DFE9D66}"/>
              </a:ext>
            </a:extLst>
          </p:cNvPr>
          <p:cNvPicPr>
            <a:picLocks noChangeAspect="1"/>
          </p:cNvPicPr>
          <p:nvPr userDrawn="1"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0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  <p:sldLayoutId id="2147483710" r:id="rId25"/>
    <p:sldLayoutId id="2147483711" r:id="rId26"/>
    <p:sldLayoutId id="2147483712" r:id="rId27"/>
    <p:sldLayoutId id="2147483713" r:id="rId28"/>
    <p:sldLayoutId id="2147483714" r:id="rId29"/>
    <p:sldLayoutId id="2147483715" r:id="rId30"/>
    <p:sldLayoutId id="2147483716" r:id="rId31"/>
    <p:sldLayoutId id="2147483717" r:id="rId32"/>
    <p:sldLayoutId id="2147483718" r:id="rId33"/>
    <p:sldLayoutId id="2147483719" r:id="rId34"/>
    <p:sldLayoutId id="2147483720" r:id="rId35"/>
    <p:sldLayoutId id="2147483721" r:id="rId36"/>
    <p:sldLayoutId id="2147483722" r:id="rId37"/>
    <p:sldLayoutId id="2147483723" r:id="rId38"/>
    <p:sldLayoutId id="2147483724" r:id="rId39"/>
    <p:sldLayoutId id="2147483725" r:id="rId40"/>
    <p:sldLayoutId id="2147483726" r:id="rId41"/>
    <p:sldLayoutId id="2147483727" r:id="rId42"/>
    <p:sldLayoutId id="2147483728" r:id="rId4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9">
          <p15:clr>
            <a:srgbClr val="F26B43"/>
          </p15:clr>
        </p15:guide>
        <p15:guide id="4" orient="horz" pos="754">
          <p15:clr>
            <a:srgbClr val="F26B43"/>
          </p15:clr>
        </p15:guide>
        <p15:guide id="5" orient="horz" pos="1321">
          <p15:clr>
            <a:srgbClr val="F26B43"/>
          </p15:clr>
        </p15:guide>
        <p15:guide id="6" orient="horz" pos="399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931" y="1773238"/>
            <a:ext cx="6849675" cy="1655762"/>
          </a:xfrm>
        </p:spPr>
        <p:txBody>
          <a:bodyPr>
            <a:normAutofit fontScale="90000"/>
          </a:bodyPr>
          <a:lstStyle/>
          <a:p>
            <a:r>
              <a:rPr lang="en-US" dirty="0"/>
              <a:t>Increasing compliance of manual and semi mechanized fecal sludge emptying and disposal services</a:t>
            </a: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A79D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Claire Grisaffi, Cranfield University </a:t>
            </a:r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6">
            <a:extLst>
              <a:ext uri="{FF2B5EF4-FFF2-40B4-BE49-F238E27FC236}">
                <a16:creationId xmlns:a16="http://schemas.microsoft.com/office/drawing/2014/main" id="{C44E9BFA-CB93-2AD4-FEAD-56707BB1E16E}"/>
              </a:ext>
            </a:extLst>
          </p:cNvPr>
          <p:cNvSpPr txBox="1">
            <a:spLocks/>
          </p:cNvSpPr>
          <p:nvPr/>
        </p:nvSpPr>
        <p:spPr>
          <a:xfrm>
            <a:off x="839788" y="1160462"/>
            <a:ext cx="6815654" cy="5184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400" b="0" kern="1200">
                <a:solidFill>
                  <a:schemeClr val="accent3"/>
                </a:solidFill>
                <a:latin typeface="Quicksand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</a:rPr>
              <a:t>From the perspective of the city level mandated authority, aiming for safe emptying and disposal of fecal sludge…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</a:rPr>
              <a:t>What are the main challenges for increasing compliance of front-line service providers?</a:t>
            </a:r>
            <a:br>
              <a:rPr lang="en-US" sz="2400" dirty="0">
                <a:solidFill>
                  <a:schemeClr val="tx1"/>
                </a:solidFill>
              </a:rPr>
            </a:b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What can we learn from sectors with similar challenges?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855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E13DC-53CC-0899-FC56-005BBDB12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788" y="1357792"/>
            <a:ext cx="8158244" cy="3772535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endParaRPr lang="en-US" sz="4400" dirty="0">
              <a:solidFill>
                <a:schemeClr val="bg1"/>
              </a:solidFill>
            </a:endParaRPr>
          </a:p>
          <a:p>
            <a:pPr>
              <a:buClr>
                <a:schemeClr val="accent1"/>
              </a:buClr>
            </a:pPr>
            <a:r>
              <a:rPr lang="en-US" sz="4400" dirty="0">
                <a:solidFill>
                  <a:schemeClr val="bg1"/>
                </a:solidFill>
              </a:rPr>
              <a:t>Key challenge to building compliance in fecal sludge emptying and disposal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ADBC0F70-AB11-20E0-6F4E-221E5B5BEDB5}"/>
              </a:ext>
            </a:extLst>
          </p:cNvPr>
          <p:cNvSpPr txBox="1">
            <a:spLocks/>
          </p:cNvSpPr>
          <p:nvPr/>
        </p:nvSpPr>
        <p:spPr>
          <a:xfrm>
            <a:off x="839787" y="385577"/>
            <a:ext cx="9290531" cy="1061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3200" b="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Quicksand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6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113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E13DC-53CC-0899-FC56-005BBDB12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77655" y="1760180"/>
            <a:ext cx="8231113" cy="333764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endParaRPr lang="en-US" sz="4400" dirty="0">
              <a:solidFill>
                <a:schemeClr val="bg1"/>
              </a:solidFill>
            </a:endParaRPr>
          </a:p>
          <a:p>
            <a:pPr>
              <a:buClr>
                <a:schemeClr val="accent1"/>
              </a:buClr>
            </a:pPr>
            <a:r>
              <a:rPr lang="en-US" sz="4400" dirty="0"/>
              <a:t>What sector, </a:t>
            </a:r>
            <a:r>
              <a:rPr lang="en-US" sz="4400" dirty="0">
                <a:solidFill>
                  <a:schemeClr val="bg1"/>
                </a:solidFill>
              </a:rPr>
              <a:t>facing the same challenge to building compliance, might be relevant? </a:t>
            </a:r>
          </a:p>
        </p:txBody>
      </p:sp>
    </p:spTree>
    <p:extLst>
      <p:ext uri="{BB962C8B-B14F-4D97-AF65-F5344CB8AC3E}">
        <p14:creationId xmlns:p14="http://schemas.microsoft.com/office/powerpoint/2010/main" val="2033437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E13DC-53CC-0899-FC56-005BBDB12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02687" y="1766139"/>
            <a:ext cx="8422499" cy="333764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endParaRPr lang="en-US" sz="4400" dirty="0">
              <a:solidFill>
                <a:schemeClr val="bg1"/>
              </a:solidFill>
            </a:endParaRPr>
          </a:p>
          <a:p>
            <a:pPr algn="l">
              <a:buClr>
                <a:schemeClr val="accent1"/>
              </a:buClr>
            </a:pPr>
            <a:r>
              <a:rPr lang="en-US" sz="4400" dirty="0"/>
              <a:t>What examples from this sector might be useful for fecal sludge emptying and disposal? 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696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E13DC-53CC-0899-FC56-005BBDB12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75" y="1314318"/>
            <a:ext cx="7499025" cy="3772535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endParaRPr lang="en-US" sz="4400" dirty="0"/>
          </a:p>
          <a:p>
            <a:pPr>
              <a:buClr>
                <a:schemeClr val="accent1"/>
              </a:buClr>
            </a:pPr>
            <a:r>
              <a:rPr lang="en-US" sz="4400" dirty="0">
                <a:solidFill>
                  <a:schemeClr val="bg1"/>
                </a:solidFill>
              </a:rPr>
              <a:t>Safe transport and disposal of fecal sludge is expensive. Unsafe disposal is cheap and hard to detect. </a:t>
            </a:r>
          </a:p>
        </p:txBody>
      </p:sp>
      <p:pic>
        <p:nvPicPr>
          <p:cNvPr id="9" name="Picture Placeholder 6">
            <a:extLst>
              <a:ext uri="{FF2B5EF4-FFF2-40B4-BE49-F238E27FC236}">
                <a16:creationId xmlns:a16="http://schemas.microsoft.com/office/drawing/2014/main" id="{E161FA1E-F6FE-6A17-EDED-839A16845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0" r="21510"/>
          <a:stretch/>
        </p:blipFill>
        <p:spPr>
          <a:xfrm>
            <a:off x="7347003" y="3429000"/>
            <a:ext cx="3015025" cy="297454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23880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70759FA-9A6E-6625-1058-67541B78A4C8}"/>
              </a:ext>
            </a:extLst>
          </p:cNvPr>
          <p:cNvSpPr txBox="1"/>
          <p:nvPr/>
        </p:nvSpPr>
        <p:spPr>
          <a:xfrm>
            <a:off x="4826998" y="2724409"/>
            <a:ext cx="6043057" cy="1882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Construction waste management: fly tipping 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Quicksand" pitchFamily="2" charset="0"/>
              <a:ea typeface="+mn-ea"/>
              <a:cs typeface="+mn-cs"/>
            </a:endParaRPr>
          </a:p>
        </p:txBody>
      </p:sp>
      <p:pic>
        <p:nvPicPr>
          <p:cNvPr id="8" name="Picture Placeholder 6">
            <a:extLst>
              <a:ext uri="{FF2B5EF4-FFF2-40B4-BE49-F238E27FC236}">
                <a16:creationId xmlns:a16="http://schemas.microsoft.com/office/drawing/2014/main" id="{F15B4FEA-D149-514A-B508-9CF065DB5F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3" r="14543"/>
          <a:stretch/>
        </p:blipFill>
        <p:spPr>
          <a:xfrm>
            <a:off x="902769" y="3429000"/>
            <a:ext cx="3028660" cy="2988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55801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37F82D7B-9D92-A0D3-708A-7847E67597B0}"/>
              </a:ext>
            </a:extLst>
          </p:cNvPr>
          <p:cNvSpPr txBox="1"/>
          <p:nvPr/>
        </p:nvSpPr>
        <p:spPr>
          <a:xfrm>
            <a:off x="2770297" y="2097088"/>
            <a:ext cx="7979219" cy="2990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Using satellite imagery to track less visible safe practices.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Aligning threats and penalty levels with enforcement capacity (excessive threats reduce compliance).	</a:t>
            </a:r>
          </a:p>
        </p:txBody>
      </p:sp>
    </p:spTree>
    <p:extLst>
      <p:ext uri="{BB962C8B-B14F-4D97-AF65-F5344CB8AC3E}">
        <p14:creationId xmlns:p14="http://schemas.microsoft.com/office/powerpoint/2010/main" val="1919385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E13DC-53CC-0899-FC56-005BBDB12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75" y="1379058"/>
            <a:ext cx="6967397" cy="3772535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endParaRPr lang="en-US" sz="4000" dirty="0">
              <a:solidFill>
                <a:schemeClr val="bg1"/>
              </a:solidFill>
            </a:endParaRPr>
          </a:p>
          <a:p>
            <a:pPr>
              <a:buClr>
                <a:schemeClr val="accent1"/>
              </a:buClr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Low levels of trust between the authorities and workers or enterprises providing affordable, unsafe services.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268043D4-38D0-E5E6-5C34-D213F12CF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8" r="14448"/>
          <a:stretch/>
        </p:blipFill>
        <p:spPr>
          <a:xfrm>
            <a:off x="7323432" y="3357238"/>
            <a:ext cx="3028667" cy="2988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0049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70759FA-9A6E-6625-1058-67541B78A4C8}"/>
              </a:ext>
            </a:extLst>
          </p:cNvPr>
          <p:cNvSpPr txBox="1"/>
          <p:nvPr/>
        </p:nvSpPr>
        <p:spPr>
          <a:xfrm>
            <a:off x="3476847" y="2097088"/>
            <a:ext cx="74215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Taxation of small and medium enterprises</a:t>
            </a:r>
          </a:p>
        </p:txBody>
      </p:sp>
      <p:pic>
        <p:nvPicPr>
          <p:cNvPr id="9" name="Picture Placeholder 6">
            <a:extLst>
              <a:ext uri="{FF2B5EF4-FFF2-40B4-BE49-F238E27FC236}">
                <a16:creationId xmlns:a16="http://schemas.microsoft.com/office/drawing/2014/main" id="{F71D4F77-BF6B-4BF3-8C43-F95515519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1" r="17131"/>
          <a:stretch/>
        </p:blipFill>
        <p:spPr>
          <a:xfrm>
            <a:off x="930478" y="3429000"/>
            <a:ext cx="3028663" cy="2988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9164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37F82D7B-9D92-A0D3-708A-7847E67597B0}"/>
              </a:ext>
            </a:extLst>
          </p:cNvPr>
          <p:cNvSpPr txBox="1"/>
          <p:nvPr/>
        </p:nvSpPr>
        <p:spPr>
          <a:xfrm>
            <a:off x="2977116" y="2516251"/>
            <a:ext cx="6726598" cy="2990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Making compliance easier, both actual and perceived ease. 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A79D"/>
              </a:buClr>
              <a:buSzTx/>
              <a:tabLst/>
              <a:defRPr/>
            </a:pPr>
            <a:r>
              <a:rPr lang="en-US" sz="4000" dirty="0">
                <a:solidFill>
                  <a:schemeClr val="bg1"/>
                </a:solidFill>
                <a:latin typeface="Quicksand" pitchFamily="2" charset="0"/>
              </a:rPr>
              <a:t>Importance of trust: m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ore localized governance structures and linked investment. </a:t>
            </a:r>
          </a:p>
        </p:txBody>
      </p:sp>
    </p:spTree>
    <p:extLst>
      <p:ext uri="{BB962C8B-B14F-4D97-AF65-F5344CB8AC3E}">
        <p14:creationId xmlns:p14="http://schemas.microsoft.com/office/powerpoint/2010/main" val="3134300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68954-39B9-1309-BFB4-509BA75EE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64500"/>
            <a:ext cx="7432342" cy="4355493"/>
          </a:xfrm>
        </p:spPr>
        <p:txBody>
          <a:bodyPr>
            <a:normAutofit fontScale="90000"/>
          </a:bodyPr>
          <a:lstStyle/>
          <a:p>
            <a:r>
              <a:rPr lang="en-US" dirty="0"/>
              <a:t>Now over to you!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Linked sectors – are they relevant?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Related learning – is it useful?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What have we missed? </a:t>
            </a:r>
            <a:br>
              <a:rPr lang="en-US" dirty="0"/>
            </a:br>
            <a:endParaRPr lang="en-GB" dirty="0"/>
          </a:p>
        </p:txBody>
      </p:sp>
      <p:pic>
        <p:nvPicPr>
          <p:cNvPr id="6" name="Picture 5" descr="Qr code&#10;&#10;Description automatically generated">
            <a:extLst>
              <a:ext uri="{FF2B5EF4-FFF2-40B4-BE49-F238E27FC236}">
                <a16:creationId xmlns:a16="http://schemas.microsoft.com/office/drawing/2014/main" id="{D5E04757-E3CE-D006-F780-5B1A1433D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778" y="4807775"/>
            <a:ext cx="1976688" cy="197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64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381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l Systems Connect Symposium Template" id="{2EF7223B-C4B0-D74A-910D-437314A27762}" vid="{8D5E0B56-1394-134C-A9A7-4090F894B78F}"/>
    </a:ext>
  </a:extLst>
</a:theme>
</file>

<file path=ppt/theme/theme2.xml><?xml version="1.0" encoding="utf-8"?>
<a:theme xmlns:a="http://schemas.openxmlformats.org/drawingml/2006/main" name="Systems Connect v6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stems Connect v6" id="{9077E7CF-C240-4DC5-8CEC-1F207DA33209}" vid="{5B4D52D3-153B-47F8-8E80-FF9DD042524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A0CD81-3627-403A-A865-D2FBDFC3DE88}">
  <ds:schemaRefs>
    <ds:schemaRef ds:uri="7cf6d27a-a121-47a7-bb37-240d2e08ea91"/>
    <ds:schemaRef ds:uri="bbc718c4-94a0-4501-a8e8-70f7c8e44e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8A35657-059F-4818-BB8D-34B27D4CC567}">
  <ds:schemaRefs>
    <ds:schemaRef ds:uri="7cf6d27a-a121-47a7-bb37-240d2e08ea91"/>
    <ds:schemaRef ds:uri="bbc718c4-94a0-4501-a8e8-70f7c8e44e11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1634</TotalTime>
  <Words>263</Words>
  <Application>Microsoft Office PowerPoint</Application>
  <PresentationFormat>Widescreen</PresentationFormat>
  <Paragraphs>37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Quicksand</vt:lpstr>
      <vt:lpstr>Quicksand Medium</vt:lpstr>
      <vt:lpstr>System Font Regular</vt:lpstr>
      <vt:lpstr>Office Theme</vt:lpstr>
      <vt:lpstr>Systems Connect v6</vt:lpstr>
      <vt:lpstr>PowerPoint Presentation</vt:lpstr>
      <vt:lpstr>Increasing compliance of manual and semi mechanized fecal sludge emptying and disposal services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over to you!   Linked sectors – are they relevant?   Related learning – is it useful?   What have we missed?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Claire Grisaffi</cp:lastModifiedBy>
  <cp:revision>14</cp:revision>
  <dcterms:created xsi:type="dcterms:W3CDTF">2023-03-14T09:11:07Z</dcterms:created>
  <dcterms:modified xsi:type="dcterms:W3CDTF">2023-04-27T21:54:13Z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