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5" r:id="rId5"/>
  </p:sldMasterIdLst>
  <p:notesMasterIdLst>
    <p:notesMasterId r:id="rId22"/>
  </p:notesMasterIdLst>
  <p:sldIdLst>
    <p:sldId id="257" r:id="rId6"/>
    <p:sldId id="256" r:id="rId7"/>
    <p:sldId id="299" r:id="rId8"/>
    <p:sldId id="303" r:id="rId9"/>
    <p:sldId id="305" r:id="rId10"/>
    <p:sldId id="302" r:id="rId11"/>
    <p:sldId id="2396" r:id="rId12"/>
    <p:sldId id="2397" r:id="rId13"/>
    <p:sldId id="2398" r:id="rId14"/>
    <p:sldId id="2399" r:id="rId15"/>
    <p:sldId id="2400" r:id="rId16"/>
    <p:sldId id="2402" r:id="rId17"/>
    <p:sldId id="2403" r:id="rId18"/>
    <p:sldId id="2404" r:id="rId19"/>
    <p:sldId id="306" r:id="rId20"/>
    <p:sldId id="27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1" userDrawn="1">
          <p15:clr>
            <a:srgbClr val="A4A3A4"/>
          </p15:clr>
        </p15:guide>
        <p15:guide id="2" pos="506" userDrawn="1">
          <p15:clr>
            <a:srgbClr val="A4A3A4"/>
          </p15:clr>
        </p15:guide>
        <p15:guide id="3" orient="horz" pos="1321" userDrawn="1">
          <p15:clr>
            <a:srgbClr val="A4A3A4"/>
          </p15:clr>
        </p15:guide>
        <p15:guide id="4" orient="horz" pos="40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EC53B9-1255-4D00-9EF4-70CC97E77AFF}" v="6" dt="2023-05-01T10:27:43.3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2836" autoAdjust="0"/>
    <p:restoredTop sz="70228" autoAdjust="0"/>
  </p:normalViewPr>
  <p:slideViewPr>
    <p:cSldViewPr snapToGrid="0" showGuides="1">
      <p:cViewPr varScale="1">
        <p:scale>
          <a:sx n="51" d="100"/>
          <a:sy n="51" d="100"/>
        </p:scale>
        <p:origin x="1469" y="48"/>
      </p:cViewPr>
      <p:guideLst>
        <p:guide orient="horz" pos="731"/>
        <p:guide pos="506"/>
        <p:guide orient="horz" pos="1321"/>
        <p:guide orient="horz" pos="40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isoa Rasamoelina" userId="ca1b6dbe-44d1-433d-8804-ad170e60ebc0" providerId="ADAL" clId="{80EC53B9-1255-4D00-9EF4-70CC97E77AFF}"/>
    <pc:docChg chg="undo custSel modSld">
      <pc:chgData name="Harisoa Rasamoelina" userId="ca1b6dbe-44d1-433d-8804-ad170e60ebc0" providerId="ADAL" clId="{80EC53B9-1255-4D00-9EF4-70CC97E77AFF}" dt="2023-05-01T10:27:43.368" v="5833"/>
      <pc:docMkLst>
        <pc:docMk/>
      </pc:docMkLst>
      <pc:sldChg chg="modTransition">
        <pc:chgData name="Harisoa Rasamoelina" userId="ca1b6dbe-44d1-433d-8804-ad170e60ebc0" providerId="ADAL" clId="{80EC53B9-1255-4D00-9EF4-70CC97E77AFF}" dt="2023-05-01T10:21:31.668" v="5832"/>
        <pc:sldMkLst>
          <pc:docMk/>
          <pc:sldMk cId="946381414" sldId="277"/>
        </pc:sldMkLst>
      </pc:sldChg>
      <pc:sldChg chg="addSp delSp modSp modTransition modAnim modNotesTx">
        <pc:chgData name="Harisoa Rasamoelina" userId="ca1b6dbe-44d1-433d-8804-ad170e60ebc0" providerId="ADAL" clId="{80EC53B9-1255-4D00-9EF4-70CC97E77AFF}" dt="2023-05-01T10:27:43.368" v="5833"/>
        <pc:sldMkLst>
          <pc:docMk/>
          <pc:sldMk cId="2949070990" sldId="299"/>
        </pc:sldMkLst>
        <pc:picChg chg="add del mod">
          <ac:chgData name="Harisoa Rasamoelina" userId="ca1b6dbe-44d1-433d-8804-ad170e60ebc0" providerId="ADAL" clId="{80EC53B9-1255-4D00-9EF4-70CC97E77AFF}" dt="2023-05-01T10:21:31.668" v="5832"/>
          <ac:picMkLst>
            <pc:docMk/>
            <pc:sldMk cId="2949070990" sldId="299"/>
            <ac:picMk id="7" creationId="{66BD8497-91C2-4EFB-C09C-0E3BE804AD1D}"/>
          </ac:picMkLst>
        </pc:picChg>
        <pc:picChg chg="add mod">
          <ac:chgData name="Harisoa Rasamoelina" userId="ca1b6dbe-44d1-433d-8804-ad170e60ebc0" providerId="ADAL" clId="{80EC53B9-1255-4D00-9EF4-70CC97E77AFF}" dt="2023-05-01T10:27:43.368" v="5833"/>
          <ac:picMkLst>
            <pc:docMk/>
            <pc:sldMk cId="2949070990" sldId="299"/>
            <ac:picMk id="11" creationId="{E3E789C2-3CCC-3FBF-5486-E99AB7C18B98}"/>
          </ac:picMkLst>
        </pc:picChg>
      </pc:sldChg>
      <pc:sldChg chg="addSp delSp modSp mod modTransition modAnim modNotesTx">
        <pc:chgData name="Harisoa Rasamoelina" userId="ca1b6dbe-44d1-433d-8804-ad170e60ebc0" providerId="ADAL" clId="{80EC53B9-1255-4D00-9EF4-70CC97E77AFF}" dt="2023-05-01T10:27:43.368" v="5833"/>
        <pc:sldMkLst>
          <pc:docMk/>
          <pc:sldMk cId="2675620835" sldId="302"/>
        </pc:sldMkLst>
        <pc:picChg chg="add del mod">
          <ac:chgData name="Harisoa Rasamoelina" userId="ca1b6dbe-44d1-433d-8804-ad170e60ebc0" providerId="ADAL" clId="{80EC53B9-1255-4D00-9EF4-70CC97E77AFF}" dt="2023-05-01T10:21:31.668" v="5832"/>
          <ac:picMkLst>
            <pc:docMk/>
            <pc:sldMk cId="2675620835" sldId="302"/>
            <ac:picMk id="3" creationId="{07130804-41F7-14DD-9BBD-D0C855E888D9}"/>
          </ac:picMkLst>
        </pc:picChg>
        <pc:picChg chg="add mod">
          <ac:chgData name="Harisoa Rasamoelina" userId="ca1b6dbe-44d1-433d-8804-ad170e60ebc0" providerId="ADAL" clId="{80EC53B9-1255-4D00-9EF4-70CC97E77AFF}" dt="2023-05-01T10:27:43.368" v="5833"/>
          <ac:picMkLst>
            <pc:docMk/>
            <pc:sldMk cId="2675620835" sldId="302"/>
            <ac:picMk id="5" creationId="{3ACE107E-A501-61B0-840B-E20AD188884B}"/>
          </ac:picMkLst>
        </pc:picChg>
        <pc:picChg chg="mod">
          <ac:chgData name="Harisoa Rasamoelina" userId="ca1b6dbe-44d1-433d-8804-ad170e60ebc0" providerId="ADAL" clId="{80EC53B9-1255-4D00-9EF4-70CC97E77AFF}" dt="2023-04-27T09:01:13.564" v="12" actId="14100"/>
          <ac:picMkLst>
            <pc:docMk/>
            <pc:sldMk cId="2675620835" sldId="302"/>
            <ac:picMk id="8" creationId="{F793C939-2DB9-D50A-C01C-980139D53205}"/>
          </ac:picMkLst>
        </pc:picChg>
      </pc:sldChg>
      <pc:sldChg chg="addSp delSp modSp modTransition modAnim modNotesTx">
        <pc:chgData name="Harisoa Rasamoelina" userId="ca1b6dbe-44d1-433d-8804-ad170e60ebc0" providerId="ADAL" clId="{80EC53B9-1255-4D00-9EF4-70CC97E77AFF}" dt="2023-05-01T10:27:43.368" v="5833"/>
        <pc:sldMkLst>
          <pc:docMk/>
          <pc:sldMk cId="2589065394" sldId="303"/>
        </pc:sldMkLst>
        <pc:picChg chg="add del mod">
          <ac:chgData name="Harisoa Rasamoelina" userId="ca1b6dbe-44d1-433d-8804-ad170e60ebc0" providerId="ADAL" clId="{80EC53B9-1255-4D00-9EF4-70CC97E77AFF}" dt="2023-05-01T10:21:31.668" v="5832"/>
          <ac:picMkLst>
            <pc:docMk/>
            <pc:sldMk cId="2589065394" sldId="303"/>
            <ac:picMk id="4" creationId="{D10A1B2C-06ED-3820-777B-F83DF0C18ED4}"/>
          </ac:picMkLst>
        </pc:picChg>
        <pc:picChg chg="add mod">
          <ac:chgData name="Harisoa Rasamoelina" userId="ca1b6dbe-44d1-433d-8804-ad170e60ebc0" providerId="ADAL" clId="{80EC53B9-1255-4D00-9EF4-70CC97E77AFF}" dt="2023-05-01T10:27:43.368" v="5833"/>
          <ac:picMkLst>
            <pc:docMk/>
            <pc:sldMk cId="2589065394" sldId="303"/>
            <ac:picMk id="7" creationId="{21C559E7-5EBE-8F7D-27EE-271322FF1107}"/>
          </ac:picMkLst>
        </pc:picChg>
      </pc:sldChg>
      <pc:sldChg chg="addSp delSp modSp mod modTransition modAnim modNotesTx">
        <pc:chgData name="Harisoa Rasamoelina" userId="ca1b6dbe-44d1-433d-8804-ad170e60ebc0" providerId="ADAL" clId="{80EC53B9-1255-4D00-9EF4-70CC97E77AFF}" dt="2023-05-01T10:27:43.368" v="5833"/>
        <pc:sldMkLst>
          <pc:docMk/>
          <pc:sldMk cId="367809783" sldId="305"/>
        </pc:sldMkLst>
        <pc:picChg chg="add del mod">
          <ac:chgData name="Harisoa Rasamoelina" userId="ca1b6dbe-44d1-433d-8804-ad170e60ebc0" providerId="ADAL" clId="{80EC53B9-1255-4D00-9EF4-70CC97E77AFF}" dt="2023-05-01T10:21:31.668" v="5832"/>
          <ac:picMkLst>
            <pc:docMk/>
            <pc:sldMk cId="367809783" sldId="305"/>
            <ac:picMk id="3" creationId="{F4583400-9B09-5D0E-9CA3-0761E812782F}"/>
          </ac:picMkLst>
        </pc:picChg>
        <pc:picChg chg="add mod">
          <ac:chgData name="Harisoa Rasamoelina" userId="ca1b6dbe-44d1-433d-8804-ad170e60ebc0" providerId="ADAL" clId="{80EC53B9-1255-4D00-9EF4-70CC97E77AFF}" dt="2023-05-01T10:27:43.368" v="5833"/>
          <ac:picMkLst>
            <pc:docMk/>
            <pc:sldMk cId="367809783" sldId="305"/>
            <ac:picMk id="6" creationId="{C66C7BD7-6E20-0B56-7592-5F046A44BE79}"/>
          </ac:picMkLst>
        </pc:picChg>
        <pc:picChg chg="mod">
          <ac:chgData name="Harisoa Rasamoelina" userId="ca1b6dbe-44d1-433d-8804-ad170e60ebc0" providerId="ADAL" clId="{80EC53B9-1255-4D00-9EF4-70CC97E77AFF}" dt="2023-04-27T09:01:56.318" v="13" actId="1037"/>
          <ac:picMkLst>
            <pc:docMk/>
            <pc:sldMk cId="367809783" sldId="305"/>
            <ac:picMk id="7" creationId="{E1FEE256-8F5F-0842-176D-925EF88787D3}"/>
          </ac:picMkLst>
        </pc:picChg>
      </pc:sldChg>
      <pc:sldChg chg="addSp delSp modSp modTransition modAnim modNotesTx">
        <pc:chgData name="Harisoa Rasamoelina" userId="ca1b6dbe-44d1-433d-8804-ad170e60ebc0" providerId="ADAL" clId="{80EC53B9-1255-4D00-9EF4-70CC97E77AFF}" dt="2023-05-01T10:27:43.368" v="5833"/>
        <pc:sldMkLst>
          <pc:docMk/>
          <pc:sldMk cId="716155649" sldId="306"/>
        </pc:sldMkLst>
        <pc:picChg chg="add del mod">
          <ac:chgData name="Harisoa Rasamoelina" userId="ca1b6dbe-44d1-433d-8804-ad170e60ebc0" providerId="ADAL" clId="{80EC53B9-1255-4D00-9EF4-70CC97E77AFF}" dt="2023-05-01T10:21:31.668" v="5832"/>
          <ac:picMkLst>
            <pc:docMk/>
            <pc:sldMk cId="716155649" sldId="306"/>
            <ac:picMk id="5" creationId="{B4E680AE-2076-CDF4-D256-7D034BB57B69}"/>
          </ac:picMkLst>
        </pc:picChg>
        <pc:picChg chg="add mod">
          <ac:chgData name="Harisoa Rasamoelina" userId="ca1b6dbe-44d1-433d-8804-ad170e60ebc0" providerId="ADAL" clId="{80EC53B9-1255-4D00-9EF4-70CC97E77AFF}" dt="2023-05-01T10:27:43.368" v="5833"/>
          <ac:picMkLst>
            <pc:docMk/>
            <pc:sldMk cId="716155649" sldId="306"/>
            <ac:picMk id="13" creationId="{DF284200-501A-693A-344C-871BF826A535}"/>
          </ac:picMkLst>
        </pc:picChg>
      </pc:sldChg>
      <pc:sldChg chg="addSp delSp modSp modTransition modAnim modNotesTx">
        <pc:chgData name="Harisoa Rasamoelina" userId="ca1b6dbe-44d1-433d-8804-ad170e60ebc0" providerId="ADAL" clId="{80EC53B9-1255-4D00-9EF4-70CC97E77AFF}" dt="2023-05-01T10:27:43.368" v="5833"/>
        <pc:sldMkLst>
          <pc:docMk/>
          <pc:sldMk cId="843850185" sldId="311"/>
        </pc:sldMkLst>
        <pc:picChg chg="add del mod">
          <ac:chgData name="Harisoa Rasamoelina" userId="ca1b6dbe-44d1-433d-8804-ad170e60ebc0" providerId="ADAL" clId="{80EC53B9-1255-4D00-9EF4-70CC97E77AFF}" dt="2023-05-01T10:21:31.668" v="5832"/>
          <ac:picMkLst>
            <pc:docMk/>
            <pc:sldMk cId="843850185" sldId="311"/>
            <ac:picMk id="7" creationId="{11E0DD6E-1F7B-3D52-E368-240AB951106C}"/>
          </ac:picMkLst>
        </pc:picChg>
        <pc:picChg chg="add mod">
          <ac:chgData name="Harisoa Rasamoelina" userId="ca1b6dbe-44d1-433d-8804-ad170e60ebc0" providerId="ADAL" clId="{80EC53B9-1255-4D00-9EF4-70CC97E77AFF}" dt="2023-05-01T10:27:43.368" v="5833"/>
          <ac:picMkLst>
            <pc:docMk/>
            <pc:sldMk cId="843850185" sldId="311"/>
            <ac:picMk id="14" creationId="{2793C435-1791-7A31-17E9-C22ED2ECD6F1}"/>
          </ac:picMkLst>
        </pc:picChg>
      </pc:sldChg>
      <pc:sldChg chg="addSp delSp modSp modTransition modAnim modNotesTx">
        <pc:chgData name="Harisoa Rasamoelina" userId="ca1b6dbe-44d1-433d-8804-ad170e60ebc0" providerId="ADAL" clId="{80EC53B9-1255-4D00-9EF4-70CC97E77AFF}" dt="2023-05-01T10:27:43.368" v="5833"/>
        <pc:sldMkLst>
          <pc:docMk/>
          <pc:sldMk cId="4235311262" sldId="2396"/>
        </pc:sldMkLst>
        <pc:picChg chg="add del mod">
          <ac:chgData name="Harisoa Rasamoelina" userId="ca1b6dbe-44d1-433d-8804-ad170e60ebc0" providerId="ADAL" clId="{80EC53B9-1255-4D00-9EF4-70CC97E77AFF}" dt="2023-05-01T10:21:31.668" v="5832"/>
          <ac:picMkLst>
            <pc:docMk/>
            <pc:sldMk cId="4235311262" sldId="2396"/>
            <ac:picMk id="4" creationId="{AADE93D5-D389-4C57-A49F-5712921DB428}"/>
          </ac:picMkLst>
        </pc:picChg>
        <pc:picChg chg="add mod">
          <ac:chgData name="Harisoa Rasamoelina" userId="ca1b6dbe-44d1-433d-8804-ad170e60ebc0" providerId="ADAL" clId="{80EC53B9-1255-4D00-9EF4-70CC97E77AFF}" dt="2023-05-01T10:27:43.368" v="5833"/>
          <ac:picMkLst>
            <pc:docMk/>
            <pc:sldMk cId="4235311262" sldId="2396"/>
            <ac:picMk id="6" creationId="{81FEB0D4-2737-1533-4C91-8D72D67AA675}"/>
          </ac:picMkLst>
        </pc:picChg>
      </pc:sldChg>
      <pc:sldChg chg="addSp delSp modSp modTransition modAnim modNotesTx">
        <pc:chgData name="Harisoa Rasamoelina" userId="ca1b6dbe-44d1-433d-8804-ad170e60ebc0" providerId="ADAL" clId="{80EC53B9-1255-4D00-9EF4-70CC97E77AFF}" dt="2023-05-01T10:27:43.368" v="5833"/>
        <pc:sldMkLst>
          <pc:docMk/>
          <pc:sldMk cId="1142734658" sldId="2397"/>
        </pc:sldMkLst>
        <pc:picChg chg="add del mod">
          <ac:chgData name="Harisoa Rasamoelina" userId="ca1b6dbe-44d1-433d-8804-ad170e60ebc0" providerId="ADAL" clId="{80EC53B9-1255-4D00-9EF4-70CC97E77AFF}" dt="2023-05-01T10:21:31.668" v="5832"/>
          <ac:picMkLst>
            <pc:docMk/>
            <pc:sldMk cId="1142734658" sldId="2397"/>
            <ac:picMk id="5" creationId="{F39E707E-DCE6-26FA-E344-2EBFAF2CAF1A}"/>
          </ac:picMkLst>
        </pc:picChg>
        <pc:picChg chg="add mod">
          <ac:chgData name="Harisoa Rasamoelina" userId="ca1b6dbe-44d1-433d-8804-ad170e60ebc0" providerId="ADAL" clId="{80EC53B9-1255-4D00-9EF4-70CC97E77AFF}" dt="2023-05-01T10:27:43.368" v="5833"/>
          <ac:picMkLst>
            <pc:docMk/>
            <pc:sldMk cId="1142734658" sldId="2397"/>
            <ac:picMk id="7" creationId="{32956D86-E2C7-7FA2-BEB8-D4FA9AC744F2}"/>
          </ac:picMkLst>
        </pc:picChg>
      </pc:sldChg>
      <pc:sldChg chg="addSp delSp modSp modTransition modAnim modNotesTx">
        <pc:chgData name="Harisoa Rasamoelina" userId="ca1b6dbe-44d1-433d-8804-ad170e60ebc0" providerId="ADAL" clId="{80EC53B9-1255-4D00-9EF4-70CC97E77AFF}" dt="2023-05-01T10:27:43.368" v="5833"/>
        <pc:sldMkLst>
          <pc:docMk/>
          <pc:sldMk cId="3015075378" sldId="2398"/>
        </pc:sldMkLst>
        <pc:picChg chg="add del mod">
          <ac:chgData name="Harisoa Rasamoelina" userId="ca1b6dbe-44d1-433d-8804-ad170e60ebc0" providerId="ADAL" clId="{80EC53B9-1255-4D00-9EF4-70CC97E77AFF}" dt="2023-05-01T10:21:31.668" v="5832"/>
          <ac:picMkLst>
            <pc:docMk/>
            <pc:sldMk cId="3015075378" sldId="2398"/>
            <ac:picMk id="5" creationId="{88A42770-9D66-3EBC-076B-C68AAF0E2ED0}"/>
          </ac:picMkLst>
        </pc:picChg>
        <pc:picChg chg="add mod">
          <ac:chgData name="Harisoa Rasamoelina" userId="ca1b6dbe-44d1-433d-8804-ad170e60ebc0" providerId="ADAL" clId="{80EC53B9-1255-4D00-9EF4-70CC97E77AFF}" dt="2023-05-01T10:27:43.368" v="5833"/>
          <ac:picMkLst>
            <pc:docMk/>
            <pc:sldMk cId="3015075378" sldId="2398"/>
            <ac:picMk id="7" creationId="{CDDAFBC2-521D-9BB5-80DE-C3CC60DA9A0E}"/>
          </ac:picMkLst>
        </pc:picChg>
      </pc:sldChg>
      <pc:sldChg chg="addSp delSp modSp modTransition modAnim modNotesTx">
        <pc:chgData name="Harisoa Rasamoelina" userId="ca1b6dbe-44d1-433d-8804-ad170e60ebc0" providerId="ADAL" clId="{80EC53B9-1255-4D00-9EF4-70CC97E77AFF}" dt="2023-05-01T10:27:43.368" v="5833"/>
        <pc:sldMkLst>
          <pc:docMk/>
          <pc:sldMk cId="2498850035" sldId="2399"/>
        </pc:sldMkLst>
        <pc:picChg chg="add del mod">
          <ac:chgData name="Harisoa Rasamoelina" userId="ca1b6dbe-44d1-433d-8804-ad170e60ebc0" providerId="ADAL" clId="{80EC53B9-1255-4D00-9EF4-70CC97E77AFF}" dt="2023-05-01T10:21:31.668" v="5832"/>
          <ac:picMkLst>
            <pc:docMk/>
            <pc:sldMk cId="2498850035" sldId="2399"/>
            <ac:picMk id="3" creationId="{92B314B5-694D-B5DF-9E00-716248EB8F5A}"/>
          </ac:picMkLst>
        </pc:picChg>
        <pc:picChg chg="add mod">
          <ac:chgData name="Harisoa Rasamoelina" userId="ca1b6dbe-44d1-433d-8804-ad170e60ebc0" providerId="ADAL" clId="{80EC53B9-1255-4D00-9EF4-70CC97E77AFF}" dt="2023-05-01T10:27:43.368" v="5833"/>
          <ac:picMkLst>
            <pc:docMk/>
            <pc:sldMk cId="2498850035" sldId="2399"/>
            <ac:picMk id="6" creationId="{E064FD37-7397-3A3E-CEF1-BDD9B3379392}"/>
          </ac:picMkLst>
        </pc:picChg>
      </pc:sldChg>
      <pc:sldChg chg="addSp delSp modSp modTransition modAnim modNotesTx">
        <pc:chgData name="Harisoa Rasamoelina" userId="ca1b6dbe-44d1-433d-8804-ad170e60ebc0" providerId="ADAL" clId="{80EC53B9-1255-4D00-9EF4-70CC97E77AFF}" dt="2023-05-01T10:27:43.368" v="5833"/>
        <pc:sldMkLst>
          <pc:docMk/>
          <pc:sldMk cId="2862047768" sldId="2400"/>
        </pc:sldMkLst>
        <pc:picChg chg="add del mod">
          <ac:chgData name="Harisoa Rasamoelina" userId="ca1b6dbe-44d1-433d-8804-ad170e60ebc0" providerId="ADAL" clId="{80EC53B9-1255-4D00-9EF4-70CC97E77AFF}" dt="2023-05-01T10:21:31.668" v="5832"/>
          <ac:picMkLst>
            <pc:docMk/>
            <pc:sldMk cId="2862047768" sldId="2400"/>
            <ac:picMk id="3" creationId="{4282EE1A-3180-BBA6-A696-BED79964C207}"/>
          </ac:picMkLst>
        </pc:picChg>
        <pc:picChg chg="add mod">
          <ac:chgData name="Harisoa Rasamoelina" userId="ca1b6dbe-44d1-433d-8804-ad170e60ebc0" providerId="ADAL" clId="{80EC53B9-1255-4D00-9EF4-70CC97E77AFF}" dt="2023-05-01T10:27:43.368" v="5833"/>
          <ac:picMkLst>
            <pc:docMk/>
            <pc:sldMk cId="2862047768" sldId="2400"/>
            <ac:picMk id="6" creationId="{0DF10BA3-7A2B-EDF2-0372-880325C8171A}"/>
          </ac:picMkLst>
        </pc:picChg>
      </pc:sldChg>
      <pc:sldChg chg="addSp delSp modSp modTransition modAnim modNotesTx">
        <pc:chgData name="Harisoa Rasamoelina" userId="ca1b6dbe-44d1-433d-8804-ad170e60ebc0" providerId="ADAL" clId="{80EC53B9-1255-4D00-9EF4-70CC97E77AFF}" dt="2023-05-01T10:27:43.368" v="5833"/>
        <pc:sldMkLst>
          <pc:docMk/>
          <pc:sldMk cId="3247416697" sldId="2402"/>
        </pc:sldMkLst>
        <pc:picChg chg="add del mod">
          <ac:chgData name="Harisoa Rasamoelina" userId="ca1b6dbe-44d1-433d-8804-ad170e60ebc0" providerId="ADAL" clId="{80EC53B9-1255-4D00-9EF4-70CC97E77AFF}" dt="2023-05-01T10:21:31.668" v="5832"/>
          <ac:picMkLst>
            <pc:docMk/>
            <pc:sldMk cId="3247416697" sldId="2402"/>
            <ac:picMk id="4" creationId="{7F86169C-FF4E-0445-3A65-2B7962781497}"/>
          </ac:picMkLst>
        </pc:picChg>
        <pc:picChg chg="add mod">
          <ac:chgData name="Harisoa Rasamoelina" userId="ca1b6dbe-44d1-433d-8804-ad170e60ebc0" providerId="ADAL" clId="{80EC53B9-1255-4D00-9EF4-70CC97E77AFF}" dt="2023-05-01T10:27:43.368" v="5833"/>
          <ac:picMkLst>
            <pc:docMk/>
            <pc:sldMk cId="3247416697" sldId="2402"/>
            <ac:picMk id="6" creationId="{95463A48-E85E-9DEC-C876-1037FC563488}"/>
          </ac:picMkLst>
        </pc:picChg>
      </pc:sldChg>
      <pc:sldChg chg="addSp delSp modSp modTransition modAnim modNotesTx">
        <pc:chgData name="Harisoa Rasamoelina" userId="ca1b6dbe-44d1-433d-8804-ad170e60ebc0" providerId="ADAL" clId="{80EC53B9-1255-4D00-9EF4-70CC97E77AFF}" dt="2023-05-01T10:27:43.368" v="5833"/>
        <pc:sldMkLst>
          <pc:docMk/>
          <pc:sldMk cId="2152635634" sldId="2403"/>
        </pc:sldMkLst>
        <pc:picChg chg="add del mod">
          <ac:chgData name="Harisoa Rasamoelina" userId="ca1b6dbe-44d1-433d-8804-ad170e60ebc0" providerId="ADAL" clId="{80EC53B9-1255-4D00-9EF4-70CC97E77AFF}" dt="2023-05-01T10:21:31.668" v="5832"/>
          <ac:picMkLst>
            <pc:docMk/>
            <pc:sldMk cId="2152635634" sldId="2403"/>
            <ac:picMk id="10" creationId="{4D9A7F81-DC22-C328-F5CF-7F69A76FCC4C}"/>
          </ac:picMkLst>
        </pc:picChg>
        <pc:picChg chg="add mod">
          <ac:chgData name="Harisoa Rasamoelina" userId="ca1b6dbe-44d1-433d-8804-ad170e60ebc0" providerId="ADAL" clId="{80EC53B9-1255-4D00-9EF4-70CC97E77AFF}" dt="2023-05-01T10:27:43.368" v="5833"/>
          <ac:picMkLst>
            <pc:docMk/>
            <pc:sldMk cId="2152635634" sldId="2403"/>
            <ac:picMk id="16" creationId="{22F10D41-E693-50BD-C271-E39A4997798E}"/>
          </ac:picMkLst>
        </pc:picChg>
      </pc:sldChg>
      <pc:sldChg chg="addSp delSp modSp modTransition modAnim modNotesTx">
        <pc:chgData name="Harisoa Rasamoelina" userId="ca1b6dbe-44d1-433d-8804-ad170e60ebc0" providerId="ADAL" clId="{80EC53B9-1255-4D00-9EF4-70CC97E77AFF}" dt="2023-05-01T10:27:43.368" v="5833"/>
        <pc:sldMkLst>
          <pc:docMk/>
          <pc:sldMk cId="0" sldId="2404"/>
        </pc:sldMkLst>
        <pc:picChg chg="add del mod">
          <ac:chgData name="Harisoa Rasamoelina" userId="ca1b6dbe-44d1-433d-8804-ad170e60ebc0" providerId="ADAL" clId="{80EC53B9-1255-4D00-9EF4-70CC97E77AFF}" dt="2023-05-01T10:21:31.668" v="5832"/>
          <ac:picMkLst>
            <pc:docMk/>
            <pc:sldMk cId="0" sldId="2404"/>
            <ac:picMk id="3" creationId="{33D09B8F-355C-B9C0-A6AD-740DBD650E7C}"/>
          </ac:picMkLst>
        </pc:picChg>
        <pc:picChg chg="add mod">
          <ac:chgData name="Harisoa Rasamoelina" userId="ca1b6dbe-44d1-433d-8804-ad170e60ebc0" providerId="ADAL" clId="{80EC53B9-1255-4D00-9EF4-70CC97E77AFF}" dt="2023-05-01T10:27:43.368" v="5833"/>
          <ac:picMkLst>
            <pc:docMk/>
            <pc:sldMk cId="0" sldId="2404"/>
            <ac:picMk id="5" creationId="{C57B8432-5DB1-9F6C-68E7-D3683058A029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careinternational-my.sharepoint.com/personal/hanitra_njatonirina_care_org1/Documents/9%20RAPPORTS%20et%20PLANNINGS/FY%2021/Q4/graphes%20services%20providers%20et%20excel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15162527760953E-2"/>
          <c:y val="4.1745730550284632E-2"/>
          <c:w val="0.89864324651726224"/>
          <c:h val="0.725212090424180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Feuil1!$C$60</c:f>
              <c:strCache>
                <c:ptCount val="1"/>
                <c:pt idx="0">
                  <c:v>Women</c:v>
                </c:pt>
              </c:strCache>
            </c:strRef>
          </c:tx>
          <c:spPr>
            <a:solidFill>
              <a:srgbClr val="29E1CE"/>
            </a:solidFill>
            <a:ln>
              <a:noFill/>
            </a:ln>
            <a:effectLst/>
          </c:spPr>
          <c:invertIfNegative val="0"/>
          <c:cat>
            <c:strRef>
              <c:f>Feuil1!$D$59:$F$59</c:f>
              <c:strCache>
                <c:ptCount val="3"/>
                <c:pt idx="0">
                  <c:v>Local mason</c:v>
                </c:pt>
                <c:pt idx="1">
                  <c:v>Seamstresses</c:v>
                </c:pt>
                <c:pt idx="2">
                  <c:v>Water service providers</c:v>
                </c:pt>
              </c:strCache>
            </c:strRef>
          </c:cat>
          <c:val>
            <c:numRef>
              <c:f>Feuil1!$D$60:$F$60</c:f>
              <c:numCache>
                <c:formatCode>General</c:formatCode>
                <c:ptCount val="3"/>
                <c:pt idx="0">
                  <c:v>5</c:v>
                </c:pt>
                <c:pt idx="1">
                  <c:v>117</c:v>
                </c:pt>
                <c:pt idx="2">
                  <c:v>50</c:v>
                </c:pt>
              </c:numCache>
            </c:numRef>
          </c:val>
          <c:extLst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0-DEC7-4F00-8ADC-0A79A82A453B}"/>
            </c:ext>
          </c:extLst>
        </c:ser>
        <c:ser>
          <c:idx val="1"/>
          <c:order val="1"/>
          <c:tx>
            <c:strRef>
              <c:f>Feuil1!$C$61</c:f>
              <c:strCache>
                <c:ptCount val="1"/>
                <c:pt idx="0">
                  <c:v>Men </c:v>
                </c:pt>
              </c:strCache>
            </c:strRef>
          </c:tx>
          <c:spPr>
            <a:solidFill>
              <a:srgbClr val="002F6C"/>
            </a:solidFill>
            <a:ln>
              <a:noFill/>
            </a:ln>
            <a:effectLst/>
          </c:spPr>
          <c:invertIfNegative val="0"/>
          <c:cat>
            <c:strRef>
              <c:f>Feuil1!$D$59:$F$59</c:f>
              <c:strCache>
                <c:ptCount val="3"/>
                <c:pt idx="0">
                  <c:v>Local mason</c:v>
                </c:pt>
                <c:pt idx="1">
                  <c:v>Seamstresses</c:v>
                </c:pt>
                <c:pt idx="2">
                  <c:v>Water service providers</c:v>
                </c:pt>
              </c:strCache>
            </c:strRef>
          </c:cat>
          <c:val>
            <c:numRef>
              <c:f>Feuil1!$D$61:$F$61</c:f>
              <c:numCache>
                <c:formatCode>General</c:formatCode>
                <c:ptCount val="3"/>
                <c:pt idx="0">
                  <c:v>137</c:v>
                </c:pt>
                <c:pt idx="1">
                  <c:v>7</c:v>
                </c:pt>
                <c:pt idx="2">
                  <c:v>103</c:v>
                </c:pt>
              </c:numCache>
            </c:numRef>
          </c:val>
          <c:extLst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1-DEC7-4F00-8ADC-0A79A82A45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36539360"/>
        <c:axId val="1236538944"/>
      </c:barChart>
      <c:catAx>
        <c:axId val="1236539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1236538944"/>
        <c:crosses val="autoZero"/>
        <c:auto val="1"/>
        <c:lblAlgn val="ctr"/>
        <c:lblOffset val="100"/>
        <c:noMultiLvlLbl val="0"/>
      </c:catAx>
      <c:valAx>
        <c:axId val="12365389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6539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0024853624066221"/>
          <c:y val="0.1800636495390637"/>
          <c:w val="0.2661695941853422"/>
          <c:h val="6.85132005558128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02060"/>
              </a:solidFill>
              <a:ln w="19050">
                <a:solidFill>
                  <a:schemeClr val="lt1"/>
                </a:solidFill>
              </a:ln>
              <a:effectLst/>
            </c:spPr>
            <c:extLst xmlns:c16r3="http://schemas.microsoft.com/office/drawing/2017/03/chart"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01-E1F7-482F-A6D6-EFA7AB7A3F6E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 xmlns:c16r3="http://schemas.microsoft.com/office/drawing/2017/03/chart"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03-E1F7-482F-A6D6-EFA7AB7A3F6E}"/>
              </c:ext>
            </c:extLst>
          </c:dPt>
          <c:dLbls>
            <c:dLbl>
              <c:idx val="0"/>
              <c:layout>
                <c:manualLayout>
                  <c:x val="-5.7663713910761152E-2"/>
                  <c:y val="-0.2749496937882764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3="http://schemas.microsoft.com/office/drawing/2017/03/chart"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1F7-482F-A6D6-EFA7AB7A3F6E}"/>
                </c:ext>
              </c:extLst>
            </c:dLbl>
            <c:dLbl>
              <c:idx val="1"/>
              <c:layout>
                <c:manualLayout>
                  <c:x val="4.0118766404199473E-2"/>
                  <c:y val="0.1261574074074074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3="http://schemas.microsoft.com/office/drawing/2017/03/chart"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1F7-482F-A6D6-EFA7AB7A3F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3="http://schemas.microsoft.com/office/drawing/2017/03/chart"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5="http://schemas.microsoft.com/office/drawing/2012/chart" uri="{CE6537A1-D6FC-4f65-9D91-7224C49458BB}"/>
            </c:extLst>
          </c:dLbls>
          <c:cat>
            <c:strRef>
              <c:f>Sheet1!$E$6:$E$7</c:f>
              <c:strCache>
                <c:ptCount val="2"/>
                <c:pt idx="0">
                  <c:v>Men</c:v>
                </c:pt>
                <c:pt idx="1">
                  <c:v>Women</c:v>
                </c:pt>
              </c:strCache>
            </c:strRef>
          </c:cat>
          <c:val>
            <c:numRef>
              <c:f>Sheet1!$F$6:$F$7</c:f>
              <c:numCache>
                <c:formatCode>0%</c:formatCode>
                <c:ptCount val="2"/>
                <c:pt idx="0">
                  <c:v>0.95199999999999996</c:v>
                </c:pt>
                <c:pt idx="1">
                  <c:v>4.8000000000000001E-2</c:v>
                </c:pt>
              </c:numCache>
            </c:numRef>
          </c:val>
          <c:extLst xmlns:c16r3="http://schemas.microsoft.com/office/drawing/2017/03/chart"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4-E1F7-482F-A6D6-EFA7AB7A3F6E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8891272965879264"/>
          <c:y val="0.82714967920676585"/>
          <c:w val="0.23884120734908137"/>
          <c:h val="7.56280985710119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 xmlns:c16r3="http://schemas.microsoft.com/office/drawing/2017/03/chart"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A474C1-2D9F-42FB-8D12-E3AD3CCA087C}" type="doc">
      <dgm:prSet loTypeId="urn:microsoft.com/office/officeart/2005/8/layout/vProcess5" loCatId="process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50F24025-0776-40EF-8AEC-1447E707B62B}">
      <dgm:prSet custT="1"/>
      <dgm:spPr/>
      <dgm:t>
        <a:bodyPr/>
        <a:lstStyle/>
        <a:p>
          <a:r>
            <a:rPr lang="en-US" sz="2000" b="1" dirty="0"/>
            <a:t>859</a:t>
          </a:r>
          <a:r>
            <a:rPr lang="en-US" sz="2000" dirty="0"/>
            <a:t> small private operators, of which 51% are women and 35% are under 35 years old.</a:t>
          </a:r>
        </a:p>
      </dgm:t>
    </dgm:pt>
    <dgm:pt modelId="{8CC4AD6E-D034-4F2D-B0D9-185103989A9B}" type="parTrans" cxnId="{F3D97E24-C769-4476-B7F6-B03030A67BB9}">
      <dgm:prSet/>
      <dgm:spPr/>
      <dgm:t>
        <a:bodyPr/>
        <a:lstStyle/>
        <a:p>
          <a:endParaRPr lang="en-US"/>
        </a:p>
      </dgm:t>
    </dgm:pt>
    <dgm:pt modelId="{706836F0-6818-4DC0-9641-8873723DCB6E}" type="sibTrans" cxnId="{F3D97E24-C769-4476-B7F6-B03030A67BB9}">
      <dgm:prSet/>
      <dgm:spPr/>
      <dgm:t>
        <a:bodyPr/>
        <a:lstStyle/>
        <a:p>
          <a:endParaRPr lang="en-US"/>
        </a:p>
      </dgm:t>
    </dgm:pt>
    <dgm:pt modelId="{8532098E-802C-422C-872C-AA2E4A2CE41F}">
      <dgm:prSet custT="1"/>
      <dgm:spPr/>
      <dgm:t>
        <a:bodyPr/>
        <a:lstStyle/>
        <a:p>
          <a:r>
            <a:rPr lang="en-US" sz="2000" b="1" dirty="0"/>
            <a:t>864</a:t>
          </a:r>
          <a:r>
            <a:rPr lang="en-US" sz="2000" dirty="0"/>
            <a:t> people improved their income through WASH jobs created (51% women)</a:t>
          </a:r>
        </a:p>
      </dgm:t>
    </dgm:pt>
    <dgm:pt modelId="{E2E05F97-1EBD-4AEB-9D6A-1D69068D1D60}" type="parTrans" cxnId="{4E32C45D-783B-4282-BCC3-B8921792BAAF}">
      <dgm:prSet/>
      <dgm:spPr/>
      <dgm:t>
        <a:bodyPr/>
        <a:lstStyle/>
        <a:p>
          <a:endParaRPr lang="en-US"/>
        </a:p>
      </dgm:t>
    </dgm:pt>
    <dgm:pt modelId="{577CA63E-9C17-4EFE-9D6C-43C998941128}" type="sibTrans" cxnId="{4E32C45D-783B-4282-BCC3-B8921792BAAF}">
      <dgm:prSet/>
      <dgm:spPr/>
      <dgm:t>
        <a:bodyPr/>
        <a:lstStyle/>
        <a:p>
          <a:endParaRPr lang="en-US"/>
        </a:p>
      </dgm:t>
    </dgm:pt>
    <dgm:pt modelId="{F2C3D260-4692-43C1-BD39-8033E265E78C}">
      <dgm:prSet custT="1"/>
      <dgm:spPr/>
      <dgm:t>
        <a:bodyPr/>
        <a:lstStyle/>
        <a:p>
          <a:r>
            <a:rPr lang="en-US" sz="2000" b="1" dirty="0"/>
            <a:t>7,782</a:t>
          </a:r>
          <a:r>
            <a:rPr lang="en-US" sz="2000" dirty="0"/>
            <a:t> members of local consultation structures trained (35% women)</a:t>
          </a:r>
        </a:p>
      </dgm:t>
    </dgm:pt>
    <dgm:pt modelId="{200A4F3C-F229-4A3B-BAD9-B4A313BAADE8}" type="parTrans" cxnId="{76DE1C4D-5CD3-44B4-B4A9-7AB37CB6F592}">
      <dgm:prSet/>
      <dgm:spPr/>
      <dgm:t>
        <a:bodyPr/>
        <a:lstStyle/>
        <a:p>
          <a:endParaRPr lang="en-US"/>
        </a:p>
      </dgm:t>
    </dgm:pt>
    <dgm:pt modelId="{E54EE401-740E-46BE-B086-4782E79929A7}" type="sibTrans" cxnId="{76DE1C4D-5CD3-44B4-B4A9-7AB37CB6F592}">
      <dgm:prSet/>
      <dgm:spPr/>
      <dgm:t>
        <a:bodyPr/>
        <a:lstStyle/>
        <a:p>
          <a:endParaRPr lang="en-US"/>
        </a:p>
      </dgm:t>
    </dgm:pt>
    <dgm:pt modelId="{3FED63A0-5895-4EDF-B493-72B2B9B67124}">
      <dgm:prSet custT="1"/>
      <dgm:spPr/>
      <dgm:t>
        <a:bodyPr/>
        <a:lstStyle/>
        <a:p>
          <a:r>
            <a:rPr lang="en-US" sz="2000" b="1" dirty="0"/>
            <a:t>453</a:t>
          </a:r>
          <a:r>
            <a:rPr lang="en-US" sz="2000" dirty="0"/>
            <a:t> seamstresses and 22 men tailors sold </a:t>
          </a:r>
          <a:r>
            <a:rPr lang="en-US" sz="2000" b="1" dirty="0"/>
            <a:t>91,810</a:t>
          </a:r>
          <a:r>
            <a:rPr lang="en-US" sz="2000" dirty="0"/>
            <a:t> washable sanitary napkins</a:t>
          </a:r>
        </a:p>
      </dgm:t>
    </dgm:pt>
    <dgm:pt modelId="{45D3EBB3-F317-4809-BCC7-EC13753B6946}" type="parTrans" cxnId="{2A635B22-65CA-410D-B810-202049F579B9}">
      <dgm:prSet/>
      <dgm:spPr/>
      <dgm:t>
        <a:bodyPr/>
        <a:lstStyle/>
        <a:p>
          <a:endParaRPr lang="en-US"/>
        </a:p>
      </dgm:t>
    </dgm:pt>
    <dgm:pt modelId="{41EFC964-09F1-46EE-896E-2D7B33E8FBFB}" type="sibTrans" cxnId="{2A635B22-65CA-410D-B810-202049F579B9}">
      <dgm:prSet/>
      <dgm:spPr/>
      <dgm:t>
        <a:bodyPr/>
        <a:lstStyle/>
        <a:p>
          <a:endParaRPr lang="en-US"/>
        </a:p>
      </dgm:t>
    </dgm:pt>
    <dgm:pt modelId="{3B142019-8EB5-494E-AAFD-EA5EF31289C6}">
      <dgm:prSet custT="1"/>
      <dgm:spPr/>
      <dgm:t>
        <a:bodyPr/>
        <a:lstStyle/>
        <a:p>
          <a:r>
            <a:rPr lang="en-US" sz="2000" dirty="0"/>
            <a:t>Gender focal points: </a:t>
          </a:r>
          <a:r>
            <a:rPr lang="en-US" sz="2000" b="1" dirty="0"/>
            <a:t>177</a:t>
          </a:r>
          <a:r>
            <a:rPr lang="en-US" sz="2000" dirty="0"/>
            <a:t>, including 112 men and 65 women</a:t>
          </a:r>
        </a:p>
      </dgm:t>
    </dgm:pt>
    <dgm:pt modelId="{FC2382BE-279A-48EB-802C-40189BF9E463}" type="parTrans" cxnId="{92F6496D-0D3E-41D1-847F-C55E9FF4F83A}">
      <dgm:prSet/>
      <dgm:spPr/>
      <dgm:t>
        <a:bodyPr/>
        <a:lstStyle/>
        <a:p>
          <a:endParaRPr lang="en-US"/>
        </a:p>
      </dgm:t>
    </dgm:pt>
    <dgm:pt modelId="{F093DB44-27F7-491D-BC74-C0C0B42D78C4}" type="sibTrans" cxnId="{92F6496D-0D3E-41D1-847F-C55E9FF4F83A}">
      <dgm:prSet/>
      <dgm:spPr/>
      <dgm:t>
        <a:bodyPr/>
        <a:lstStyle/>
        <a:p>
          <a:endParaRPr lang="en-US"/>
        </a:p>
      </dgm:t>
    </dgm:pt>
    <dgm:pt modelId="{934D3F6B-507D-4C74-B1C1-2BCCD3DE32A4}" type="pres">
      <dgm:prSet presAssocID="{5EA474C1-2D9F-42FB-8D12-E3AD3CCA087C}" presName="outerComposite" presStyleCnt="0">
        <dgm:presLayoutVars>
          <dgm:chMax val="5"/>
          <dgm:dir/>
          <dgm:resizeHandles val="exact"/>
        </dgm:presLayoutVars>
      </dgm:prSet>
      <dgm:spPr/>
    </dgm:pt>
    <dgm:pt modelId="{C2C9207F-6BEA-453D-A53F-614B201E9F0B}" type="pres">
      <dgm:prSet presAssocID="{5EA474C1-2D9F-42FB-8D12-E3AD3CCA087C}" presName="dummyMaxCanvas" presStyleCnt="0">
        <dgm:presLayoutVars/>
      </dgm:prSet>
      <dgm:spPr/>
    </dgm:pt>
    <dgm:pt modelId="{7CD0B4CC-47CD-4FBC-A2C0-356A74E723C6}" type="pres">
      <dgm:prSet presAssocID="{5EA474C1-2D9F-42FB-8D12-E3AD3CCA087C}" presName="FiveNodes_1" presStyleLbl="node1" presStyleIdx="0" presStyleCnt="5">
        <dgm:presLayoutVars>
          <dgm:bulletEnabled val="1"/>
        </dgm:presLayoutVars>
      </dgm:prSet>
      <dgm:spPr/>
    </dgm:pt>
    <dgm:pt modelId="{E53A3F73-7634-483D-B4AE-14FAE9BB6C62}" type="pres">
      <dgm:prSet presAssocID="{5EA474C1-2D9F-42FB-8D12-E3AD3CCA087C}" presName="FiveNodes_2" presStyleLbl="node1" presStyleIdx="1" presStyleCnt="5">
        <dgm:presLayoutVars>
          <dgm:bulletEnabled val="1"/>
        </dgm:presLayoutVars>
      </dgm:prSet>
      <dgm:spPr/>
    </dgm:pt>
    <dgm:pt modelId="{B2817DA4-E08E-4678-9C3F-98D7074AA3E1}" type="pres">
      <dgm:prSet presAssocID="{5EA474C1-2D9F-42FB-8D12-E3AD3CCA087C}" presName="FiveNodes_3" presStyleLbl="node1" presStyleIdx="2" presStyleCnt="5">
        <dgm:presLayoutVars>
          <dgm:bulletEnabled val="1"/>
        </dgm:presLayoutVars>
      </dgm:prSet>
      <dgm:spPr/>
    </dgm:pt>
    <dgm:pt modelId="{C3CEF1FC-0D0E-43F1-8BC2-B41FDC2F558D}" type="pres">
      <dgm:prSet presAssocID="{5EA474C1-2D9F-42FB-8D12-E3AD3CCA087C}" presName="FiveNodes_4" presStyleLbl="node1" presStyleIdx="3" presStyleCnt="5">
        <dgm:presLayoutVars>
          <dgm:bulletEnabled val="1"/>
        </dgm:presLayoutVars>
      </dgm:prSet>
      <dgm:spPr/>
    </dgm:pt>
    <dgm:pt modelId="{6A87E462-DBAA-4B82-AE88-2CDC7E7220FE}" type="pres">
      <dgm:prSet presAssocID="{5EA474C1-2D9F-42FB-8D12-E3AD3CCA087C}" presName="FiveNodes_5" presStyleLbl="node1" presStyleIdx="4" presStyleCnt="5">
        <dgm:presLayoutVars>
          <dgm:bulletEnabled val="1"/>
        </dgm:presLayoutVars>
      </dgm:prSet>
      <dgm:spPr/>
    </dgm:pt>
    <dgm:pt modelId="{6D1172DC-14A3-4D04-9139-3593E35D7E97}" type="pres">
      <dgm:prSet presAssocID="{5EA474C1-2D9F-42FB-8D12-E3AD3CCA087C}" presName="FiveConn_1-2" presStyleLbl="fgAccFollowNode1" presStyleIdx="0" presStyleCnt="4">
        <dgm:presLayoutVars>
          <dgm:bulletEnabled val="1"/>
        </dgm:presLayoutVars>
      </dgm:prSet>
      <dgm:spPr/>
    </dgm:pt>
    <dgm:pt modelId="{0140E9DA-CC8A-43BF-9A18-DECDCC27E927}" type="pres">
      <dgm:prSet presAssocID="{5EA474C1-2D9F-42FB-8D12-E3AD3CCA087C}" presName="FiveConn_2-3" presStyleLbl="fgAccFollowNode1" presStyleIdx="1" presStyleCnt="4">
        <dgm:presLayoutVars>
          <dgm:bulletEnabled val="1"/>
        </dgm:presLayoutVars>
      </dgm:prSet>
      <dgm:spPr/>
    </dgm:pt>
    <dgm:pt modelId="{27F5BEDD-7551-439C-849A-B872383D528B}" type="pres">
      <dgm:prSet presAssocID="{5EA474C1-2D9F-42FB-8D12-E3AD3CCA087C}" presName="FiveConn_3-4" presStyleLbl="fgAccFollowNode1" presStyleIdx="2" presStyleCnt="4">
        <dgm:presLayoutVars>
          <dgm:bulletEnabled val="1"/>
        </dgm:presLayoutVars>
      </dgm:prSet>
      <dgm:spPr/>
    </dgm:pt>
    <dgm:pt modelId="{8ABCF672-FC4F-42D0-8977-0C07DF9BB11F}" type="pres">
      <dgm:prSet presAssocID="{5EA474C1-2D9F-42FB-8D12-E3AD3CCA087C}" presName="FiveConn_4-5" presStyleLbl="fgAccFollowNode1" presStyleIdx="3" presStyleCnt="4">
        <dgm:presLayoutVars>
          <dgm:bulletEnabled val="1"/>
        </dgm:presLayoutVars>
      </dgm:prSet>
      <dgm:spPr/>
    </dgm:pt>
    <dgm:pt modelId="{B8B2A83F-219B-469C-B892-A351C3CBFF96}" type="pres">
      <dgm:prSet presAssocID="{5EA474C1-2D9F-42FB-8D12-E3AD3CCA087C}" presName="FiveNodes_1_text" presStyleLbl="node1" presStyleIdx="4" presStyleCnt="5">
        <dgm:presLayoutVars>
          <dgm:bulletEnabled val="1"/>
        </dgm:presLayoutVars>
      </dgm:prSet>
      <dgm:spPr/>
    </dgm:pt>
    <dgm:pt modelId="{2ADCB8F1-3FCE-4C3E-BA75-608D27F7D3FF}" type="pres">
      <dgm:prSet presAssocID="{5EA474C1-2D9F-42FB-8D12-E3AD3CCA087C}" presName="FiveNodes_2_text" presStyleLbl="node1" presStyleIdx="4" presStyleCnt="5">
        <dgm:presLayoutVars>
          <dgm:bulletEnabled val="1"/>
        </dgm:presLayoutVars>
      </dgm:prSet>
      <dgm:spPr/>
    </dgm:pt>
    <dgm:pt modelId="{89F33A1A-885F-4807-B917-7C05C84E6252}" type="pres">
      <dgm:prSet presAssocID="{5EA474C1-2D9F-42FB-8D12-E3AD3CCA087C}" presName="FiveNodes_3_text" presStyleLbl="node1" presStyleIdx="4" presStyleCnt="5">
        <dgm:presLayoutVars>
          <dgm:bulletEnabled val="1"/>
        </dgm:presLayoutVars>
      </dgm:prSet>
      <dgm:spPr/>
    </dgm:pt>
    <dgm:pt modelId="{FB734D98-EFAE-4AEE-848F-BB84CC87BF4F}" type="pres">
      <dgm:prSet presAssocID="{5EA474C1-2D9F-42FB-8D12-E3AD3CCA087C}" presName="FiveNodes_4_text" presStyleLbl="node1" presStyleIdx="4" presStyleCnt="5">
        <dgm:presLayoutVars>
          <dgm:bulletEnabled val="1"/>
        </dgm:presLayoutVars>
      </dgm:prSet>
      <dgm:spPr/>
    </dgm:pt>
    <dgm:pt modelId="{5641865F-3D08-4F08-9681-6553788F2B46}" type="pres">
      <dgm:prSet presAssocID="{5EA474C1-2D9F-42FB-8D12-E3AD3CCA087C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1DE66F0D-33EF-4372-8973-AB4039D4BC28}" type="presOf" srcId="{5EA474C1-2D9F-42FB-8D12-E3AD3CCA087C}" destId="{934D3F6B-507D-4C74-B1C1-2BCCD3DE32A4}" srcOrd="0" destOrd="0" presId="urn:microsoft.com/office/officeart/2005/8/layout/vProcess5"/>
    <dgm:cxn modelId="{B37CCB15-88C8-4633-82B4-94E7C6DD2BF2}" type="presOf" srcId="{577CA63E-9C17-4EFE-9D6C-43C998941128}" destId="{0140E9DA-CC8A-43BF-9A18-DECDCC27E927}" srcOrd="0" destOrd="0" presId="urn:microsoft.com/office/officeart/2005/8/layout/vProcess5"/>
    <dgm:cxn modelId="{5020E61F-864D-4E67-9BA7-324C74DFC89F}" type="presOf" srcId="{E54EE401-740E-46BE-B086-4782E79929A7}" destId="{27F5BEDD-7551-439C-849A-B872383D528B}" srcOrd="0" destOrd="0" presId="urn:microsoft.com/office/officeart/2005/8/layout/vProcess5"/>
    <dgm:cxn modelId="{2A635B22-65CA-410D-B810-202049F579B9}" srcId="{5EA474C1-2D9F-42FB-8D12-E3AD3CCA087C}" destId="{3FED63A0-5895-4EDF-B493-72B2B9B67124}" srcOrd="3" destOrd="0" parTransId="{45D3EBB3-F317-4809-BCC7-EC13753B6946}" sibTransId="{41EFC964-09F1-46EE-896E-2D7B33E8FBFB}"/>
    <dgm:cxn modelId="{F3D97E24-C769-4476-B7F6-B03030A67BB9}" srcId="{5EA474C1-2D9F-42FB-8D12-E3AD3CCA087C}" destId="{50F24025-0776-40EF-8AEC-1447E707B62B}" srcOrd="0" destOrd="0" parTransId="{8CC4AD6E-D034-4F2D-B0D9-185103989A9B}" sibTransId="{706836F0-6818-4DC0-9641-8873723DCB6E}"/>
    <dgm:cxn modelId="{DF6E4B3A-9FDC-4AB5-9ED9-1A3EB38E76DC}" type="presOf" srcId="{3FED63A0-5895-4EDF-B493-72B2B9B67124}" destId="{FB734D98-EFAE-4AEE-848F-BB84CC87BF4F}" srcOrd="1" destOrd="0" presId="urn:microsoft.com/office/officeart/2005/8/layout/vProcess5"/>
    <dgm:cxn modelId="{4E32C45D-783B-4282-BCC3-B8921792BAAF}" srcId="{5EA474C1-2D9F-42FB-8D12-E3AD3CCA087C}" destId="{8532098E-802C-422C-872C-AA2E4A2CE41F}" srcOrd="1" destOrd="0" parTransId="{E2E05F97-1EBD-4AEB-9D6A-1D69068D1D60}" sibTransId="{577CA63E-9C17-4EFE-9D6C-43C998941128}"/>
    <dgm:cxn modelId="{C438DD5F-8680-4326-B7AB-1979698FAEC3}" type="presOf" srcId="{3FED63A0-5895-4EDF-B493-72B2B9B67124}" destId="{C3CEF1FC-0D0E-43F1-8BC2-B41FDC2F558D}" srcOrd="0" destOrd="0" presId="urn:microsoft.com/office/officeart/2005/8/layout/vProcess5"/>
    <dgm:cxn modelId="{185D4F66-D03E-4897-8754-9EC4339F83FD}" type="presOf" srcId="{3B142019-8EB5-494E-AAFD-EA5EF31289C6}" destId="{6A87E462-DBAA-4B82-AE88-2CDC7E7220FE}" srcOrd="0" destOrd="0" presId="urn:microsoft.com/office/officeart/2005/8/layout/vProcess5"/>
    <dgm:cxn modelId="{76DE1C4D-5CD3-44B4-B4A9-7AB37CB6F592}" srcId="{5EA474C1-2D9F-42FB-8D12-E3AD3CCA087C}" destId="{F2C3D260-4692-43C1-BD39-8033E265E78C}" srcOrd="2" destOrd="0" parTransId="{200A4F3C-F229-4A3B-BAD9-B4A313BAADE8}" sibTransId="{E54EE401-740E-46BE-B086-4782E79929A7}"/>
    <dgm:cxn modelId="{92F6496D-0D3E-41D1-847F-C55E9FF4F83A}" srcId="{5EA474C1-2D9F-42FB-8D12-E3AD3CCA087C}" destId="{3B142019-8EB5-494E-AAFD-EA5EF31289C6}" srcOrd="4" destOrd="0" parTransId="{FC2382BE-279A-48EB-802C-40189BF9E463}" sibTransId="{F093DB44-27F7-491D-BC74-C0C0B42D78C4}"/>
    <dgm:cxn modelId="{19CD5D6E-D183-416E-9C85-2859D12063E3}" type="presOf" srcId="{8532098E-802C-422C-872C-AA2E4A2CE41F}" destId="{E53A3F73-7634-483D-B4AE-14FAE9BB6C62}" srcOrd="0" destOrd="0" presId="urn:microsoft.com/office/officeart/2005/8/layout/vProcess5"/>
    <dgm:cxn modelId="{3942FA5A-B875-4788-B279-DBD09B4D1E1C}" type="presOf" srcId="{F2C3D260-4692-43C1-BD39-8033E265E78C}" destId="{89F33A1A-885F-4807-B917-7C05C84E6252}" srcOrd="1" destOrd="0" presId="urn:microsoft.com/office/officeart/2005/8/layout/vProcess5"/>
    <dgm:cxn modelId="{35E7CA88-4EB5-47F0-884A-6F938B2F9CBA}" type="presOf" srcId="{50F24025-0776-40EF-8AEC-1447E707B62B}" destId="{B8B2A83F-219B-469C-B892-A351C3CBFF96}" srcOrd="1" destOrd="0" presId="urn:microsoft.com/office/officeart/2005/8/layout/vProcess5"/>
    <dgm:cxn modelId="{6AA10992-58AA-46FC-9219-6BC2B458F2F0}" type="presOf" srcId="{50F24025-0776-40EF-8AEC-1447E707B62B}" destId="{7CD0B4CC-47CD-4FBC-A2C0-356A74E723C6}" srcOrd="0" destOrd="0" presId="urn:microsoft.com/office/officeart/2005/8/layout/vProcess5"/>
    <dgm:cxn modelId="{4709FFA6-CC0F-4A5F-B639-CD27E792E71F}" type="presOf" srcId="{706836F0-6818-4DC0-9641-8873723DCB6E}" destId="{6D1172DC-14A3-4D04-9139-3593E35D7E97}" srcOrd="0" destOrd="0" presId="urn:microsoft.com/office/officeart/2005/8/layout/vProcess5"/>
    <dgm:cxn modelId="{9A12A7AC-3D6B-4BC5-AED0-58E71E5D580C}" type="presOf" srcId="{3B142019-8EB5-494E-AAFD-EA5EF31289C6}" destId="{5641865F-3D08-4F08-9681-6553788F2B46}" srcOrd="1" destOrd="0" presId="urn:microsoft.com/office/officeart/2005/8/layout/vProcess5"/>
    <dgm:cxn modelId="{A23415AE-D85F-41EF-9CED-019F4FCC06D2}" type="presOf" srcId="{41EFC964-09F1-46EE-896E-2D7B33E8FBFB}" destId="{8ABCF672-FC4F-42D0-8977-0C07DF9BB11F}" srcOrd="0" destOrd="0" presId="urn:microsoft.com/office/officeart/2005/8/layout/vProcess5"/>
    <dgm:cxn modelId="{6013BDE8-4BB9-4E53-8630-AF86A5D855D7}" type="presOf" srcId="{F2C3D260-4692-43C1-BD39-8033E265E78C}" destId="{B2817DA4-E08E-4678-9C3F-98D7074AA3E1}" srcOrd="0" destOrd="0" presId="urn:microsoft.com/office/officeart/2005/8/layout/vProcess5"/>
    <dgm:cxn modelId="{62E556E9-A84E-4C27-B9CC-212932787C46}" type="presOf" srcId="{8532098E-802C-422C-872C-AA2E4A2CE41F}" destId="{2ADCB8F1-3FCE-4C3E-BA75-608D27F7D3FF}" srcOrd="1" destOrd="0" presId="urn:microsoft.com/office/officeart/2005/8/layout/vProcess5"/>
    <dgm:cxn modelId="{F5F3925B-0C97-467D-A813-BC8A66C30403}" type="presParOf" srcId="{934D3F6B-507D-4C74-B1C1-2BCCD3DE32A4}" destId="{C2C9207F-6BEA-453D-A53F-614B201E9F0B}" srcOrd="0" destOrd="0" presId="urn:microsoft.com/office/officeart/2005/8/layout/vProcess5"/>
    <dgm:cxn modelId="{5F3D25E6-F0AB-4A35-BBB9-DF1E09E2F766}" type="presParOf" srcId="{934D3F6B-507D-4C74-B1C1-2BCCD3DE32A4}" destId="{7CD0B4CC-47CD-4FBC-A2C0-356A74E723C6}" srcOrd="1" destOrd="0" presId="urn:microsoft.com/office/officeart/2005/8/layout/vProcess5"/>
    <dgm:cxn modelId="{4171545C-D2B3-4D10-B4F0-79EFBADC2EB2}" type="presParOf" srcId="{934D3F6B-507D-4C74-B1C1-2BCCD3DE32A4}" destId="{E53A3F73-7634-483D-B4AE-14FAE9BB6C62}" srcOrd="2" destOrd="0" presId="urn:microsoft.com/office/officeart/2005/8/layout/vProcess5"/>
    <dgm:cxn modelId="{2207CBBE-658B-4E71-9863-C7C126EEA654}" type="presParOf" srcId="{934D3F6B-507D-4C74-B1C1-2BCCD3DE32A4}" destId="{B2817DA4-E08E-4678-9C3F-98D7074AA3E1}" srcOrd="3" destOrd="0" presId="urn:microsoft.com/office/officeart/2005/8/layout/vProcess5"/>
    <dgm:cxn modelId="{22798427-DBB9-4441-B959-6C8CCE8E9FDF}" type="presParOf" srcId="{934D3F6B-507D-4C74-B1C1-2BCCD3DE32A4}" destId="{C3CEF1FC-0D0E-43F1-8BC2-B41FDC2F558D}" srcOrd="4" destOrd="0" presId="urn:microsoft.com/office/officeart/2005/8/layout/vProcess5"/>
    <dgm:cxn modelId="{CE1244CF-59D0-4721-AE85-4FA7D9CA7E8B}" type="presParOf" srcId="{934D3F6B-507D-4C74-B1C1-2BCCD3DE32A4}" destId="{6A87E462-DBAA-4B82-AE88-2CDC7E7220FE}" srcOrd="5" destOrd="0" presId="urn:microsoft.com/office/officeart/2005/8/layout/vProcess5"/>
    <dgm:cxn modelId="{D74A522D-EE89-4BFD-BBF4-44FFA39867FE}" type="presParOf" srcId="{934D3F6B-507D-4C74-B1C1-2BCCD3DE32A4}" destId="{6D1172DC-14A3-4D04-9139-3593E35D7E97}" srcOrd="6" destOrd="0" presId="urn:microsoft.com/office/officeart/2005/8/layout/vProcess5"/>
    <dgm:cxn modelId="{81F9DCDD-8556-4B26-A821-4CFD77803A6B}" type="presParOf" srcId="{934D3F6B-507D-4C74-B1C1-2BCCD3DE32A4}" destId="{0140E9DA-CC8A-43BF-9A18-DECDCC27E927}" srcOrd="7" destOrd="0" presId="urn:microsoft.com/office/officeart/2005/8/layout/vProcess5"/>
    <dgm:cxn modelId="{54BEDC70-D5AC-4CF4-9F6F-12866FA92544}" type="presParOf" srcId="{934D3F6B-507D-4C74-B1C1-2BCCD3DE32A4}" destId="{27F5BEDD-7551-439C-849A-B872383D528B}" srcOrd="8" destOrd="0" presId="urn:microsoft.com/office/officeart/2005/8/layout/vProcess5"/>
    <dgm:cxn modelId="{392E4E60-A46D-4E53-8520-30B69665187B}" type="presParOf" srcId="{934D3F6B-507D-4C74-B1C1-2BCCD3DE32A4}" destId="{8ABCF672-FC4F-42D0-8977-0C07DF9BB11F}" srcOrd="9" destOrd="0" presId="urn:microsoft.com/office/officeart/2005/8/layout/vProcess5"/>
    <dgm:cxn modelId="{8C404C63-3431-4F69-8448-0946B1963B78}" type="presParOf" srcId="{934D3F6B-507D-4C74-B1C1-2BCCD3DE32A4}" destId="{B8B2A83F-219B-469C-B892-A351C3CBFF96}" srcOrd="10" destOrd="0" presId="urn:microsoft.com/office/officeart/2005/8/layout/vProcess5"/>
    <dgm:cxn modelId="{76BCE2E8-84F3-46F9-AC89-02D6AC57C72C}" type="presParOf" srcId="{934D3F6B-507D-4C74-B1C1-2BCCD3DE32A4}" destId="{2ADCB8F1-3FCE-4C3E-BA75-608D27F7D3FF}" srcOrd="11" destOrd="0" presId="urn:microsoft.com/office/officeart/2005/8/layout/vProcess5"/>
    <dgm:cxn modelId="{54955D9E-7DBC-4288-9140-98C548149EC3}" type="presParOf" srcId="{934D3F6B-507D-4C74-B1C1-2BCCD3DE32A4}" destId="{89F33A1A-885F-4807-B917-7C05C84E6252}" srcOrd="12" destOrd="0" presId="urn:microsoft.com/office/officeart/2005/8/layout/vProcess5"/>
    <dgm:cxn modelId="{8BC0EB25-4E8B-4429-83C0-1B4093442F51}" type="presParOf" srcId="{934D3F6B-507D-4C74-B1C1-2BCCD3DE32A4}" destId="{FB734D98-EFAE-4AEE-848F-BB84CC87BF4F}" srcOrd="13" destOrd="0" presId="urn:microsoft.com/office/officeart/2005/8/layout/vProcess5"/>
    <dgm:cxn modelId="{1EA3976F-D283-4B02-AD30-9D1E4B0C25E3}" type="presParOf" srcId="{934D3F6B-507D-4C74-B1C1-2BCCD3DE32A4}" destId="{5641865F-3D08-4F08-9681-6553788F2B46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D0B4CC-47CD-4FBC-A2C0-356A74E723C6}">
      <dsp:nvSpPr>
        <dsp:cNvPr id="0" name=""/>
        <dsp:cNvSpPr/>
      </dsp:nvSpPr>
      <dsp:spPr>
        <a:xfrm>
          <a:off x="0" y="0"/>
          <a:ext cx="8241425" cy="67905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859</a:t>
          </a:r>
          <a:r>
            <a:rPr lang="en-US" sz="2000" kern="1200" dirty="0"/>
            <a:t> small private operators, of which 51% are women and 35% are under 35 years old.</a:t>
          </a:r>
        </a:p>
      </dsp:txBody>
      <dsp:txXfrm>
        <a:off x="19889" y="19889"/>
        <a:ext cx="7429220" cy="639278"/>
      </dsp:txXfrm>
    </dsp:sp>
    <dsp:sp modelId="{E53A3F73-7634-483D-B4AE-14FAE9BB6C62}">
      <dsp:nvSpPr>
        <dsp:cNvPr id="0" name=""/>
        <dsp:cNvSpPr/>
      </dsp:nvSpPr>
      <dsp:spPr>
        <a:xfrm>
          <a:off x="615431" y="773369"/>
          <a:ext cx="8241425" cy="67905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864</a:t>
          </a:r>
          <a:r>
            <a:rPr lang="en-US" sz="2000" kern="1200" dirty="0"/>
            <a:t> people improved their income through WASH jobs created (51% women)</a:t>
          </a:r>
        </a:p>
      </dsp:txBody>
      <dsp:txXfrm>
        <a:off x="635320" y="793258"/>
        <a:ext cx="7144829" cy="639278"/>
      </dsp:txXfrm>
    </dsp:sp>
    <dsp:sp modelId="{B2817DA4-E08E-4678-9C3F-98D7074AA3E1}">
      <dsp:nvSpPr>
        <dsp:cNvPr id="0" name=""/>
        <dsp:cNvSpPr/>
      </dsp:nvSpPr>
      <dsp:spPr>
        <a:xfrm>
          <a:off x="1230862" y="1546739"/>
          <a:ext cx="8241425" cy="67905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7,782</a:t>
          </a:r>
          <a:r>
            <a:rPr lang="en-US" sz="2000" kern="1200" dirty="0"/>
            <a:t> members of local consultation structures trained (35% women)</a:t>
          </a:r>
        </a:p>
      </dsp:txBody>
      <dsp:txXfrm>
        <a:off x="1250751" y="1566628"/>
        <a:ext cx="7144829" cy="639278"/>
      </dsp:txXfrm>
    </dsp:sp>
    <dsp:sp modelId="{C3CEF1FC-0D0E-43F1-8BC2-B41FDC2F558D}">
      <dsp:nvSpPr>
        <dsp:cNvPr id="0" name=""/>
        <dsp:cNvSpPr/>
      </dsp:nvSpPr>
      <dsp:spPr>
        <a:xfrm>
          <a:off x="1846293" y="2320109"/>
          <a:ext cx="8241425" cy="67905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453</a:t>
          </a:r>
          <a:r>
            <a:rPr lang="en-US" sz="2000" kern="1200" dirty="0"/>
            <a:t> seamstresses and 22 men tailors sold </a:t>
          </a:r>
          <a:r>
            <a:rPr lang="en-US" sz="2000" b="1" kern="1200" dirty="0"/>
            <a:t>91,810</a:t>
          </a:r>
          <a:r>
            <a:rPr lang="en-US" sz="2000" kern="1200" dirty="0"/>
            <a:t> washable sanitary napkins</a:t>
          </a:r>
        </a:p>
      </dsp:txBody>
      <dsp:txXfrm>
        <a:off x="1866182" y="2339998"/>
        <a:ext cx="7144829" cy="639278"/>
      </dsp:txXfrm>
    </dsp:sp>
    <dsp:sp modelId="{6A87E462-DBAA-4B82-AE88-2CDC7E7220FE}">
      <dsp:nvSpPr>
        <dsp:cNvPr id="0" name=""/>
        <dsp:cNvSpPr/>
      </dsp:nvSpPr>
      <dsp:spPr>
        <a:xfrm>
          <a:off x="2461724" y="3093478"/>
          <a:ext cx="8241425" cy="67905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Gender focal points: </a:t>
          </a:r>
          <a:r>
            <a:rPr lang="en-US" sz="2000" b="1" kern="1200" dirty="0"/>
            <a:t>177</a:t>
          </a:r>
          <a:r>
            <a:rPr lang="en-US" sz="2000" kern="1200" dirty="0"/>
            <a:t>, including 112 men and 65 women</a:t>
          </a:r>
        </a:p>
      </dsp:txBody>
      <dsp:txXfrm>
        <a:off x="2481613" y="3113367"/>
        <a:ext cx="7144829" cy="639278"/>
      </dsp:txXfrm>
    </dsp:sp>
    <dsp:sp modelId="{6D1172DC-14A3-4D04-9139-3593E35D7E97}">
      <dsp:nvSpPr>
        <dsp:cNvPr id="0" name=""/>
        <dsp:cNvSpPr/>
      </dsp:nvSpPr>
      <dsp:spPr>
        <a:xfrm>
          <a:off x="7800038" y="496088"/>
          <a:ext cx="441386" cy="441386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7899350" y="496088"/>
        <a:ext cx="242762" cy="332143"/>
      </dsp:txXfrm>
    </dsp:sp>
    <dsp:sp modelId="{0140E9DA-CC8A-43BF-9A18-DECDCC27E927}">
      <dsp:nvSpPr>
        <dsp:cNvPr id="0" name=""/>
        <dsp:cNvSpPr/>
      </dsp:nvSpPr>
      <dsp:spPr>
        <a:xfrm>
          <a:off x="8415470" y="1269458"/>
          <a:ext cx="441386" cy="441386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8514782" y="1269458"/>
        <a:ext cx="242762" cy="332143"/>
      </dsp:txXfrm>
    </dsp:sp>
    <dsp:sp modelId="{27F5BEDD-7551-439C-849A-B872383D528B}">
      <dsp:nvSpPr>
        <dsp:cNvPr id="0" name=""/>
        <dsp:cNvSpPr/>
      </dsp:nvSpPr>
      <dsp:spPr>
        <a:xfrm>
          <a:off x="9030901" y="2031510"/>
          <a:ext cx="441386" cy="441386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9130213" y="2031510"/>
        <a:ext cx="242762" cy="332143"/>
      </dsp:txXfrm>
    </dsp:sp>
    <dsp:sp modelId="{8ABCF672-FC4F-42D0-8977-0C07DF9BB11F}">
      <dsp:nvSpPr>
        <dsp:cNvPr id="0" name=""/>
        <dsp:cNvSpPr/>
      </dsp:nvSpPr>
      <dsp:spPr>
        <a:xfrm>
          <a:off x="9646332" y="2812424"/>
          <a:ext cx="441386" cy="441386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9745644" y="2812424"/>
        <a:ext cx="242762" cy="3321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6CD4AF-3119-4B5F-91BE-A2CFC67F13E8}" type="datetimeFigureOut">
              <a:rPr lang="en-GB" smtClean="0"/>
              <a:t>01/05/2023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9A1CD-FE2B-4A0F-BA0A-5FE82C9BA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008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0224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My</a:t>
            </a:r>
            <a:r>
              <a:rPr lang="fr-FR" dirty="0"/>
              <a:t> </a:t>
            </a:r>
            <a:r>
              <a:rPr lang="fr-FR" dirty="0" err="1"/>
              <a:t>presentation</a:t>
            </a:r>
            <a:r>
              <a:rPr lang="fr-FR" dirty="0"/>
              <a:t> </a:t>
            </a:r>
            <a:r>
              <a:rPr lang="fr-FR" dirty="0" err="1"/>
              <a:t>will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brief, and </a:t>
            </a:r>
            <a:r>
              <a:rPr lang="fr-FR" dirty="0" err="1"/>
              <a:t>will</a:t>
            </a:r>
            <a:r>
              <a:rPr lang="fr-FR" dirty="0"/>
              <a:t> </a:t>
            </a:r>
            <a:r>
              <a:rPr lang="fr-FR" dirty="0" err="1"/>
              <a:t>give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an </a:t>
            </a:r>
            <a:r>
              <a:rPr lang="fr-FR" dirty="0" err="1"/>
              <a:t>overvie</a:t>
            </a:r>
            <a:r>
              <a:rPr lang="fr-FR" dirty="0"/>
              <a:t> of the </a:t>
            </a:r>
            <a:r>
              <a:rPr lang="fr-FR" dirty="0" err="1"/>
              <a:t>project</a:t>
            </a:r>
            <a:r>
              <a:rPr lang="fr-FR" dirty="0"/>
              <a:t>, </a:t>
            </a:r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did</a:t>
            </a:r>
            <a:r>
              <a:rPr lang="fr-FR" dirty="0"/>
              <a:t> to </a:t>
            </a:r>
            <a:r>
              <a:rPr lang="fr-FR" dirty="0" err="1"/>
              <a:t>promote</a:t>
            </a:r>
            <a:r>
              <a:rPr lang="fr-FR" dirty="0"/>
              <a:t> </a:t>
            </a:r>
            <a:r>
              <a:rPr lang="fr-FR" dirty="0" err="1"/>
              <a:t>entrepreneurship</a:t>
            </a:r>
            <a:r>
              <a:rPr lang="fr-FR" dirty="0"/>
              <a:t>, leadership and </a:t>
            </a:r>
            <a:r>
              <a:rPr lang="fr-FR" dirty="0" err="1"/>
              <a:t>what</a:t>
            </a:r>
            <a:r>
              <a:rPr lang="fr-FR" dirty="0"/>
              <a:t> key </a:t>
            </a:r>
            <a:r>
              <a:rPr lang="fr-FR" dirty="0" err="1"/>
              <a:t>results</a:t>
            </a:r>
            <a:r>
              <a:rPr lang="fr-FR" dirty="0"/>
              <a:t> </a:t>
            </a:r>
            <a:r>
              <a:rPr lang="fr-FR" dirty="0" err="1"/>
              <a:t>we</a:t>
            </a:r>
            <a:r>
              <a:rPr lang="fr-FR" dirty="0"/>
              <a:t> coud </a:t>
            </a:r>
            <a:r>
              <a:rPr lang="fr-FR" dirty="0" err="1"/>
              <a:t>share</a:t>
            </a:r>
            <a:r>
              <a:rPr lang="fr-FR" dirty="0"/>
              <a:t>.</a:t>
            </a:r>
            <a:endParaRPr lang="fr-M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388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The RANO WASH </a:t>
            </a:r>
            <a:r>
              <a:rPr lang="fr-FR" dirty="0" err="1"/>
              <a:t>project</a:t>
            </a:r>
            <a:r>
              <a:rPr lang="fr-FR" dirty="0"/>
              <a:t>, </a:t>
            </a:r>
            <a:r>
              <a:rPr lang="fr-FR" dirty="0" err="1"/>
              <a:t>funde</a:t>
            </a:r>
            <a:r>
              <a:rPr lang="fr-FR" dirty="0"/>
              <a:t> by USAID, </a:t>
            </a:r>
            <a:r>
              <a:rPr lang="fr-FR" dirty="0" err="1"/>
              <a:t>is</a:t>
            </a:r>
            <a:r>
              <a:rPr lang="fr-FR" dirty="0"/>
              <a:t> a </a:t>
            </a:r>
            <a:r>
              <a:rPr lang="fr-FR" dirty="0" err="1"/>
              <a:t>project</a:t>
            </a:r>
            <a:r>
              <a:rPr lang="fr-FR" dirty="0"/>
              <a:t> </a:t>
            </a:r>
            <a:r>
              <a:rPr lang="fr-FR" dirty="0" err="1"/>
              <a:t>which</a:t>
            </a:r>
            <a:r>
              <a:rPr lang="fr-FR" dirty="0"/>
              <a:t> </a:t>
            </a:r>
            <a:r>
              <a:rPr lang="fr-FR" dirty="0" err="1"/>
              <a:t>aims</a:t>
            </a:r>
            <a:r>
              <a:rPr lang="fr-FR" dirty="0"/>
              <a:t> to </a:t>
            </a:r>
            <a:r>
              <a:rPr lang="fr-FR" dirty="0" err="1"/>
              <a:t>increase</a:t>
            </a:r>
            <a:r>
              <a:rPr lang="fr-FR" dirty="0"/>
              <a:t> </a:t>
            </a:r>
            <a:r>
              <a:rPr lang="fr-FR" dirty="0" err="1"/>
              <a:t>equitable</a:t>
            </a:r>
            <a:r>
              <a:rPr lang="fr-FR" dirty="0"/>
              <a:t> and </a:t>
            </a:r>
            <a:r>
              <a:rPr lang="fr-FR" dirty="0" err="1"/>
              <a:t>sustainaible</a:t>
            </a:r>
            <a:r>
              <a:rPr lang="fr-FR" dirty="0"/>
              <a:t> </a:t>
            </a:r>
            <a:r>
              <a:rPr lang="fr-FR" dirty="0" err="1"/>
              <a:t>access</a:t>
            </a:r>
            <a:r>
              <a:rPr lang="fr-FR" dirty="0"/>
              <a:t> to water, </a:t>
            </a:r>
            <a:r>
              <a:rPr lang="fr-FR" dirty="0" err="1"/>
              <a:t>sanitation</a:t>
            </a:r>
            <a:r>
              <a:rPr lang="fr-FR" dirty="0"/>
              <a:t> and </a:t>
            </a:r>
            <a:r>
              <a:rPr lang="fr-FR" dirty="0" err="1"/>
              <a:t>hygiene</a:t>
            </a:r>
            <a:r>
              <a:rPr lang="fr-FR" dirty="0"/>
              <a:t> services for rural </a:t>
            </a:r>
            <a:r>
              <a:rPr lang="fr-FR" dirty="0" err="1"/>
              <a:t>communities</a:t>
            </a:r>
            <a:r>
              <a:rPr lang="fr-FR" dirty="0"/>
              <a:t> in Madagascar,  to </a:t>
            </a:r>
            <a:r>
              <a:rPr lang="fr-FR" dirty="0" err="1"/>
              <a:t>maximize</a:t>
            </a:r>
            <a:r>
              <a:rPr lang="fr-FR" dirty="0"/>
              <a:t> impacts on </a:t>
            </a:r>
            <a:r>
              <a:rPr lang="fr-FR" dirty="0" err="1"/>
              <a:t>health</a:t>
            </a:r>
            <a:r>
              <a:rPr lang="fr-FR" dirty="0"/>
              <a:t> and nutrition and </a:t>
            </a:r>
            <a:r>
              <a:rPr lang="fr-FR" dirty="0" err="1"/>
              <a:t>preserve</a:t>
            </a:r>
            <a:r>
              <a:rPr lang="fr-FR" dirty="0"/>
              <a:t> </a:t>
            </a:r>
            <a:r>
              <a:rPr lang="fr-FR" dirty="0" err="1"/>
              <a:t>environment</a:t>
            </a:r>
            <a:r>
              <a:rPr lang="fr-FR" dirty="0"/>
              <a:t>.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work</a:t>
            </a:r>
            <a:r>
              <a:rPr lang="fr-FR" dirty="0"/>
              <a:t> in six </a:t>
            </a:r>
            <a:r>
              <a:rPr lang="fr-FR" dirty="0" err="1"/>
              <a:t>regions</a:t>
            </a:r>
            <a:r>
              <a:rPr lang="fr-FR" dirty="0"/>
              <a:t> and </a:t>
            </a:r>
            <a:r>
              <a:rPr lang="fr-FR" dirty="0" err="1"/>
              <a:t>within</a:t>
            </a:r>
            <a:r>
              <a:rPr lang="fr-FR" dirty="0"/>
              <a:t> 250 rural </a:t>
            </a:r>
            <a:r>
              <a:rPr lang="fr-FR" dirty="0" err="1"/>
              <a:t>municipalities</a:t>
            </a:r>
            <a:r>
              <a:rPr lang="fr-FR" dirty="0"/>
              <a:t>. </a:t>
            </a:r>
            <a:endParaRPr lang="fr-M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2202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Within</a:t>
            </a:r>
            <a:r>
              <a:rPr lang="fr-FR" dirty="0"/>
              <a:t> </a:t>
            </a:r>
            <a:r>
              <a:rPr lang="fr-FR" dirty="0" err="1"/>
              <a:t>our</a:t>
            </a:r>
            <a:r>
              <a:rPr lang="fr-FR" dirty="0"/>
              <a:t> </a:t>
            </a:r>
            <a:r>
              <a:rPr lang="fr-FR" dirty="0" err="1"/>
              <a:t>gender</a:t>
            </a:r>
            <a:r>
              <a:rPr lang="fr-FR" dirty="0"/>
              <a:t> </a:t>
            </a:r>
            <a:r>
              <a:rPr lang="fr-FR" dirty="0" err="1"/>
              <a:t>mainstreaming</a:t>
            </a:r>
            <a:r>
              <a:rPr lang="fr-FR" dirty="0"/>
              <a:t> </a:t>
            </a:r>
            <a:r>
              <a:rPr lang="fr-FR" dirty="0" err="1"/>
              <a:t>strategy</a:t>
            </a:r>
            <a:r>
              <a:rPr lang="fr-FR" dirty="0"/>
              <a:t>,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supported</a:t>
            </a:r>
            <a:r>
              <a:rPr lang="fr-FR" dirty="0"/>
              <a:t> </a:t>
            </a:r>
            <a:r>
              <a:rPr lang="fr-FR" dirty="0" err="1"/>
              <a:t>women</a:t>
            </a:r>
            <a:r>
              <a:rPr lang="fr-FR" dirty="0"/>
              <a:t> to </a:t>
            </a:r>
            <a:r>
              <a:rPr lang="fr-FR" dirty="0" err="1"/>
              <a:t>become</a:t>
            </a:r>
            <a:r>
              <a:rPr lang="fr-FR" dirty="0"/>
              <a:t> entrepreneurs, in the WASH </a:t>
            </a:r>
            <a:r>
              <a:rPr lang="fr-FR" dirty="0" err="1"/>
              <a:t>sector</a:t>
            </a:r>
            <a:r>
              <a:rPr lang="fr-FR" dirty="0"/>
              <a:t>.</a:t>
            </a:r>
            <a:endParaRPr lang="fr-M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989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provided</a:t>
            </a:r>
            <a:r>
              <a:rPr lang="fr-FR" dirty="0"/>
              <a:t> training for </a:t>
            </a:r>
            <a:r>
              <a:rPr lang="fr-FR" dirty="0" err="1"/>
              <a:t>them</a:t>
            </a:r>
            <a:r>
              <a:rPr lang="fr-FR" dirty="0"/>
              <a:t>.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trained</a:t>
            </a:r>
            <a:r>
              <a:rPr lang="fr-FR" dirty="0"/>
              <a:t> local </a:t>
            </a:r>
            <a:r>
              <a:rPr lang="fr-FR" dirty="0" err="1"/>
              <a:t>seamstresses</a:t>
            </a:r>
            <a:r>
              <a:rPr lang="fr-FR" dirty="0"/>
              <a:t> </a:t>
            </a:r>
            <a:r>
              <a:rPr lang="fr-FR" dirty="0" err="1"/>
              <a:t>so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they</a:t>
            </a:r>
            <a:r>
              <a:rPr lang="fr-FR" dirty="0"/>
              <a:t> </a:t>
            </a:r>
            <a:r>
              <a:rPr lang="fr-FR" dirty="0" err="1"/>
              <a:t>could</a:t>
            </a:r>
            <a:r>
              <a:rPr lang="fr-FR" dirty="0"/>
              <a:t> </a:t>
            </a:r>
            <a:r>
              <a:rPr lang="fr-FR" dirty="0" err="1"/>
              <a:t>produce</a:t>
            </a:r>
            <a:r>
              <a:rPr lang="fr-FR" dirty="0"/>
              <a:t> </a:t>
            </a:r>
            <a:r>
              <a:rPr lang="fr-FR" dirty="0" err="1"/>
              <a:t>washable</a:t>
            </a:r>
            <a:r>
              <a:rPr lang="fr-FR" dirty="0"/>
              <a:t> </a:t>
            </a:r>
            <a:r>
              <a:rPr lang="fr-FR" dirty="0" err="1"/>
              <a:t>sanitary</a:t>
            </a:r>
            <a:r>
              <a:rPr lang="fr-FR" dirty="0"/>
              <a:t> </a:t>
            </a:r>
            <a:r>
              <a:rPr lang="fr-FR" dirty="0" err="1"/>
              <a:t>napkins</a:t>
            </a:r>
            <a:r>
              <a:rPr lang="fr-FR" dirty="0"/>
              <a:t>, as part of </a:t>
            </a:r>
            <a:r>
              <a:rPr lang="fr-FR" dirty="0" err="1"/>
              <a:t>our</a:t>
            </a:r>
            <a:r>
              <a:rPr lang="fr-FR" dirty="0"/>
              <a:t> </a:t>
            </a:r>
            <a:r>
              <a:rPr lang="fr-FR" dirty="0" err="1"/>
              <a:t>menstrual</a:t>
            </a:r>
            <a:r>
              <a:rPr lang="fr-FR" dirty="0"/>
              <a:t> </a:t>
            </a:r>
            <a:r>
              <a:rPr lang="fr-FR" dirty="0" err="1"/>
              <a:t>hygiene</a:t>
            </a:r>
            <a:r>
              <a:rPr lang="fr-FR" dirty="0"/>
              <a:t> </a:t>
            </a:r>
            <a:r>
              <a:rPr lang="fr-FR" dirty="0" err="1"/>
              <a:t>strategy</a:t>
            </a:r>
            <a:r>
              <a:rPr lang="fr-FR" dirty="0"/>
              <a:t>. </a:t>
            </a:r>
            <a:r>
              <a:rPr lang="fr-FR" dirty="0" err="1"/>
              <a:t>Within</a:t>
            </a:r>
            <a:r>
              <a:rPr lang="fr-FR" dirty="0"/>
              <a:t> </a:t>
            </a:r>
            <a:r>
              <a:rPr lang="fr-FR" dirty="0" err="1"/>
              <a:t>our</a:t>
            </a:r>
            <a:r>
              <a:rPr lang="fr-FR" dirty="0"/>
              <a:t> </a:t>
            </a:r>
            <a:r>
              <a:rPr lang="fr-FR" dirty="0" err="1"/>
              <a:t>sanitation</a:t>
            </a:r>
            <a:r>
              <a:rPr lang="fr-FR" dirty="0"/>
              <a:t> </a:t>
            </a:r>
            <a:r>
              <a:rPr lang="fr-FR" dirty="0" err="1"/>
              <a:t>strategy</a:t>
            </a:r>
            <a:r>
              <a:rPr lang="fr-FR" dirty="0"/>
              <a:t>,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also</a:t>
            </a:r>
            <a:r>
              <a:rPr lang="fr-FR" dirty="0"/>
              <a:t> </a:t>
            </a:r>
            <a:r>
              <a:rPr lang="fr-FR" dirty="0" err="1"/>
              <a:t>supported</a:t>
            </a:r>
            <a:r>
              <a:rPr lang="fr-FR" dirty="0"/>
              <a:t> local </a:t>
            </a:r>
            <a:r>
              <a:rPr lang="fr-FR" dirty="0" err="1"/>
              <a:t>masons</a:t>
            </a:r>
            <a:r>
              <a:rPr lang="fr-FR" dirty="0"/>
              <a:t>, </a:t>
            </a:r>
            <a:r>
              <a:rPr lang="fr-FR" dirty="0" err="1"/>
              <a:t>among</a:t>
            </a:r>
            <a:r>
              <a:rPr lang="fr-FR" dirty="0"/>
              <a:t> </a:t>
            </a:r>
            <a:r>
              <a:rPr lang="fr-FR" dirty="0" err="1"/>
              <a:t>which</a:t>
            </a:r>
            <a:r>
              <a:rPr lang="fr-FR" dirty="0"/>
              <a:t> </a:t>
            </a:r>
            <a:r>
              <a:rPr lang="fr-FR" dirty="0" err="1"/>
              <a:t>some</a:t>
            </a:r>
            <a:r>
              <a:rPr lang="fr-FR" dirty="0"/>
              <a:t> </a:t>
            </a:r>
            <a:r>
              <a:rPr lang="fr-FR" dirty="0" err="1"/>
              <a:t>were</a:t>
            </a:r>
            <a:r>
              <a:rPr lang="fr-FR" dirty="0"/>
              <a:t> </a:t>
            </a:r>
            <a:r>
              <a:rPr lang="fr-FR" dirty="0" err="1"/>
              <a:t>female</a:t>
            </a:r>
            <a:r>
              <a:rPr lang="fr-FR" dirty="0"/>
              <a:t>, to </a:t>
            </a:r>
            <a:r>
              <a:rPr lang="fr-FR" dirty="0" err="1"/>
              <a:t>develop</a:t>
            </a:r>
            <a:r>
              <a:rPr lang="fr-FR" dirty="0"/>
              <a:t> </a:t>
            </a:r>
            <a:r>
              <a:rPr lang="fr-FR" dirty="0" err="1"/>
              <a:t>their</a:t>
            </a:r>
            <a:r>
              <a:rPr lang="fr-FR" dirty="0"/>
              <a:t> </a:t>
            </a:r>
            <a:r>
              <a:rPr lang="fr-FR" dirty="0" err="1"/>
              <a:t>sanitation</a:t>
            </a:r>
            <a:r>
              <a:rPr lang="fr-FR" dirty="0"/>
              <a:t> entreprises. </a:t>
            </a:r>
            <a:endParaRPr lang="fr-M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0051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also</a:t>
            </a:r>
            <a:r>
              <a:rPr lang="fr-FR" dirty="0"/>
              <a:t> </a:t>
            </a:r>
            <a:r>
              <a:rPr lang="fr-FR" dirty="0" err="1"/>
              <a:t>provided</a:t>
            </a:r>
            <a:r>
              <a:rPr lang="fr-FR" dirty="0"/>
              <a:t> </a:t>
            </a:r>
            <a:r>
              <a:rPr lang="fr-FR" dirty="0" err="1"/>
              <a:t>materials</a:t>
            </a:r>
            <a:r>
              <a:rPr lang="fr-FR" dirty="0"/>
              <a:t> for the </a:t>
            </a:r>
            <a:r>
              <a:rPr lang="fr-FR" dirty="0" err="1"/>
              <a:t>women</a:t>
            </a:r>
            <a:r>
              <a:rPr lang="fr-FR" dirty="0"/>
              <a:t> entrepreneurs, as </a:t>
            </a:r>
            <a:r>
              <a:rPr lang="fr-FR" dirty="0" err="1"/>
              <a:t>well</a:t>
            </a:r>
            <a:r>
              <a:rPr lang="fr-FR" dirty="0"/>
              <a:t> as marketing support.</a:t>
            </a:r>
            <a:endParaRPr lang="fr-M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3912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We</a:t>
            </a:r>
            <a:r>
              <a:rPr lang="fr-FR" dirty="0"/>
              <a:t> can </a:t>
            </a:r>
            <a:r>
              <a:rPr lang="fr-FR" dirty="0" err="1"/>
              <a:t>see</a:t>
            </a:r>
            <a:r>
              <a:rPr lang="fr-FR" dirty="0"/>
              <a:t> </a:t>
            </a:r>
            <a:r>
              <a:rPr lang="fr-FR" dirty="0" err="1"/>
              <a:t>here</a:t>
            </a:r>
            <a:r>
              <a:rPr lang="fr-FR" dirty="0"/>
              <a:t> one of the </a:t>
            </a:r>
            <a:r>
              <a:rPr lang="fr-FR" dirty="0" err="1"/>
              <a:t>female</a:t>
            </a:r>
            <a:r>
              <a:rPr lang="fr-FR" dirty="0"/>
              <a:t> local </a:t>
            </a:r>
            <a:r>
              <a:rPr lang="fr-FR" dirty="0" err="1"/>
              <a:t>mason</a:t>
            </a:r>
            <a:r>
              <a:rPr lang="fr-FR" dirty="0"/>
              <a:t> </a:t>
            </a:r>
            <a:r>
              <a:rPr lang="fr-FR" dirty="0" err="1"/>
              <a:t>wo</a:t>
            </a:r>
            <a:r>
              <a:rPr lang="fr-FR" dirty="0"/>
              <a:t> </a:t>
            </a:r>
            <a:r>
              <a:rPr lang="fr-FR" dirty="0" err="1"/>
              <a:t>supported</a:t>
            </a:r>
            <a:r>
              <a:rPr lang="fr-FR" dirty="0"/>
              <a:t>, </a:t>
            </a:r>
            <a:r>
              <a:rPr lang="fr-FR" dirty="0" err="1"/>
              <a:t>who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producing</a:t>
            </a:r>
            <a:r>
              <a:rPr lang="fr-FR" dirty="0"/>
              <a:t> </a:t>
            </a:r>
            <a:r>
              <a:rPr lang="fr-FR" dirty="0" err="1"/>
              <a:t>sanplat</a:t>
            </a:r>
            <a:r>
              <a:rPr lang="fr-FR" dirty="0"/>
              <a:t> slab, but </a:t>
            </a:r>
            <a:r>
              <a:rPr lang="fr-FR" dirty="0" err="1"/>
              <a:t>also</a:t>
            </a:r>
            <a:r>
              <a:rPr lang="fr-FR" dirty="0"/>
              <a:t> has </a:t>
            </a:r>
            <a:r>
              <a:rPr lang="fr-FR" dirty="0" err="1"/>
              <a:t>her</a:t>
            </a:r>
            <a:r>
              <a:rPr lang="fr-FR" dirty="0"/>
              <a:t> </a:t>
            </a:r>
            <a:r>
              <a:rPr lang="fr-FR" dirty="0" err="1"/>
              <a:t>own</a:t>
            </a:r>
            <a:r>
              <a:rPr lang="fr-FR" dirty="0"/>
              <a:t> </a:t>
            </a:r>
            <a:r>
              <a:rPr lang="fr-FR" dirty="0" err="1"/>
              <a:t>little</a:t>
            </a:r>
            <a:r>
              <a:rPr lang="fr-FR" dirty="0"/>
              <a:t> business. </a:t>
            </a:r>
            <a:endParaRPr lang="fr-M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154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To </a:t>
            </a:r>
            <a:r>
              <a:rPr lang="fr-FR" dirty="0" err="1"/>
              <a:t>strenggthen</a:t>
            </a:r>
            <a:r>
              <a:rPr lang="fr-FR" dirty="0"/>
              <a:t> </a:t>
            </a:r>
            <a:r>
              <a:rPr lang="fr-FR" dirty="0" err="1"/>
              <a:t>these</a:t>
            </a:r>
            <a:r>
              <a:rPr lang="fr-FR" dirty="0"/>
              <a:t> </a:t>
            </a:r>
            <a:r>
              <a:rPr lang="fr-FR" dirty="0" err="1"/>
              <a:t>women’s</a:t>
            </a:r>
            <a:r>
              <a:rPr lang="fr-FR" dirty="0"/>
              <a:t> </a:t>
            </a:r>
            <a:r>
              <a:rPr lang="fr-FR" dirty="0" err="1"/>
              <a:t>small</a:t>
            </a:r>
            <a:r>
              <a:rPr lang="fr-FR" dirty="0"/>
              <a:t> businesses,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also</a:t>
            </a:r>
            <a:r>
              <a:rPr lang="fr-FR" dirty="0"/>
              <a:t> </a:t>
            </a:r>
            <a:r>
              <a:rPr lang="fr-FR" dirty="0" err="1"/>
              <a:t>developed</a:t>
            </a:r>
            <a:r>
              <a:rPr lang="fr-FR" dirty="0"/>
              <a:t> </a:t>
            </a:r>
            <a:r>
              <a:rPr lang="fr-FR" dirty="0" err="1"/>
              <a:t>technical</a:t>
            </a:r>
            <a:r>
              <a:rPr lang="fr-FR" dirty="0"/>
              <a:t> guides to help </a:t>
            </a:r>
            <a:r>
              <a:rPr lang="fr-FR" dirty="0" err="1"/>
              <a:t>them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their</a:t>
            </a:r>
            <a:r>
              <a:rPr lang="fr-FR" dirty="0"/>
              <a:t> businesses and have </a:t>
            </a:r>
            <a:r>
              <a:rPr lang="fr-FR" dirty="0" err="1"/>
              <a:t>entrepreneurship</a:t>
            </a:r>
            <a:r>
              <a:rPr lang="fr-FR" dirty="0"/>
              <a:t> spirit.</a:t>
            </a:r>
            <a:endParaRPr lang="fr-M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42108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To </a:t>
            </a:r>
            <a:r>
              <a:rPr lang="fr-FR" dirty="0" err="1"/>
              <a:t>complete</a:t>
            </a:r>
            <a:r>
              <a:rPr lang="fr-FR" dirty="0"/>
              <a:t> </a:t>
            </a:r>
            <a:r>
              <a:rPr lang="fr-FR" dirty="0" err="1"/>
              <a:t>our</a:t>
            </a:r>
            <a:r>
              <a:rPr lang="fr-FR" dirty="0"/>
              <a:t> support to </a:t>
            </a:r>
            <a:r>
              <a:rPr lang="fr-FR" dirty="0" err="1"/>
              <a:t>women’s</a:t>
            </a:r>
            <a:r>
              <a:rPr lang="fr-FR" dirty="0"/>
              <a:t> </a:t>
            </a:r>
            <a:r>
              <a:rPr lang="fr-FR" dirty="0" err="1"/>
              <a:t>agency</a:t>
            </a:r>
            <a:r>
              <a:rPr lang="fr-FR" dirty="0"/>
              <a:t> and </a:t>
            </a:r>
            <a:r>
              <a:rPr lang="fr-FR" dirty="0" err="1"/>
              <a:t>their</a:t>
            </a:r>
            <a:r>
              <a:rPr lang="fr-FR" dirty="0"/>
              <a:t> </a:t>
            </a:r>
            <a:r>
              <a:rPr lang="fr-FR" dirty="0" err="1"/>
              <a:t>roles</a:t>
            </a:r>
            <a:r>
              <a:rPr lang="fr-FR" dirty="0"/>
              <a:t> as change </a:t>
            </a:r>
            <a:r>
              <a:rPr lang="fr-FR" dirty="0" err="1"/>
              <a:t>makers</a:t>
            </a:r>
            <a:r>
              <a:rPr lang="fr-FR" dirty="0"/>
              <a:t>,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also</a:t>
            </a:r>
            <a:r>
              <a:rPr lang="fr-FR" dirty="0"/>
              <a:t> </a:t>
            </a:r>
            <a:r>
              <a:rPr lang="fr-FR" dirty="0" err="1"/>
              <a:t>supported</a:t>
            </a:r>
            <a:r>
              <a:rPr lang="fr-FR" dirty="0"/>
              <a:t> </a:t>
            </a:r>
            <a:r>
              <a:rPr lang="fr-FR" dirty="0" err="1"/>
              <a:t>them</a:t>
            </a:r>
            <a:r>
              <a:rPr lang="fr-FR" dirty="0"/>
              <a:t> in </a:t>
            </a:r>
            <a:r>
              <a:rPr lang="fr-FR" dirty="0" err="1"/>
              <a:t>their</a:t>
            </a:r>
            <a:r>
              <a:rPr lang="fr-FR" dirty="0"/>
              <a:t> leadership </a:t>
            </a:r>
            <a:r>
              <a:rPr lang="fr-FR" dirty="0" err="1"/>
              <a:t>roles</a:t>
            </a:r>
            <a:r>
              <a:rPr lang="fr-FR" dirty="0"/>
              <a:t>. </a:t>
            </a:r>
            <a:endParaRPr lang="fr-M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4900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One of </a:t>
            </a:r>
            <a:r>
              <a:rPr lang="fr-FR" dirty="0" err="1"/>
              <a:t>our</a:t>
            </a:r>
            <a:r>
              <a:rPr lang="fr-FR" dirty="0"/>
              <a:t> </a:t>
            </a:r>
            <a:r>
              <a:rPr lang="fr-FR" dirty="0" err="1"/>
              <a:t>most</a:t>
            </a:r>
            <a:r>
              <a:rPr lang="fr-FR" dirty="0"/>
              <a:t> </a:t>
            </a:r>
            <a:r>
              <a:rPr lang="fr-FR" dirty="0" err="1"/>
              <a:t>impactful</a:t>
            </a:r>
            <a:r>
              <a:rPr lang="fr-FR" dirty="0"/>
              <a:t> </a:t>
            </a:r>
            <a:r>
              <a:rPr lang="fr-FR" dirty="0" err="1"/>
              <a:t>strategy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to use the VSLA or Village </a:t>
            </a:r>
            <a:r>
              <a:rPr lang="fr-FR" dirty="0" err="1"/>
              <a:t>Savings</a:t>
            </a:r>
            <a:r>
              <a:rPr lang="fr-FR" dirty="0"/>
              <a:t> and </a:t>
            </a:r>
            <a:r>
              <a:rPr lang="fr-FR" dirty="0" err="1"/>
              <a:t>Loans</a:t>
            </a:r>
            <a:r>
              <a:rPr lang="fr-FR" dirty="0"/>
              <a:t> Association model. </a:t>
            </a:r>
            <a:r>
              <a:rPr lang="fr-FR" dirty="0" err="1"/>
              <a:t>Here</a:t>
            </a:r>
            <a:r>
              <a:rPr lang="fr-FR" dirty="0"/>
              <a:t> in Madagascar, </a:t>
            </a:r>
            <a:r>
              <a:rPr lang="fr-FR" dirty="0" err="1"/>
              <a:t>VSLAs</a:t>
            </a:r>
            <a:r>
              <a:rPr lang="fr-FR" dirty="0"/>
              <a:t> are </a:t>
            </a:r>
            <a:r>
              <a:rPr lang="fr-FR" dirty="0" err="1"/>
              <a:t>composed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at least 80% of </a:t>
            </a:r>
            <a:r>
              <a:rPr lang="fr-FR" dirty="0" err="1"/>
              <a:t>women</a:t>
            </a:r>
            <a:r>
              <a:rPr lang="fr-FR" dirty="0"/>
              <a:t>. VSLA </a:t>
            </a:r>
            <a:r>
              <a:rPr lang="fr-FR" dirty="0" err="1"/>
              <a:t>provide</a:t>
            </a:r>
            <a:r>
              <a:rPr lang="fr-FR" dirty="0"/>
              <a:t> a </a:t>
            </a:r>
            <a:r>
              <a:rPr lang="fr-FR" dirty="0" err="1"/>
              <a:t>space</a:t>
            </a:r>
            <a:r>
              <a:rPr lang="fr-FR" dirty="0"/>
              <a:t> for </a:t>
            </a:r>
            <a:r>
              <a:rPr lang="fr-FR" dirty="0" err="1"/>
              <a:t>women</a:t>
            </a:r>
            <a:r>
              <a:rPr lang="fr-FR" dirty="0"/>
              <a:t> to </a:t>
            </a:r>
            <a:r>
              <a:rPr lang="fr-FR" dirty="0" err="1"/>
              <a:t>build</a:t>
            </a:r>
            <a:r>
              <a:rPr lang="fr-FR" dirty="0"/>
              <a:t> </a:t>
            </a:r>
            <a:r>
              <a:rPr lang="fr-FR" dirty="0" err="1"/>
              <a:t>their</a:t>
            </a:r>
            <a:r>
              <a:rPr lang="fr-FR" dirty="0"/>
              <a:t> social and </a:t>
            </a:r>
            <a:r>
              <a:rPr lang="fr-FR" dirty="0" err="1"/>
              <a:t>financial</a:t>
            </a:r>
            <a:r>
              <a:rPr lang="fr-FR" dirty="0"/>
              <a:t> capital. </a:t>
            </a:r>
            <a:r>
              <a:rPr lang="fr-FR" dirty="0" err="1"/>
              <a:t>Moreover</a:t>
            </a:r>
            <a:r>
              <a:rPr lang="fr-FR" dirty="0"/>
              <a:t>, VSLA </a:t>
            </a:r>
            <a:r>
              <a:rPr lang="fr-FR" dirty="0" err="1"/>
              <a:t>provide</a:t>
            </a:r>
            <a:r>
              <a:rPr lang="fr-FR" dirty="0"/>
              <a:t> </a:t>
            </a:r>
            <a:r>
              <a:rPr lang="fr-FR" dirty="0" err="1"/>
              <a:t>also</a:t>
            </a:r>
            <a:r>
              <a:rPr lang="fr-FR" dirty="0"/>
              <a:t> a </a:t>
            </a:r>
            <a:r>
              <a:rPr lang="fr-FR" dirty="0" err="1"/>
              <a:t>space</a:t>
            </a:r>
            <a:r>
              <a:rPr lang="fr-FR" dirty="0"/>
              <a:t> for </a:t>
            </a:r>
            <a:r>
              <a:rPr lang="fr-FR" dirty="0" err="1"/>
              <a:t>women</a:t>
            </a:r>
            <a:r>
              <a:rPr lang="fr-FR" dirty="0"/>
              <a:t> to </a:t>
            </a:r>
            <a:r>
              <a:rPr lang="fr-FR" dirty="0" err="1"/>
              <a:t>develop</a:t>
            </a:r>
            <a:r>
              <a:rPr lang="fr-FR" dirty="0"/>
              <a:t> </a:t>
            </a:r>
            <a:r>
              <a:rPr lang="fr-FR" dirty="0" err="1"/>
              <a:t>their</a:t>
            </a:r>
            <a:r>
              <a:rPr lang="fr-FR" dirty="0"/>
              <a:t> </a:t>
            </a:r>
            <a:r>
              <a:rPr lang="fr-FR" dirty="0" err="1"/>
              <a:t>leadeship</a:t>
            </a:r>
            <a:r>
              <a:rPr lang="fr-FR" dirty="0"/>
              <a:t> </a:t>
            </a:r>
            <a:r>
              <a:rPr lang="fr-FR" dirty="0" err="1"/>
              <a:t>skills</a:t>
            </a:r>
            <a:r>
              <a:rPr lang="fr-FR" dirty="0"/>
              <a:t>, and </a:t>
            </a:r>
            <a:r>
              <a:rPr lang="fr-FR" dirty="0" err="1"/>
              <a:t>build</a:t>
            </a:r>
            <a:r>
              <a:rPr lang="fr-FR" dirty="0"/>
              <a:t> </a:t>
            </a:r>
            <a:r>
              <a:rPr lang="fr-FR" dirty="0" err="1"/>
              <a:t>their</a:t>
            </a:r>
            <a:r>
              <a:rPr lang="fr-FR" dirty="0"/>
              <a:t> confidence and self-</a:t>
            </a:r>
            <a:r>
              <a:rPr lang="fr-FR" dirty="0" err="1"/>
              <a:t>esteem</a:t>
            </a:r>
            <a:r>
              <a:rPr lang="fr-FR" dirty="0"/>
              <a:t>. </a:t>
            </a:r>
            <a:endParaRPr lang="fr-M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5544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also</a:t>
            </a:r>
            <a:r>
              <a:rPr lang="fr-FR" dirty="0"/>
              <a:t> </a:t>
            </a:r>
            <a:r>
              <a:rPr lang="fr-FR" dirty="0" err="1"/>
              <a:t>worked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women</a:t>
            </a:r>
            <a:r>
              <a:rPr lang="fr-FR" dirty="0"/>
              <a:t> in </a:t>
            </a:r>
            <a:r>
              <a:rPr lang="fr-FR" dirty="0" err="1"/>
              <a:t>leadersip</a:t>
            </a:r>
            <a:r>
              <a:rPr lang="fr-FR" dirty="0"/>
              <a:t> positions to </a:t>
            </a:r>
            <a:r>
              <a:rPr lang="fr-FR" dirty="0" err="1"/>
              <a:t>provide</a:t>
            </a:r>
            <a:r>
              <a:rPr lang="fr-FR" dirty="0"/>
              <a:t> </a:t>
            </a:r>
            <a:r>
              <a:rPr lang="fr-FR" dirty="0" err="1"/>
              <a:t>themwith</a:t>
            </a:r>
            <a:r>
              <a:rPr lang="fr-FR" dirty="0"/>
              <a:t> </a:t>
            </a:r>
            <a:r>
              <a:rPr lang="fr-FR" dirty="0" err="1"/>
              <a:t>opportunities</a:t>
            </a:r>
            <a:r>
              <a:rPr lang="fr-FR" dirty="0"/>
              <a:t> to </a:t>
            </a:r>
            <a:r>
              <a:rPr lang="fr-FR" dirty="0" err="1"/>
              <a:t>discuss</a:t>
            </a:r>
            <a:r>
              <a:rPr lang="fr-FR" dirty="0"/>
              <a:t> and </a:t>
            </a:r>
            <a:r>
              <a:rPr lang="fr-FR" dirty="0" err="1"/>
              <a:t>share</a:t>
            </a:r>
            <a:r>
              <a:rPr lang="fr-FR" dirty="0"/>
              <a:t> </a:t>
            </a:r>
            <a:r>
              <a:rPr lang="fr-FR" dirty="0" err="1"/>
              <a:t>their</a:t>
            </a:r>
            <a:r>
              <a:rPr lang="fr-FR" dirty="0"/>
              <a:t> leadership </a:t>
            </a:r>
            <a:r>
              <a:rPr lang="fr-FR" dirty="0" err="1"/>
              <a:t>journeys</a:t>
            </a:r>
            <a:r>
              <a:rPr lang="fr-FR" dirty="0"/>
              <a:t>,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their</a:t>
            </a:r>
            <a:r>
              <a:rPr lang="fr-FR" dirty="0"/>
              <a:t> </a:t>
            </a:r>
            <a:r>
              <a:rPr lang="fr-FR" dirty="0" err="1"/>
              <a:t>younger</a:t>
            </a:r>
            <a:r>
              <a:rPr lang="fr-FR" dirty="0"/>
              <a:t> </a:t>
            </a:r>
            <a:r>
              <a:rPr lang="fr-FR" dirty="0" err="1"/>
              <a:t>counterparts</a:t>
            </a:r>
            <a:r>
              <a:rPr lang="fr-FR" dirty="0"/>
              <a:t>, and to </a:t>
            </a:r>
            <a:r>
              <a:rPr lang="fr-FR" dirty="0" err="1"/>
              <a:t>appreciate</a:t>
            </a:r>
            <a:r>
              <a:rPr lang="fr-FR" dirty="0"/>
              <a:t> how far </a:t>
            </a:r>
            <a:r>
              <a:rPr lang="fr-FR" dirty="0" err="1"/>
              <a:t>they’ve</a:t>
            </a:r>
            <a:r>
              <a:rPr lang="fr-FR" dirty="0"/>
              <a:t> come </a:t>
            </a:r>
            <a:r>
              <a:rPr lang="fr-FR" dirty="0" err="1"/>
              <a:t>even</a:t>
            </a:r>
            <a:r>
              <a:rPr lang="fr-FR" dirty="0"/>
              <a:t> in </a:t>
            </a:r>
            <a:r>
              <a:rPr lang="fr-FR" dirty="0" err="1"/>
              <a:t>challenging</a:t>
            </a:r>
            <a:r>
              <a:rPr lang="fr-FR" dirty="0"/>
              <a:t> situations, </a:t>
            </a:r>
            <a:r>
              <a:rPr lang="fr-FR" dirty="0" err="1"/>
              <a:t>where</a:t>
            </a:r>
            <a:r>
              <a:rPr lang="fr-FR" dirty="0"/>
              <a:t> </a:t>
            </a:r>
            <a:r>
              <a:rPr lang="fr-FR" dirty="0" err="1"/>
              <a:t>being</a:t>
            </a:r>
            <a:r>
              <a:rPr lang="fr-FR" dirty="0"/>
              <a:t> a </a:t>
            </a:r>
            <a:r>
              <a:rPr lang="fr-FR" dirty="0" err="1"/>
              <a:t>female</a:t>
            </a:r>
            <a:r>
              <a:rPr lang="fr-FR" dirty="0"/>
              <a:t> leader </a:t>
            </a:r>
            <a:r>
              <a:rPr lang="fr-FR" dirty="0" err="1"/>
              <a:t>is</a:t>
            </a:r>
            <a:r>
              <a:rPr lang="fr-FR" dirty="0"/>
              <a:t> not </a:t>
            </a:r>
            <a:r>
              <a:rPr lang="fr-FR" dirty="0" err="1"/>
              <a:t>always</a:t>
            </a:r>
            <a:r>
              <a:rPr lang="fr-FR" dirty="0"/>
              <a:t> </a:t>
            </a:r>
            <a:r>
              <a:rPr lang="fr-FR" dirty="0" err="1"/>
              <a:t>seen</a:t>
            </a:r>
            <a:r>
              <a:rPr lang="fr-FR" dirty="0"/>
              <a:t> as a good rôle in the Malagasy society. </a:t>
            </a:r>
            <a:r>
              <a:rPr lang="fr-FR" dirty="0" err="1"/>
              <a:t>These</a:t>
            </a:r>
            <a:r>
              <a:rPr lang="fr-FR" dirty="0"/>
              <a:t> exchanges </a:t>
            </a:r>
            <a:r>
              <a:rPr lang="fr-FR" dirty="0" err="1"/>
              <a:t>played</a:t>
            </a:r>
            <a:r>
              <a:rPr lang="fr-FR" dirty="0"/>
              <a:t> a vital </a:t>
            </a:r>
            <a:r>
              <a:rPr lang="fr-FR" dirty="0" err="1"/>
              <a:t>role</a:t>
            </a:r>
            <a:r>
              <a:rPr lang="fr-FR" dirty="0"/>
              <a:t> for </a:t>
            </a:r>
            <a:r>
              <a:rPr lang="fr-FR" dirty="0" err="1"/>
              <a:t>these</a:t>
            </a:r>
            <a:r>
              <a:rPr lang="fr-FR" dirty="0"/>
              <a:t> </a:t>
            </a:r>
            <a:r>
              <a:rPr lang="fr-FR" dirty="0" err="1"/>
              <a:t>women</a:t>
            </a:r>
            <a:r>
              <a:rPr lang="fr-FR" dirty="0"/>
              <a:t> to </a:t>
            </a:r>
            <a:r>
              <a:rPr lang="fr-FR" dirty="0" err="1"/>
              <a:t>feel</a:t>
            </a:r>
            <a:r>
              <a:rPr lang="fr-FR" dirty="0"/>
              <a:t> more confident, and </a:t>
            </a:r>
            <a:r>
              <a:rPr lang="fr-FR" dirty="0" err="1"/>
              <a:t>inspired</a:t>
            </a:r>
            <a:r>
              <a:rPr lang="fr-FR" dirty="0"/>
              <a:t> </a:t>
            </a:r>
            <a:r>
              <a:rPr lang="fr-FR" dirty="0" err="1"/>
              <a:t>younger</a:t>
            </a:r>
            <a:r>
              <a:rPr lang="fr-FR" dirty="0"/>
              <a:t> </a:t>
            </a:r>
            <a:r>
              <a:rPr lang="fr-FR" dirty="0" err="1"/>
              <a:t>women</a:t>
            </a:r>
            <a:r>
              <a:rPr lang="fr-FR" dirty="0"/>
              <a:t> to </a:t>
            </a:r>
            <a:r>
              <a:rPr lang="fr-FR" dirty="0" err="1"/>
              <a:t>become</a:t>
            </a:r>
            <a:r>
              <a:rPr lang="fr-FR" dirty="0"/>
              <a:t> more, and engage in more leadership positions. </a:t>
            </a:r>
            <a:endParaRPr lang="fr-M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6603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also</a:t>
            </a:r>
            <a:r>
              <a:rPr lang="fr-FR" dirty="0"/>
              <a:t> </a:t>
            </a:r>
            <a:r>
              <a:rPr lang="fr-FR" dirty="0" err="1"/>
              <a:t>did</a:t>
            </a:r>
            <a:r>
              <a:rPr lang="fr-FR" dirty="0"/>
              <a:t> </a:t>
            </a:r>
            <a:r>
              <a:rPr lang="fr-FR" dirty="0" err="1"/>
              <a:t>gender</a:t>
            </a:r>
            <a:r>
              <a:rPr lang="fr-FR" dirty="0"/>
              <a:t> mapping </a:t>
            </a:r>
            <a:r>
              <a:rPr lang="fr-FR" dirty="0" err="1"/>
              <a:t>exercises</a:t>
            </a:r>
            <a:r>
              <a:rPr lang="fr-FR" dirty="0"/>
              <a:t>, </a:t>
            </a:r>
            <a:r>
              <a:rPr lang="fr-FR" dirty="0" err="1"/>
              <a:t>with</a:t>
            </a:r>
            <a:r>
              <a:rPr lang="fr-FR" dirty="0"/>
              <a:t> the </a:t>
            </a:r>
            <a:r>
              <a:rPr lang="fr-FR" dirty="0" err="1"/>
              <a:t>women’s</a:t>
            </a:r>
            <a:r>
              <a:rPr lang="fr-FR" dirty="0"/>
              <a:t> positions in leadership </a:t>
            </a:r>
            <a:r>
              <a:rPr lang="fr-FR" dirty="0" err="1"/>
              <a:t>roles</a:t>
            </a:r>
            <a:r>
              <a:rPr lang="fr-FR" dirty="0"/>
              <a:t>, to </a:t>
            </a:r>
            <a:r>
              <a:rPr lang="fr-FR" dirty="0" err="1"/>
              <a:t>raise</a:t>
            </a:r>
            <a:r>
              <a:rPr lang="fr-FR" dirty="0"/>
              <a:t> </a:t>
            </a:r>
            <a:r>
              <a:rPr lang="fr-FR" dirty="0" err="1"/>
              <a:t>awareness</a:t>
            </a:r>
            <a:r>
              <a:rPr lang="fr-FR" dirty="0"/>
              <a:t> on </a:t>
            </a:r>
            <a:r>
              <a:rPr lang="fr-FR" dirty="0" err="1"/>
              <a:t>waht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lef</a:t>
            </a:r>
            <a:r>
              <a:rPr lang="fr-FR" dirty="0"/>
              <a:t> to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done</a:t>
            </a:r>
            <a:r>
              <a:rPr lang="fr-FR" dirty="0"/>
              <a:t>, in a country </a:t>
            </a:r>
            <a:r>
              <a:rPr lang="fr-FR" dirty="0" err="1"/>
              <a:t>such</a:t>
            </a:r>
            <a:r>
              <a:rPr lang="fr-FR" dirty="0"/>
              <a:t> as </a:t>
            </a:r>
            <a:r>
              <a:rPr lang="fr-FR" dirty="0" err="1"/>
              <a:t>Madagasar</a:t>
            </a:r>
            <a:r>
              <a:rPr lang="fr-FR" dirty="0"/>
              <a:t>. </a:t>
            </a:r>
            <a:r>
              <a:rPr lang="fr-FR" dirty="0" err="1"/>
              <a:t>We</a:t>
            </a:r>
            <a:r>
              <a:rPr lang="fr-FR" dirty="0"/>
              <a:t> can </a:t>
            </a:r>
            <a:r>
              <a:rPr lang="fr-FR" dirty="0" err="1"/>
              <a:t>see</a:t>
            </a:r>
            <a:r>
              <a:rPr lang="fr-FR" dirty="0"/>
              <a:t> </a:t>
            </a:r>
            <a:r>
              <a:rPr lang="fr-FR" dirty="0" err="1"/>
              <a:t>here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only</a:t>
            </a:r>
            <a:r>
              <a:rPr lang="fr-FR" dirty="0"/>
              <a:t> 5% of Malagasy </a:t>
            </a:r>
            <a:r>
              <a:rPr lang="fr-FR" dirty="0" err="1"/>
              <a:t>Mayors</a:t>
            </a:r>
            <a:r>
              <a:rPr lang="fr-FR" dirty="0"/>
              <a:t> are </a:t>
            </a:r>
            <a:r>
              <a:rPr lang="fr-FR" dirty="0" err="1"/>
              <a:t>women</a:t>
            </a:r>
            <a:r>
              <a:rPr lang="fr-FR" dirty="0"/>
              <a:t> in </a:t>
            </a:r>
            <a:r>
              <a:rPr lang="fr-FR" dirty="0" err="1"/>
              <a:t>our</a:t>
            </a:r>
            <a:r>
              <a:rPr lang="fr-FR" dirty="0"/>
              <a:t> intervention </a:t>
            </a:r>
            <a:r>
              <a:rPr lang="fr-FR" dirty="0" err="1"/>
              <a:t>municipalities</a:t>
            </a:r>
            <a:r>
              <a:rPr lang="fr-FR" dirty="0"/>
              <a:t>. So </a:t>
            </a:r>
            <a:r>
              <a:rPr lang="fr-FR" dirty="0" err="1"/>
              <a:t>much</a:t>
            </a:r>
            <a:r>
              <a:rPr lang="fr-FR" dirty="0"/>
              <a:t> more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left</a:t>
            </a:r>
            <a:r>
              <a:rPr lang="fr-FR" dirty="0"/>
              <a:t> to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done</a:t>
            </a:r>
            <a:r>
              <a:rPr lang="fr-FR" dirty="0"/>
              <a:t>. </a:t>
            </a:r>
            <a:endParaRPr lang="fr-M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60018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So, </a:t>
            </a:r>
            <a:r>
              <a:rPr lang="fr-FR" dirty="0" err="1"/>
              <a:t>what</a:t>
            </a:r>
            <a:r>
              <a:rPr lang="fr-FR" dirty="0"/>
              <a:t> can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share</a:t>
            </a:r>
            <a:r>
              <a:rPr lang="fr-FR" dirty="0"/>
              <a:t> as key </a:t>
            </a:r>
            <a:r>
              <a:rPr lang="fr-FR" dirty="0" err="1"/>
              <a:t>results</a:t>
            </a:r>
            <a:r>
              <a:rPr lang="fr-FR" dirty="0"/>
              <a:t>? </a:t>
            </a:r>
          </a:p>
          <a:p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helped</a:t>
            </a:r>
            <a:r>
              <a:rPr lang="fr-FR" dirty="0"/>
              <a:t> </a:t>
            </a:r>
            <a:r>
              <a:rPr lang="fr-FR" dirty="0" err="1"/>
              <a:t>small</a:t>
            </a:r>
            <a:r>
              <a:rPr lang="fr-FR" dirty="0"/>
              <a:t> </a:t>
            </a:r>
            <a:r>
              <a:rPr lang="fr-FR" dirty="0" err="1"/>
              <a:t>private</a:t>
            </a:r>
            <a:r>
              <a:rPr lang="fr-FR" dirty="0"/>
              <a:t> </a:t>
            </a:r>
            <a:r>
              <a:rPr lang="fr-FR" dirty="0" err="1"/>
              <a:t>operators</a:t>
            </a:r>
            <a:r>
              <a:rPr lang="fr-FR" dirty="0"/>
              <a:t>, </a:t>
            </a:r>
            <a:r>
              <a:rPr lang="fr-FR" dirty="0" err="1"/>
              <a:t>among</a:t>
            </a:r>
            <a:r>
              <a:rPr lang="fr-FR" dirty="0"/>
              <a:t> </a:t>
            </a:r>
            <a:r>
              <a:rPr lang="fr-FR" dirty="0" err="1"/>
              <a:t>which</a:t>
            </a:r>
            <a:r>
              <a:rPr lang="fr-FR" dirty="0"/>
              <a:t> a </a:t>
            </a:r>
            <a:r>
              <a:rPr lang="fr-FR" dirty="0" err="1"/>
              <a:t>half</a:t>
            </a:r>
            <a:r>
              <a:rPr lang="fr-FR" dirty="0"/>
              <a:t> </a:t>
            </a:r>
            <a:r>
              <a:rPr lang="fr-FR" dirty="0" err="1"/>
              <a:t>were</a:t>
            </a:r>
            <a:r>
              <a:rPr lang="fr-FR" dirty="0"/>
              <a:t> </a:t>
            </a:r>
            <a:r>
              <a:rPr lang="fr-FR" dirty="0" err="1"/>
              <a:t>women</a:t>
            </a:r>
            <a:r>
              <a:rPr lang="fr-FR" dirty="0"/>
              <a:t> and a </a:t>
            </a:r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were</a:t>
            </a:r>
            <a:r>
              <a:rPr lang="fr-FR" dirty="0"/>
              <a:t> </a:t>
            </a:r>
            <a:r>
              <a:rPr lang="fr-FR" dirty="0" err="1"/>
              <a:t>under</a:t>
            </a:r>
            <a:r>
              <a:rPr lang="fr-FR" dirty="0"/>
              <a:t> 35 </a:t>
            </a:r>
            <a:r>
              <a:rPr lang="fr-FR" dirty="0" err="1"/>
              <a:t>years</a:t>
            </a:r>
            <a:r>
              <a:rPr lang="fr-FR" dirty="0"/>
              <a:t> </a:t>
            </a:r>
            <a:r>
              <a:rPr lang="fr-FR" dirty="0" err="1"/>
              <a:t>old</a:t>
            </a:r>
            <a:r>
              <a:rPr lang="fr-FR" dirty="0"/>
              <a:t>.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need</a:t>
            </a:r>
            <a:r>
              <a:rPr lang="fr-FR" dirty="0"/>
              <a:t> </a:t>
            </a:r>
            <a:r>
              <a:rPr lang="fr-FR" dirty="0" err="1"/>
              <a:t>women</a:t>
            </a:r>
            <a:r>
              <a:rPr lang="fr-FR" dirty="0"/>
              <a:t> to </a:t>
            </a:r>
            <a:r>
              <a:rPr lang="fr-FR" dirty="0" err="1"/>
              <a:t>participate</a:t>
            </a:r>
            <a:r>
              <a:rPr lang="fr-FR" dirty="0"/>
              <a:t> </a:t>
            </a:r>
            <a:r>
              <a:rPr lang="fr-FR" dirty="0" err="1"/>
              <a:t>fully</a:t>
            </a:r>
            <a:r>
              <a:rPr lang="fr-FR" dirty="0"/>
              <a:t> in the </a:t>
            </a:r>
            <a:r>
              <a:rPr lang="fr-FR" dirty="0" err="1"/>
              <a:t>economic</a:t>
            </a:r>
            <a:r>
              <a:rPr lang="fr-FR" dirty="0"/>
              <a:t> </a:t>
            </a:r>
            <a:r>
              <a:rPr lang="fr-FR" dirty="0" err="1"/>
              <a:t>space</a:t>
            </a:r>
            <a:r>
              <a:rPr lang="fr-FR" dirty="0"/>
              <a:t> if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want</a:t>
            </a:r>
            <a:r>
              <a:rPr lang="fr-FR" dirty="0"/>
              <a:t> </a:t>
            </a:r>
            <a:r>
              <a:rPr lang="fr-FR" dirty="0" err="1"/>
              <a:t>them</a:t>
            </a:r>
            <a:r>
              <a:rPr lang="fr-FR" dirty="0"/>
              <a:t> to </a:t>
            </a:r>
            <a:r>
              <a:rPr lang="fr-FR" dirty="0" err="1"/>
              <a:t>play</a:t>
            </a:r>
            <a:r>
              <a:rPr lang="fr-FR" dirty="0"/>
              <a:t> a more important rôle.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also</a:t>
            </a:r>
            <a:r>
              <a:rPr lang="fr-FR" dirty="0"/>
              <a:t> </a:t>
            </a:r>
            <a:r>
              <a:rPr lang="fr-FR" dirty="0" err="1"/>
              <a:t>created</a:t>
            </a:r>
            <a:r>
              <a:rPr lang="fr-FR" dirty="0"/>
              <a:t> jobs for </a:t>
            </a:r>
            <a:r>
              <a:rPr lang="fr-FR" dirty="0" err="1"/>
              <a:t>women</a:t>
            </a:r>
            <a:r>
              <a:rPr lang="fr-FR" dirty="0"/>
              <a:t>, </a:t>
            </a:r>
            <a:r>
              <a:rPr lang="fr-FR" dirty="0" err="1"/>
              <a:t>ensuring</a:t>
            </a:r>
            <a:r>
              <a:rPr lang="fr-FR" dirty="0"/>
              <a:t> </a:t>
            </a:r>
            <a:r>
              <a:rPr lang="fr-FR" dirty="0" err="1"/>
              <a:t>financial</a:t>
            </a:r>
            <a:r>
              <a:rPr lang="fr-FR" dirty="0"/>
              <a:t> indépendance.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supported</a:t>
            </a:r>
            <a:r>
              <a:rPr lang="fr-FR" dirty="0"/>
              <a:t> </a:t>
            </a:r>
            <a:r>
              <a:rPr lang="fr-FR" dirty="0" err="1"/>
              <a:t>women</a:t>
            </a:r>
            <a:r>
              <a:rPr lang="fr-FR" dirty="0"/>
              <a:t> to </a:t>
            </a:r>
            <a:r>
              <a:rPr lang="fr-FR" dirty="0" err="1"/>
              <a:t>participate</a:t>
            </a:r>
            <a:r>
              <a:rPr lang="fr-FR" dirty="0"/>
              <a:t> in local consultation </a:t>
            </a:r>
            <a:r>
              <a:rPr lang="fr-FR" dirty="0" err="1"/>
              <a:t>spaces</a:t>
            </a:r>
            <a:r>
              <a:rPr lang="fr-FR" dirty="0"/>
              <a:t>, </a:t>
            </a:r>
            <a:r>
              <a:rPr lang="fr-FR" dirty="0" err="1"/>
              <a:t>which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very</a:t>
            </a:r>
            <a:r>
              <a:rPr lang="fr-FR" dirty="0"/>
              <a:t> important id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want</a:t>
            </a:r>
            <a:r>
              <a:rPr lang="fr-FR" dirty="0"/>
              <a:t> </a:t>
            </a:r>
            <a:r>
              <a:rPr lang="fr-FR" dirty="0" err="1"/>
              <a:t>policies</a:t>
            </a:r>
            <a:r>
              <a:rPr lang="fr-FR" dirty="0"/>
              <a:t> to </a:t>
            </a:r>
            <a:r>
              <a:rPr lang="fr-FR" dirty="0" err="1"/>
              <a:t>benefit</a:t>
            </a:r>
            <a:r>
              <a:rPr lang="fr-FR" dirty="0"/>
              <a:t> </a:t>
            </a:r>
            <a:r>
              <a:rPr lang="fr-FR" dirty="0" err="1"/>
              <a:t>women</a:t>
            </a:r>
            <a:r>
              <a:rPr lang="fr-FR" dirty="0"/>
              <a:t>.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also</a:t>
            </a:r>
            <a:r>
              <a:rPr lang="fr-FR" dirty="0"/>
              <a:t> </a:t>
            </a:r>
            <a:r>
              <a:rPr lang="fr-FR" dirty="0" err="1"/>
              <a:t>provided</a:t>
            </a:r>
            <a:r>
              <a:rPr lang="fr-FR" dirty="0"/>
              <a:t> </a:t>
            </a:r>
            <a:r>
              <a:rPr lang="fr-FR" dirty="0" err="1"/>
              <a:t>opportunities</a:t>
            </a:r>
            <a:r>
              <a:rPr lang="fr-FR" dirty="0"/>
              <a:t> for </a:t>
            </a:r>
            <a:r>
              <a:rPr lang="fr-FR" dirty="0" err="1"/>
              <a:t>women</a:t>
            </a:r>
            <a:r>
              <a:rPr lang="fr-FR" dirty="0"/>
              <a:t> and girls to </a:t>
            </a:r>
            <a:r>
              <a:rPr lang="fr-FR" dirty="0" err="1"/>
              <a:t>be</a:t>
            </a:r>
            <a:r>
              <a:rPr lang="fr-FR" dirty="0"/>
              <a:t> able to manage </a:t>
            </a:r>
            <a:r>
              <a:rPr lang="fr-FR" dirty="0" err="1"/>
              <a:t>their</a:t>
            </a:r>
            <a:r>
              <a:rPr lang="fr-FR" dirty="0"/>
              <a:t> </a:t>
            </a:r>
            <a:r>
              <a:rPr lang="fr-FR" dirty="0" err="1"/>
              <a:t>period</a:t>
            </a:r>
            <a:r>
              <a:rPr lang="fr-FR" dirty="0"/>
              <a:t> </a:t>
            </a:r>
            <a:r>
              <a:rPr lang="fr-FR" dirty="0" err="1"/>
              <a:t>appropriately</a:t>
            </a:r>
            <a:r>
              <a:rPr lang="fr-FR" dirty="0"/>
              <a:t>, </a:t>
            </a:r>
            <a:r>
              <a:rPr lang="fr-FR" dirty="0" err="1"/>
              <a:t>which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a basic right. </a:t>
            </a:r>
            <a:r>
              <a:rPr lang="fr-FR" dirty="0" err="1"/>
              <a:t>Finally</a:t>
            </a:r>
            <a:r>
              <a:rPr lang="fr-FR" dirty="0"/>
              <a:t>, 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also</a:t>
            </a:r>
            <a:r>
              <a:rPr lang="fr-FR" dirty="0"/>
              <a:t> </a:t>
            </a:r>
            <a:r>
              <a:rPr lang="fr-FR" dirty="0" err="1"/>
              <a:t>supported</a:t>
            </a:r>
            <a:r>
              <a:rPr lang="fr-FR" dirty="0"/>
              <a:t> men and </a:t>
            </a:r>
            <a:r>
              <a:rPr lang="fr-FR" dirty="0" err="1"/>
              <a:t>women</a:t>
            </a:r>
            <a:r>
              <a:rPr lang="fr-FR" dirty="0"/>
              <a:t> as </a:t>
            </a:r>
            <a:r>
              <a:rPr lang="fr-FR" dirty="0" err="1"/>
              <a:t>gender</a:t>
            </a:r>
            <a:r>
              <a:rPr lang="fr-FR" dirty="0"/>
              <a:t> focal points, </a:t>
            </a:r>
            <a:r>
              <a:rPr lang="fr-FR" dirty="0" err="1"/>
              <a:t>who</a:t>
            </a:r>
            <a:r>
              <a:rPr lang="fr-FR" dirty="0"/>
              <a:t> </a:t>
            </a:r>
            <a:r>
              <a:rPr lang="fr-FR" dirty="0" err="1"/>
              <a:t>will</a:t>
            </a:r>
            <a:r>
              <a:rPr lang="fr-FR" dirty="0"/>
              <a:t> continue to </a:t>
            </a:r>
            <a:r>
              <a:rPr lang="fr-FR" dirty="0" err="1"/>
              <a:t>raise</a:t>
            </a:r>
            <a:r>
              <a:rPr lang="fr-FR" dirty="0"/>
              <a:t> </a:t>
            </a:r>
            <a:r>
              <a:rPr lang="fr-FR" dirty="0" err="1"/>
              <a:t>awareness</a:t>
            </a:r>
            <a:r>
              <a:rPr lang="fr-FR" dirty="0"/>
              <a:t> and </a:t>
            </a:r>
            <a:r>
              <a:rPr lang="fr-FR" dirty="0" err="1"/>
              <a:t>provide</a:t>
            </a:r>
            <a:r>
              <a:rPr lang="fr-FR" dirty="0"/>
              <a:t> </a:t>
            </a:r>
            <a:r>
              <a:rPr lang="fr-FR" dirty="0" err="1"/>
              <a:t>opporunities</a:t>
            </a:r>
            <a:r>
              <a:rPr lang="fr-FR" dirty="0"/>
              <a:t> to </a:t>
            </a:r>
            <a:r>
              <a:rPr lang="fr-FR" dirty="0" err="1"/>
              <a:t>women</a:t>
            </a:r>
            <a:r>
              <a:rPr lang="fr-FR" dirty="0"/>
              <a:t> and girls to </a:t>
            </a:r>
            <a:r>
              <a:rPr lang="fr-FR" dirty="0" err="1"/>
              <a:t>participate</a:t>
            </a:r>
            <a:r>
              <a:rPr lang="fr-FR" dirty="0"/>
              <a:t> </a:t>
            </a:r>
            <a:r>
              <a:rPr lang="fr-FR" dirty="0" err="1"/>
              <a:t>fully</a:t>
            </a:r>
            <a:r>
              <a:rPr lang="fr-FR" dirty="0"/>
              <a:t> in social, </a:t>
            </a:r>
            <a:r>
              <a:rPr lang="fr-FR" dirty="0" err="1"/>
              <a:t>economical</a:t>
            </a:r>
            <a:r>
              <a:rPr lang="fr-FR" dirty="0"/>
              <a:t> and </a:t>
            </a:r>
            <a:r>
              <a:rPr lang="fr-FR" dirty="0" err="1"/>
              <a:t>political</a:t>
            </a:r>
            <a:r>
              <a:rPr lang="fr-FR" dirty="0"/>
              <a:t> life, </a:t>
            </a:r>
            <a:r>
              <a:rPr lang="fr-FR" dirty="0" err="1"/>
              <a:t>thus</a:t>
            </a:r>
            <a:r>
              <a:rPr lang="fr-FR" dirty="0"/>
              <a:t> </a:t>
            </a:r>
            <a:r>
              <a:rPr lang="fr-FR" dirty="0" err="1"/>
              <a:t>promoting</a:t>
            </a:r>
            <a:r>
              <a:rPr lang="fr-FR" dirty="0"/>
              <a:t> </a:t>
            </a:r>
            <a:r>
              <a:rPr lang="fr-FR" dirty="0" err="1"/>
              <a:t>lifelong</a:t>
            </a:r>
            <a:r>
              <a:rPr lang="fr-FR" dirty="0"/>
              <a:t> changes in </a:t>
            </a:r>
            <a:r>
              <a:rPr lang="fr-FR" dirty="0" err="1"/>
              <a:t>systems</a:t>
            </a:r>
            <a:r>
              <a:rPr lang="fr-FR" dirty="0"/>
              <a:t>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142F2B-B895-4817-8385-ED7C5207969C}" type="slidenum">
              <a:rPr lang="LID4096" smtClean="0"/>
              <a:t>14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2500709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To know more about the </a:t>
            </a:r>
            <a:r>
              <a:rPr lang="fr-FR" dirty="0" err="1"/>
              <a:t>project</a:t>
            </a:r>
            <a:r>
              <a:rPr lang="fr-FR" dirty="0"/>
              <a:t> and </a:t>
            </a:r>
            <a:r>
              <a:rPr lang="fr-FR" dirty="0" err="1"/>
              <a:t>its</a:t>
            </a:r>
            <a:r>
              <a:rPr lang="fr-FR" dirty="0"/>
              <a:t> </a:t>
            </a:r>
            <a:r>
              <a:rPr lang="fr-FR" dirty="0" err="1"/>
              <a:t>resources</a:t>
            </a:r>
            <a:r>
              <a:rPr lang="fr-FR" dirty="0"/>
              <a:t>, </a:t>
            </a:r>
            <a:r>
              <a:rPr lang="fr-FR" dirty="0" err="1"/>
              <a:t>please</a:t>
            </a:r>
            <a:r>
              <a:rPr lang="fr-FR" dirty="0"/>
              <a:t> </a:t>
            </a:r>
            <a:r>
              <a:rPr lang="fr-FR" dirty="0" err="1"/>
              <a:t>visit</a:t>
            </a:r>
            <a:r>
              <a:rPr lang="fr-FR" dirty="0"/>
              <a:t> us at www.ranowash.org </a:t>
            </a:r>
            <a:endParaRPr lang="fr-M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2942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Systems Conne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45920" y="4880665"/>
            <a:ext cx="8900160" cy="365125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Subtitle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9DBD3D-6BAC-3C74-1E30-DC5C3945900E}"/>
              </a:ext>
            </a:extLst>
          </p:cNvPr>
          <p:cNvSpPr/>
          <p:nvPr userDrawn="1"/>
        </p:nvSpPr>
        <p:spPr>
          <a:xfrm>
            <a:off x="10627112" y="5754029"/>
            <a:ext cx="769434" cy="802888"/>
          </a:xfrm>
          <a:prstGeom prst="rect">
            <a:avLst/>
          </a:prstGeom>
          <a:solidFill>
            <a:srgbClr val="0102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96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g object 16">
            <a:extLst>
              <a:ext uri="{FF2B5EF4-FFF2-40B4-BE49-F238E27FC236}">
                <a16:creationId xmlns:a16="http://schemas.microsoft.com/office/drawing/2014/main" id="{1C1A809C-5CEA-8589-BF5A-DB5080671874}"/>
              </a:ext>
            </a:extLst>
          </p:cNvPr>
          <p:cNvSpPr/>
          <p:nvPr userDrawn="1"/>
        </p:nvSpPr>
        <p:spPr>
          <a:xfrm>
            <a:off x="0" y="0"/>
            <a:ext cx="12196036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bg object 22">
            <a:extLst>
              <a:ext uri="{FF2B5EF4-FFF2-40B4-BE49-F238E27FC236}">
                <a16:creationId xmlns:a16="http://schemas.microsoft.com/office/drawing/2014/main" id="{C101554C-03ED-353A-FA67-D4D1210D0670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7AA6FE-7EC6-165D-2085-FCFB844B5CC6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6" name="bg object 23">
              <a:extLst>
                <a:ext uri="{FF2B5EF4-FFF2-40B4-BE49-F238E27FC236}">
                  <a16:creationId xmlns:a16="http://schemas.microsoft.com/office/drawing/2014/main" id="{B0BECB1F-ECBC-8769-E3C7-16E2F1025215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4">
              <a:extLst>
                <a:ext uri="{FF2B5EF4-FFF2-40B4-BE49-F238E27FC236}">
                  <a16:creationId xmlns:a16="http://schemas.microsoft.com/office/drawing/2014/main" id="{5A0F166C-5675-4BDF-82C2-1312D3795A30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5">
              <a:extLst>
                <a:ext uri="{FF2B5EF4-FFF2-40B4-BE49-F238E27FC236}">
                  <a16:creationId xmlns:a16="http://schemas.microsoft.com/office/drawing/2014/main" id="{F0D9B2C6-6D12-CCA5-00B9-5E51269E9765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6">
              <a:extLst>
                <a:ext uri="{FF2B5EF4-FFF2-40B4-BE49-F238E27FC236}">
                  <a16:creationId xmlns:a16="http://schemas.microsoft.com/office/drawing/2014/main" id="{BB04FA2D-05E8-025B-D234-184014DA2606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7">
              <a:extLst>
                <a:ext uri="{FF2B5EF4-FFF2-40B4-BE49-F238E27FC236}">
                  <a16:creationId xmlns:a16="http://schemas.microsoft.com/office/drawing/2014/main" id="{C7C47A63-8503-302D-EEC1-8F321F81D4F4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8">
              <a:extLst>
                <a:ext uri="{FF2B5EF4-FFF2-40B4-BE49-F238E27FC236}">
                  <a16:creationId xmlns:a16="http://schemas.microsoft.com/office/drawing/2014/main" id="{5964C189-B02F-4F4E-319E-E3C3858E0426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9">
              <a:extLst>
                <a:ext uri="{FF2B5EF4-FFF2-40B4-BE49-F238E27FC236}">
                  <a16:creationId xmlns:a16="http://schemas.microsoft.com/office/drawing/2014/main" id="{AEB47A71-CFC8-15A6-BEFC-708022A4AF5E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bg object 30">
              <a:extLst>
                <a:ext uri="{FF2B5EF4-FFF2-40B4-BE49-F238E27FC236}">
                  <a16:creationId xmlns:a16="http://schemas.microsoft.com/office/drawing/2014/main" id="{746867FF-9D81-E86C-14D3-BA25BF17E6C5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bg object 31">
              <a:extLst>
                <a:ext uri="{FF2B5EF4-FFF2-40B4-BE49-F238E27FC236}">
                  <a16:creationId xmlns:a16="http://schemas.microsoft.com/office/drawing/2014/main" id="{612BE240-184A-F95D-4205-673C737C18BE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9" y="1589518"/>
            <a:ext cx="6384840" cy="1655762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6384840" cy="112784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16D5-6D8A-ABCA-3F32-19AB5ECD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5740399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rPr lang="en-GB" dirty="0"/>
              <a:t>Presenter names and organisations</a:t>
            </a:r>
          </a:p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D61F235-EDD6-AB74-9C26-D2589D0B0BF5}"/>
              </a:ext>
            </a:extLst>
          </p:cNvPr>
          <p:cNvGrpSpPr/>
          <p:nvPr userDrawn="1"/>
        </p:nvGrpSpPr>
        <p:grpSpPr>
          <a:xfrm>
            <a:off x="9768269" y="5263373"/>
            <a:ext cx="1969708" cy="1135284"/>
            <a:chOff x="9768269" y="5263373"/>
            <a:chExt cx="1969708" cy="1135284"/>
          </a:xfrm>
        </p:grpSpPr>
        <p:sp>
          <p:nvSpPr>
            <p:cNvPr id="9" name="bg object 17">
              <a:extLst>
                <a:ext uri="{FF2B5EF4-FFF2-40B4-BE49-F238E27FC236}">
                  <a16:creationId xmlns:a16="http://schemas.microsoft.com/office/drawing/2014/main" id="{B1A475EC-8DC6-2777-9270-716381F7DA64}"/>
                </a:ext>
              </a:extLst>
            </p:cNvPr>
            <p:cNvSpPr/>
            <p:nvPr/>
          </p:nvSpPr>
          <p:spPr>
            <a:xfrm>
              <a:off x="11351110" y="6342803"/>
              <a:ext cx="232420" cy="55854"/>
            </a:xfrm>
            <a:custGeom>
              <a:avLst/>
              <a:gdLst/>
              <a:ahLst/>
              <a:cxnLst/>
              <a:rect l="l" t="t" r="r" b="b"/>
              <a:pathLst>
                <a:path w="255904" h="61595">
                  <a:moveTo>
                    <a:pt x="45491" y="54190"/>
                  </a:moveTo>
                  <a:lnTo>
                    <a:pt x="43802" y="52768"/>
                  </a:lnTo>
                  <a:lnTo>
                    <a:pt x="9245" y="52768"/>
                  </a:lnTo>
                  <a:lnTo>
                    <a:pt x="9245" y="44780"/>
                  </a:lnTo>
                  <a:lnTo>
                    <a:pt x="14655" y="41402"/>
                  </a:lnTo>
                  <a:lnTo>
                    <a:pt x="26657" y="35267"/>
                  </a:lnTo>
                  <a:lnTo>
                    <a:pt x="34874" y="30670"/>
                  </a:lnTo>
                  <a:lnTo>
                    <a:pt x="40576" y="26225"/>
                  </a:lnTo>
                  <a:lnTo>
                    <a:pt x="43891" y="21399"/>
                  </a:lnTo>
                  <a:lnTo>
                    <a:pt x="44958" y="15633"/>
                  </a:lnTo>
                  <a:lnTo>
                    <a:pt x="43383" y="8851"/>
                  </a:lnTo>
                  <a:lnTo>
                    <a:pt x="38976" y="3962"/>
                  </a:lnTo>
                  <a:lnTo>
                    <a:pt x="32181" y="1003"/>
                  </a:lnTo>
                  <a:lnTo>
                    <a:pt x="23456" y="0"/>
                  </a:lnTo>
                  <a:lnTo>
                    <a:pt x="18389" y="0"/>
                  </a:lnTo>
                  <a:lnTo>
                    <a:pt x="12979" y="711"/>
                  </a:lnTo>
                  <a:lnTo>
                    <a:pt x="3378" y="5245"/>
                  </a:lnTo>
                  <a:lnTo>
                    <a:pt x="1155" y="7023"/>
                  </a:lnTo>
                  <a:lnTo>
                    <a:pt x="1155" y="11455"/>
                  </a:lnTo>
                  <a:lnTo>
                    <a:pt x="2667" y="13144"/>
                  </a:lnTo>
                  <a:lnTo>
                    <a:pt x="5600" y="13144"/>
                  </a:lnTo>
                  <a:lnTo>
                    <a:pt x="6311" y="12877"/>
                  </a:lnTo>
                  <a:lnTo>
                    <a:pt x="12255" y="8978"/>
                  </a:lnTo>
                  <a:lnTo>
                    <a:pt x="16611" y="7467"/>
                  </a:lnTo>
                  <a:lnTo>
                    <a:pt x="31267" y="7467"/>
                  </a:lnTo>
                  <a:lnTo>
                    <a:pt x="36601" y="10210"/>
                  </a:lnTo>
                  <a:lnTo>
                    <a:pt x="36601" y="21678"/>
                  </a:lnTo>
                  <a:lnTo>
                    <a:pt x="30124" y="24879"/>
                  </a:lnTo>
                  <a:lnTo>
                    <a:pt x="19456" y="30378"/>
                  </a:lnTo>
                  <a:lnTo>
                    <a:pt x="11137" y="35166"/>
                  </a:lnTo>
                  <a:lnTo>
                    <a:pt x="5041" y="40436"/>
                  </a:lnTo>
                  <a:lnTo>
                    <a:pt x="1282" y="47193"/>
                  </a:lnTo>
                  <a:lnTo>
                    <a:pt x="0" y="56413"/>
                  </a:lnTo>
                  <a:lnTo>
                    <a:pt x="0" y="58458"/>
                  </a:lnTo>
                  <a:lnTo>
                    <a:pt x="1600" y="60236"/>
                  </a:lnTo>
                  <a:lnTo>
                    <a:pt x="41757" y="60236"/>
                  </a:lnTo>
                  <a:lnTo>
                    <a:pt x="43802" y="60236"/>
                  </a:lnTo>
                  <a:lnTo>
                    <a:pt x="45491" y="58724"/>
                  </a:lnTo>
                  <a:lnTo>
                    <a:pt x="45491" y="54190"/>
                  </a:lnTo>
                  <a:close/>
                </a:path>
                <a:path w="255904" h="61595">
                  <a:moveTo>
                    <a:pt x="118351" y="30645"/>
                  </a:moveTo>
                  <a:lnTo>
                    <a:pt x="116674" y="19113"/>
                  </a:lnTo>
                  <a:lnTo>
                    <a:pt x="111785" y="9334"/>
                  </a:lnTo>
                  <a:lnTo>
                    <a:pt x="109994" y="7810"/>
                  </a:lnTo>
                  <a:lnTo>
                    <a:pt x="109994" y="30645"/>
                  </a:lnTo>
                  <a:lnTo>
                    <a:pt x="108788" y="39789"/>
                  </a:lnTo>
                  <a:lnTo>
                    <a:pt x="105371" y="47142"/>
                  </a:lnTo>
                  <a:lnTo>
                    <a:pt x="100025" y="52057"/>
                  </a:lnTo>
                  <a:lnTo>
                    <a:pt x="93027" y="53835"/>
                  </a:lnTo>
                  <a:lnTo>
                    <a:pt x="86017" y="52057"/>
                  </a:lnTo>
                  <a:lnTo>
                    <a:pt x="80670" y="47142"/>
                  </a:lnTo>
                  <a:lnTo>
                    <a:pt x="77254" y="39789"/>
                  </a:lnTo>
                  <a:lnTo>
                    <a:pt x="76060" y="30645"/>
                  </a:lnTo>
                  <a:lnTo>
                    <a:pt x="77254" y="21526"/>
                  </a:lnTo>
                  <a:lnTo>
                    <a:pt x="80670" y="14160"/>
                  </a:lnTo>
                  <a:lnTo>
                    <a:pt x="86017" y="9258"/>
                  </a:lnTo>
                  <a:lnTo>
                    <a:pt x="93027" y="7467"/>
                  </a:lnTo>
                  <a:lnTo>
                    <a:pt x="100025" y="9258"/>
                  </a:lnTo>
                  <a:lnTo>
                    <a:pt x="105371" y="14160"/>
                  </a:lnTo>
                  <a:lnTo>
                    <a:pt x="108788" y="21526"/>
                  </a:lnTo>
                  <a:lnTo>
                    <a:pt x="109994" y="30645"/>
                  </a:lnTo>
                  <a:lnTo>
                    <a:pt x="109994" y="7810"/>
                  </a:lnTo>
                  <a:lnTo>
                    <a:pt x="109601" y="7467"/>
                  </a:lnTo>
                  <a:lnTo>
                    <a:pt x="103835" y="2540"/>
                  </a:lnTo>
                  <a:lnTo>
                    <a:pt x="93027" y="0"/>
                  </a:lnTo>
                  <a:lnTo>
                    <a:pt x="82207" y="2540"/>
                  </a:lnTo>
                  <a:lnTo>
                    <a:pt x="74269" y="9334"/>
                  </a:lnTo>
                  <a:lnTo>
                    <a:pt x="69367" y="19113"/>
                  </a:lnTo>
                  <a:lnTo>
                    <a:pt x="67703" y="30645"/>
                  </a:lnTo>
                  <a:lnTo>
                    <a:pt x="69367" y="42189"/>
                  </a:lnTo>
                  <a:lnTo>
                    <a:pt x="74269" y="51981"/>
                  </a:lnTo>
                  <a:lnTo>
                    <a:pt x="82207" y="58762"/>
                  </a:lnTo>
                  <a:lnTo>
                    <a:pt x="93027" y="61302"/>
                  </a:lnTo>
                  <a:lnTo>
                    <a:pt x="103835" y="58762"/>
                  </a:lnTo>
                  <a:lnTo>
                    <a:pt x="109601" y="53835"/>
                  </a:lnTo>
                  <a:lnTo>
                    <a:pt x="111785" y="51981"/>
                  </a:lnTo>
                  <a:lnTo>
                    <a:pt x="116674" y="42189"/>
                  </a:lnTo>
                  <a:lnTo>
                    <a:pt x="118351" y="30645"/>
                  </a:lnTo>
                  <a:close/>
                </a:path>
                <a:path w="255904" h="61595">
                  <a:moveTo>
                    <a:pt x="186664" y="54190"/>
                  </a:moveTo>
                  <a:lnTo>
                    <a:pt x="184975" y="52768"/>
                  </a:lnTo>
                  <a:lnTo>
                    <a:pt x="150418" y="52768"/>
                  </a:lnTo>
                  <a:lnTo>
                    <a:pt x="150418" y="44780"/>
                  </a:lnTo>
                  <a:lnTo>
                    <a:pt x="155829" y="41402"/>
                  </a:lnTo>
                  <a:lnTo>
                    <a:pt x="167830" y="35267"/>
                  </a:lnTo>
                  <a:lnTo>
                    <a:pt x="176047" y="30670"/>
                  </a:lnTo>
                  <a:lnTo>
                    <a:pt x="181749" y="26225"/>
                  </a:lnTo>
                  <a:lnTo>
                    <a:pt x="185051" y="21399"/>
                  </a:lnTo>
                  <a:lnTo>
                    <a:pt x="186131" y="15633"/>
                  </a:lnTo>
                  <a:lnTo>
                    <a:pt x="184556" y="8851"/>
                  </a:lnTo>
                  <a:lnTo>
                    <a:pt x="180149" y="3962"/>
                  </a:lnTo>
                  <a:lnTo>
                    <a:pt x="173342" y="1003"/>
                  </a:lnTo>
                  <a:lnTo>
                    <a:pt x="164630" y="0"/>
                  </a:lnTo>
                  <a:lnTo>
                    <a:pt x="159562" y="0"/>
                  </a:lnTo>
                  <a:lnTo>
                    <a:pt x="154139" y="711"/>
                  </a:lnTo>
                  <a:lnTo>
                    <a:pt x="144551" y="5245"/>
                  </a:lnTo>
                  <a:lnTo>
                    <a:pt x="142328" y="7023"/>
                  </a:lnTo>
                  <a:lnTo>
                    <a:pt x="142328" y="11455"/>
                  </a:lnTo>
                  <a:lnTo>
                    <a:pt x="143840" y="13144"/>
                  </a:lnTo>
                  <a:lnTo>
                    <a:pt x="146773" y="13144"/>
                  </a:lnTo>
                  <a:lnTo>
                    <a:pt x="147485" y="12877"/>
                  </a:lnTo>
                  <a:lnTo>
                    <a:pt x="153428" y="8978"/>
                  </a:lnTo>
                  <a:lnTo>
                    <a:pt x="157784" y="7467"/>
                  </a:lnTo>
                  <a:lnTo>
                    <a:pt x="172440" y="7467"/>
                  </a:lnTo>
                  <a:lnTo>
                    <a:pt x="177774" y="10210"/>
                  </a:lnTo>
                  <a:lnTo>
                    <a:pt x="177774" y="21678"/>
                  </a:lnTo>
                  <a:lnTo>
                    <a:pt x="171297" y="24879"/>
                  </a:lnTo>
                  <a:lnTo>
                    <a:pt x="160629" y="30378"/>
                  </a:lnTo>
                  <a:lnTo>
                    <a:pt x="152311" y="35166"/>
                  </a:lnTo>
                  <a:lnTo>
                    <a:pt x="146202" y="40436"/>
                  </a:lnTo>
                  <a:lnTo>
                    <a:pt x="142455" y="47193"/>
                  </a:lnTo>
                  <a:lnTo>
                    <a:pt x="141173" y="56413"/>
                  </a:lnTo>
                  <a:lnTo>
                    <a:pt x="141173" y="58458"/>
                  </a:lnTo>
                  <a:lnTo>
                    <a:pt x="142773" y="60236"/>
                  </a:lnTo>
                  <a:lnTo>
                    <a:pt x="182930" y="60236"/>
                  </a:lnTo>
                  <a:lnTo>
                    <a:pt x="184975" y="60236"/>
                  </a:lnTo>
                  <a:lnTo>
                    <a:pt x="186664" y="58724"/>
                  </a:lnTo>
                  <a:lnTo>
                    <a:pt x="186664" y="54190"/>
                  </a:lnTo>
                  <a:close/>
                </a:path>
                <a:path w="255904" h="61595">
                  <a:moveTo>
                    <a:pt x="255689" y="34734"/>
                  </a:moveTo>
                  <a:lnTo>
                    <a:pt x="250532" y="29845"/>
                  </a:lnTo>
                  <a:lnTo>
                    <a:pt x="242709" y="27724"/>
                  </a:lnTo>
                  <a:lnTo>
                    <a:pt x="249021" y="25057"/>
                  </a:lnTo>
                  <a:lnTo>
                    <a:pt x="251688" y="20078"/>
                  </a:lnTo>
                  <a:lnTo>
                    <a:pt x="251688" y="5511"/>
                  </a:lnTo>
                  <a:lnTo>
                    <a:pt x="244309" y="0"/>
                  </a:lnTo>
                  <a:lnTo>
                    <a:pt x="228765" y="0"/>
                  </a:lnTo>
                  <a:lnTo>
                    <a:pt x="223875" y="622"/>
                  </a:lnTo>
                  <a:lnTo>
                    <a:pt x="217665" y="3200"/>
                  </a:lnTo>
                  <a:lnTo>
                    <a:pt x="214287" y="4800"/>
                  </a:lnTo>
                  <a:lnTo>
                    <a:pt x="214287" y="9410"/>
                  </a:lnTo>
                  <a:lnTo>
                    <a:pt x="215442" y="10934"/>
                  </a:lnTo>
                  <a:lnTo>
                    <a:pt x="219176" y="10934"/>
                  </a:lnTo>
                  <a:lnTo>
                    <a:pt x="224764" y="8001"/>
                  </a:lnTo>
                  <a:lnTo>
                    <a:pt x="228053" y="7112"/>
                  </a:lnTo>
                  <a:lnTo>
                    <a:pt x="238721" y="7112"/>
                  </a:lnTo>
                  <a:lnTo>
                    <a:pt x="243332" y="9410"/>
                  </a:lnTo>
                  <a:lnTo>
                    <a:pt x="243332" y="21056"/>
                  </a:lnTo>
                  <a:lnTo>
                    <a:pt x="238988" y="24968"/>
                  </a:lnTo>
                  <a:lnTo>
                    <a:pt x="224497" y="24968"/>
                  </a:lnTo>
                  <a:lnTo>
                    <a:pt x="222808" y="26479"/>
                  </a:lnTo>
                  <a:lnTo>
                    <a:pt x="222808" y="30746"/>
                  </a:lnTo>
                  <a:lnTo>
                    <a:pt x="224497" y="32334"/>
                  </a:lnTo>
                  <a:lnTo>
                    <a:pt x="240576" y="32334"/>
                  </a:lnTo>
                  <a:lnTo>
                    <a:pt x="247332" y="35356"/>
                  </a:lnTo>
                  <a:lnTo>
                    <a:pt x="247332" y="50114"/>
                  </a:lnTo>
                  <a:lnTo>
                    <a:pt x="241033" y="54190"/>
                  </a:lnTo>
                  <a:lnTo>
                    <a:pt x="224142" y="54190"/>
                  </a:lnTo>
                  <a:lnTo>
                    <a:pt x="219798" y="51536"/>
                  </a:lnTo>
                  <a:lnTo>
                    <a:pt x="214376" y="47358"/>
                  </a:lnTo>
                  <a:lnTo>
                    <a:pt x="213575" y="47002"/>
                  </a:lnTo>
                  <a:lnTo>
                    <a:pt x="210731" y="47002"/>
                  </a:lnTo>
                  <a:lnTo>
                    <a:pt x="208864" y="48336"/>
                  </a:lnTo>
                  <a:lnTo>
                    <a:pt x="208864" y="51879"/>
                  </a:lnTo>
                  <a:lnTo>
                    <a:pt x="209575" y="53035"/>
                  </a:lnTo>
                  <a:lnTo>
                    <a:pt x="216065" y="58635"/>
                  </a:lnTo>
                  <a:lnTo>
                    <a:pt x="223342" y="61302"/>
                  </a:lnTo>
                  <a:lnTo>
                    <a:pt x="232410" y="61302"/>
                  </a:lnTo>
                  <a:lnTo>
                    <a:pt x="241820" y="60007"/>
                  </a:lnTo>
                  <a:lnTo>
                    <a:pt x="249186" y="56324"/>
                  </a:lnTo>
                  <a:lnTo>
                    <a:pt x="253974" y="50622"/>
                  </a:lnTo>
                  <a:lnTo>
                    <a:pt x="255689" y="43268"/>
                  </a:lnTo>
                  <a:lnTo>
                    <a:pt x="255689" y="34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bg object 18">
              <a:extLst>
                <a:ext uri="{FF2B5EF4-FFF2-40B4-BE49-F238E27FC236}">
                  <a16:creationId xmlns:a16="http://schemas.microsoft.com/office/drawing/2014/main" id="{CB203E13-91BE-B4AD-9232-6C1CA705097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8269" y="6133524"/>
              <a:ext cx="114872" cy="115198"/>
            </a:xfrm>
            <a:prstGeom prst="rect">
              <a:avLst/>
            </a:prstGeom>
          </p:spPr>
        </p:pic>
        <p:sp>
          <p:nvSpPr>
            <p:cNvPr id="11" name="bg object 19">
              <a:extLst>
                <a:ext uri="{FF2B5EF4-FFF2-40B4-BE49-F238E27FC236}">
                  <a16:creationId xmlns:a16="http://schemas.microsoft.com/office/drawing/2014/main" id="{496AC52C-7545-151F-E8C3-1E3096522EB4}"/>
                </a:ext>
              </a:extLst>
            </p:cNvPr>
            <p:cNvSpPr/>
            <p:nvPr/>
          </p:nvSpPr>
          <p:spPr>
            <a:xfrm>
              <a:off x="9916387" y="6076176"/>
              <a:ext cx="65747" cy="171594"/>
            </a:xfrm>
            <a:custGeom>
              <a:avLst/>
              <a:gdLst/>
              <a:ahLst/>
              <a:cxnLst/>
              <a:rect l="l" t="t" r="r" b="b"/>
              <a:pathLst>
                <a:path w="72390" h="189229">
                  <a:moveTo>
                    <a:pt x="16637" y="3606"/>
                  </a:moveTo>
                  <a:lnTo>
                    <a:pt x="13030" y="0"/>
                  </a:lnTo>
                  <a:lnTo>
                    <a:pt x="3606" y="0"/>
                  </a:lnTo>
                  <a:lnTo>
                    <a:pt x="0" y="3606"/>
                  </a:lnTo>
                  <a:lnTo>
                    <a:pt x="0" y="185559"/>
                  </a:lnTo>
                  <a:lnTo>
                    <a:pt x="3606" y="189166"/>
                  </a:lnTo>
                  <a:lnTo>
                    <a:pt x="8318" y="189166"/>
                  </a:lnTo>
                  <a:lnTo>
                    <a:pt x="13030" y="189166"/>
                  </a:lnTo>
                  <a:lnTo>
                    <a:pt x="16637" y="185559"/>
                  </a:lnTo>
                  <a:lnTo>
                    <a:pt x="16637" y="3606"/>
                  </a:lnTo>
                  <a:close/>
                </a:path>
                <a:path w="72390" h="189229">
                  <a:moveTo>
                    <a:pt x="72110" y="3606"/>
                  </a:moveTo>
                  <a:lnTo>
                    <a:pt x="68503" y="0"/>
                  </a:lnTo>
                  <a:lnTo>
                    <a:pt x="59080" y="0"/>
                  </a:lnTo>
                  <a:lnTo>
                    <a:pt x="55473" y="3606"/>
                  </a:lnTo>
                  <a:lnTo>
                    <a:pt x="55473" y="185559"/>
                  </a:lnTo>
                  <a:lnTo>
                    <a:pt x="59080" y="189166"/>
                  </a:lnTo>
                  <a:lnTo>
                    <a:pt x="63792" y="189166"/>
                  </a:lnTo>
                  <a:lnTo>
                    <a:pt x="68503" y="189166"/>
                  </a:lnTo>
                  <a:lnTo>
                    <a:pt x="72110" y="185559"/>
                  </a:lnTo>
                  <a:lnTo>
                    <a:pt x="72110" y="36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bg object 20">
              <a:extLst>
                <a:ext uri="{FF2B5EF4-FFF2-40B4-BE49-F238E27FC236}">
                  <a16:creationId xmlns:a16="http://schemas.microsoft.com/office/drawing/2014/main" id="{D7BC008D-5A1B-BE3A-4CBD-34678F8CB2C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1316" y="6093783"/>
              <a:ext cx="1836661" cy="304614"/>
            </a:xfrm>
            <a:prstGeom prst="rect">
              <a:avLst/>
            </a:prstGeom>
          </p:spPr>
        </p:pic>
        <p:pic>
          <p:nvPicPr>
            <p:cNvPr id="13" name="bg object 21">
              <a:extLst>
                <a:ext uri="{FF2B5EF4-FFF2-40B4-BE49-F238E27FC236}">
                  <a16:creationId xmlns:a16="http://schemas.microsoft.com/office/drawing/2014/main" id="{7A1F9893-575A-F37A-22F6-165D8958B67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1018" y="5263373"/>
              <a:ext cx="711091" cy="772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1780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8EC3E5FD-9CD6-C249-C704-5CED90A6A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8536539" cy="377253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1pPr>
            <a:lvl2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2pPr>
            <a:lvl3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3pPr>
            <a:lvl4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4pPr>
            <a:lvl5pPr marL="2736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3809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A9427-C886-3512-4C7D-C43D5222D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bg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bg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0425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1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1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2530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52104-509B-E0AB-E830-5FA822F21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3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3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2602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20EA9-0DAF-BFE1-F59B-9B2B11218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90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Ne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20EA9-0DAF-BFE1-F59B-9B2B11218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tx1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tx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6819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buClr>
                <a:schemeClr val="accent3"/>
              </a:buClr>
              <a:defRPr>
                <a:latin typeface="Quicksand" pitchFamily="2" charset="0"/>
              </a:defRPr>
            </a:lvl2pPr>
            <a:lvl3pPr>
              <a:buClr>
                <a:schemeClr val="accent3"/>
              </a:buClr>
              <a:defRPr>
                <a:latin typeface="Quicksand" pitchFamily="2" charset="0"/>
              </a:defRPr>
            </a:lvl3pPr>
            <a:lvl4pPr>
              <a:buClr>
                <a:schemeClr val="accent3"/>
              </a:buClr>
              <a:defRPr>
                <a:latin typeface="Quicksand" pitchFamily="2" charset="0"/>
              </a:defRPr>
            </a:lvl4pPr>
            <a:lvl5pPr>
              <a:buClr>
                <a:schemeClr val="accent3"/>
              </a:buClr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3462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3829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C5C9EF-0409-B5D4-B719-F06C3A197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4051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 userDrawn="1"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 userDrawn="1"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 userDrawn="1"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33994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 userDrawn="1"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 userDrawn="1"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 userDrawn="1"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74652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AEEF4C6-3B07-140E-7DCD-3597EF49B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buClr>
                <a:schemeClr val="bg2"/>
              </a:buClr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182563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2pPr>
            <a:lvl3pPr marL="684000" indent="-182563">
              <a:buClr>
                <a:schemeClr val="bg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3pPr>
            <a:lvl4pPr marL="1368000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4pPr>
            <a:lvl5pPr marL="2052000" indent="-182563">
              <a:buClr>
                <a:schemeClr val="bg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64907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2CD8E40-DA3B-E886-2C97-906DA16B7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47351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17941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4690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581551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809298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7772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642514" y="651643"/>
            <a:ext cx="4351283" cy="30447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30423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809298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24677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Whit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1849816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36480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W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484883" y="2275184"/>
            <a:ext cx="4847307" cy="326601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53204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1521898"/>
            <a:ext cx="4351283" cy="36923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26789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474373" y="2074718"/>
            <a:ext cx="4857818" cy="34664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5116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7269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84313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ourc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80000" indent="-176213"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360000" indent="-176213">
              <a:buClr>
                <a:schemeClr val="bg2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3pPr>
            <a:lvl4pPr marL="540000" indent="-176213"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720000" indent="-176213">
              <a:buClr>
                <a:schemeClr val="bg2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0E7A881-0BBB-45B8-4AF2-117BF87335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192" y="365125"/>
            <a:ext cx="729786" cy="79100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719D4C6-1C25-B2AF-91D9-FF7F9035E7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8297" y="430440"/>
            <a:ext cx="10819673" cy="1039132"/>
          </a:xfrm>
        </p:spPr>
        <p:txBody>
          <a:bodyPr/>
          <a:lstStyle/>
          <a:p>
            <a:r>
              <a:rPr lang="en-GB" dirty="0"/>
              <a:t>Resources slide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F89E646-3B5B-1D2E-C5EA-A57DCB1769C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39775" y="5845175"/>
            <a:ext cx="10820854" cy="665163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GB" dirty="0"/>
              <a:t>Please add your logos here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3C8DD06-2D99-DAD9-0309-30004B9AC860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320183" y="1619803"/>
            <a:ext cx="5201227" cy="37320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80000" indent="-176213"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360000" indent="-176213">
              <a:buClr>
                <a:schemeClr val="accent1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3pPr>
            <a:lvl4pPr marL="540000" indent="-176213"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720000" indent="-176213">
              <a:buClr>
                <a:schemeClr val="accent1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0334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953E05-4FEC-729D-CA30-2C2C9BA4EE9C}"/>
              </a:ext>
            </a:extLst>
          </p:cNvPr>
          <p:cNvSpPr/>
          <p:nvPr userDrawn="1"/>
        </p:nvSpPr>
        <p:spPr>
          <a:xfrm>
            <a:off x="10558914" y="5736657"/>
            <a:ext cx="837398" cy="837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95745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1114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5602DFDE-91C8-1198-84C9-6B47DF32E1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4"/>
            <a:ext cx="12191999" cy="6859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8" y="1589518"/>
            <a:ext cx="6950801" cy="1655762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7034432" cy="112784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16D5-6D8A-ABCA-3F32-19AB5ECD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6975069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26" name="Picture 25" descr="Logo&#10;&#10;Description automatically generated with low confidence">
            <a:extLst>
              <a:ext uri="{FF2B5EF4-FFF2-40B4-BE49-F238E27FC236}">
                <a16:creationId xmlns:a16="http://schemas.microsoft.com/office/drawing/2014/main" id="{E1FC5BD7-8732-ADEF-9F81-3F0DADD8D5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115" y="5178055"/>
            <a:ext cx="2299500" cy="150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202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71566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3pPr>
            <a:lvl4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50124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9955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52" y="1825625"/>
            <a:ext cx="8547587" cy="3772535"/>
          </a:xfrm>
        </p:spPr>
        <p:txBody>
          <a:bodyPr>
            <a:normAutofit/>
          </a:bodyPr>
          <a:lstStyle>
            <a:lvl1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2pPr>
            <a:lvl3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3pPr>
            <a:lvl4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4pPr>
            <a:lvl5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0954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61398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04175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10543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996" y="1882770"/>
            <a:ext cx="8915844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2074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 userDrawn="1"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 userDrawn="1"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 userDrawn="1"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302803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962" y="1882771"/>
            <a:ext cx="9449837" cy="365443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69188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 userDrawn="1"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 userDrawn="1"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 userDrawn="1"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4728995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1882770"/>
            <a:ext cx="8910320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754734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350888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278561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052397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DCDDA5-3A8E-2128-C19E-103FF1A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00820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6EC1-A810-BD21-641C-B8D34688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0B015F-1A06-9783-C83F-0B002E38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841" y="28384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13884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  <a:solidFill>
            <a:srgbClr val="FFFFFF">
              <a:alpha val="14902"/>
            </a:srgbClr>
          </a:solidFill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5A134A-9500-7361-A12A-6B671873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2A364B-A6CD-5EAF-DE9C-A1C82F55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543559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732323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A84FDF-B4A9-904D-3D86-7133D1D60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367280"/>
            <a:ext cx="5360276" cy="3657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A16EC-8618-0864-AC9B-EAB51A18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1483360"/>
            <a:ext cx="6492239" cy="75596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76987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E5294-F5B4-77CF-A37F-AB562DD1B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661920"/>
            <a:ext cx="5634596" cy="3078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39FECD-897F-06F3-56D7-FC72D58F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615440"/>
            <a:ext cx="5709919" cy="907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82020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356BD6-1C5C-9AA4-5362-F5FAC5EFE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EAF454-36EC-DCFE-55B7-5195E0BE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85327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8BAC3E-9C24-5719-CA3D-F7A032371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9A3552-8D5D-6609-37CC-BB86F389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1" y="77152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21688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190810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551500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F4C07C6-A816-4189-5ED3-13CBBC6455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394" y="378791"/>
            <a:ext cx="721415" cy="7833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CD29F-DD6E-7A48-CCD6-9C6255686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079" y="16192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140E3-2C98-83A6-68C2-F9EA088D0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923140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6082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182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49" r:id="rId2"/>
    <p:sldLayoutId id="2147483662" r:id="rId3"/>
    <p:sldLayoutId id="2147483650" r:id="rId4"/>
    <p:sldLayoutId id="2147483660" r:id="rId5"/>
    <p:sldLayoutId id="2147483661" r:id="rId6"/>
    <p:sldLayoutId id="2147483682" r:id="rId7"/>
    <p:sldLayoutId id="2147483684" r:id="rId8"/>
    <p:sldLayoutId id="2147483652" r:id="rId9"/>
    <p:sldLayoutId id="2147483669" r:id="rId10"/>
    <p:sldLayoutId id="2147483651" r:id="rId11"/>
    <p:sldLayoutId id="2147483663" r:id="rId12"/>
    <p:sldLayoutId id="2147483665" r:id="rId13"/>
    <p:sldLayoutId id="2147483666" r:id="rId14"/>
    <p:sldLayoutId id="2147483664" r:id="rId15"/>
    <p:sldLayoutId id="2147483653" r:id="rId16"/>
    <p:sldLayoutId id="2147483667" r:id="rId17"/>
    <p:sldLayoutId id="2147483668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9" r:id="rId26"/>
    <p:sldLayoutId id="2147483680" r:id="rId27"/>
    <p:sldLayoutId id="2147483656" r:id="rId28"/>
    <p:sldLayoutId id="2147483683" r:id="rId29"/>
    <p:sldLayoutId id="2147483655" r:id="rId3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 Medium" pitchFamily="2" charset="0"/>
          <a:ea typeface="+mn-ea"/>
          <a:cs typeface="+mn-cs"/>
        </a:defRPr>
      </a:lvl1pPr>
      <a:lvl2pPr marL="3429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684000" indent="-3429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13680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2052000" indent="-3429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4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29" userDrawn="1">
          <p15:clr>
            <a:srgbClr val="F26B43"/>
          </p15:clr>
        </p15:guide>
        <p15:guide id="4" orient="horz" pos="754" userDrawn="1">
          <p15:clr>
            <a:srgbClr val="F26B43"/>
          </p15:clr>
        </p15:guide>
        <p15:guide id="5" orient="horz" pos="1321" userDrawn="1">
          <p15:clr>
            <a:srgbClr val="F26B43"/>
          </p15:clr>
        </p15:guide>
        <p15:guide id="6" orient="horz" pos="399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416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4" r:id="rId19"/>
    <p:sldLayoutId id="2147483705" r:id="rId20"/>
    <p:sldLayoutId id="2147483706" r:id="rId21"/>
    <p:sldLayoutId id="2147483707" r:id="rId22"/>
    <p:sldLayoutId id="2147483708" r:id="rId23"/>
    <p:sldLayoutId id="2147483709" r:id="rId24"/>
    <p:sldLayoutId id="2147483710" r:id="rId25"/>
    <p:sldLayoutId id="2147483711" r:id="rId26"/>
    <p:sldLayoutId id="2147483712" r:id="rId2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29">
          <p15:clr>
            <a:srgbClr val="F26B43"/>
          </p15:clr>
        </p15:guide>
        <p15:guide id="4" orient="horz" pos="754">
          <p15:clr>
            <a:srgbClr val="F26B43"/>
          </p15:clr>
        </p15:guide>
        <p15:guide id="5" orient="horz" pos="1321">
          <p15:clr>
            <a:srgbClr val="F26B43"/>
          </p15:clr>
        </p15:guide>
        <p15:guide id="6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15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6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6.png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6.png"/><Relationship Id="rId5" Type="http://schemas.openxmlformats.org/officeDocument/2006/relationships/image" Target="../media/image19.jpe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6.png"/><Relationship Id="rId5" Type="http://schemas.openxmlformats.org/officeDocument/2006/relationships/image" Target="../media/image20.jpe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6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6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6.png"/><Relationship Id="rId5" Type="http://schemas.openxmlformats.org/officeDocument/2006/relationships/image" Target="../media/image24.jpe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6.png"/><Relationship Id="rId5" Type="http://schemas.openxmlformats.org/officeDocument/2006/relationships/image" Target="../media/image25.jpe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6.png"/><Relationship Id="rId5" Type="http://schemas.openxmlformats.org/officeDocument/2006/relationships/image" Target="../media/image26.jpe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slideLayout" Target="../slideLayouts/slideLayout3.xml"/><Relationship Id="rId7" Type="http://schemas.openxmlformats.org/officeDocument/2006/relationships/chart" Target="../charts/chart1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5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16.png"/><Relationship Id="rId4" Type="http://schemas.openxmlformats.org/officeDocument/2006/relationships/notesSlide" Target="../notesSlides/notesSlide13.xml"/><Relationship Id="rId9" Type="http://schemas.microsoft.com/office/2007/relationships/diagramDrawing" Target="../diagrams/drawing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56.xml"/><Relationship Id="rId7" Type="http://schemas.openxmlformats.org/officeDocument/2006/relationships/image" Target="../media/image30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29.png"/><Relationship Id="rId5" Type="http://schemas.openxmlformats.org/officeDocument/2006/relationships/hyperlink" Target="http://www.ranowash.org/" TargetMode="External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01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66C319-57D0-DB9C-4A90-1EA5D306D5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Promotion of women’s entrepreneurship and leadership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301BC9A-F195-A9B2-D315-D981F42401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The RANO WASH Project experiences in Gender and WASH systems strengthening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3315F5-271F-7F92-6581-168BC31B8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A79D"/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Speaker name and date</a:t>
            </a:r>
          </a:p>
        </p:txBody>
      </p:sp>
    </p:spTree>
    <p:extLst>
      <p:ext uri="{BB962C8B-B14F-4D97-AF65-F5344CB8AC3E}">
        <p14:creationId xmlns:p14="http://schemas.microsoft.com/office/powerpoint/2010/main" val="385449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5D95B0-F1DC-85F9-D27A-344F1ACD2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FCDFBA1-CAE2-1C79-9F92-A1F33F99B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4BF7EC-3898-C5C4-5DE9-45ED75192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RANO WASH project overview</a:t>
            </a:r>
          </a:p>
          <a:p>
            <a:r>
              <a:rPr lang="en-GB" dirty="0"/>
              <a:t>Entrepreneurship promotion to empower women</a:t>
            </a:r>
          </a:p>
          <a:p>
            <a:r>
              <a:rPr lang="en-GB" dirty="0"/>
              <a:t>Leadership promotion to empower women</a:t>
            </a:r>
          </a:p>
          <a:p>
            <a:r>
              <a:rPr lang="en-GB" dirty="0"/>
              <a:t>Key results 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E3E789C2-3CCC-3FBF-5486-E99AB7C18B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4907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22"/>
    </mc:Choice>
    <mc:Fallback xmlns="">
      <p:transition spd="slow" advTm="125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D18B427-F5EC-53CC-5254-D0105C9CE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-53562"/>
            <a:ext cx="10703150" cy="1325563"/>
          </a:xfrm>
        </p:spPr>
        <p:txBody>
          <a:bodyPr/>
          <a:lstStyle/>
          <a:p>
            <a:r>
              <a:rPr lang="en-GB" dirty="0"/>
              <a:t>The RANO WASH Project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13815B0-F053-74C6-B2B9-09D06C6D1C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5CE9CEA-DD88-5A41-53CB-9FCFF4E7F7E1}"/>
              </a:ext>
            </a:extLst>
          </p:cNvPr>
          <p:cNvSpPr txBox="1">
            <a:spLocks/>
          </p:cNvSpPr>
          <p:nvPr/>
        </p:nvSpPr>
        <p:spPr>
          <a:xfrm>
            <a:off x="660400" y="1158240"/>
            <a:ext cx="5988718" cy="520192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0" kern="1200">
                <a:solidFill>
                  <a:schemeClr val="tx1"/>
                </a:solidFill>
                <a:latin typeface="Quicksand Medium" pitchFamily="2" charset="0"/>
                <a:ea typeface="+mn-ea"/>
                <a:cs typeface="+mn-cs"/>
              </a:defRPr>
            </a:lvl1pPr>
            <a:lvl2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2pPr>
            <a:lvl3pPr marL="6840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3pPr>
            <a:lvl4pPr marL="13680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4pPr>
            <a:lvl5pPr marL="20520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4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 spc="-92" dirty="0">
                <a:latin typeface="+mn-lt"/>
                <a:cs typeface="Arial" panose="020B0604020202020204" pitchFamily="34" charset="0"/>
              </a:rPr>
              <a:t>Rural Access to New Opportunities in Water, Sanitation,  and Hygiene (RANO WASH):  2017 – 2023</a:t>
            </a:r>
          </a:p>
          <a:p>
            <a:pPr lvl="1">
              <a:lnSpc>
                <a:spcPct val="120000"/>
              </a:lnSpc>
            </a:pPr>
            <a:r>
              <a:rPr lang="en-US" sz="2300" dirty="0">
                <a:latin typeface="+mn-lt"/>
              </a:rPr>
              <a:t>Budget: $33 million USD (USAID)</a:t>
            </a:r>
          </a:p>
          <a:p>
            <a:r>
              <a:rPr lang="en-US" sz="2300" b="1" u="sng" dirty="0">
                <a:solidFill>
                  <a:srgbClr val="92D050"/>
                </a:solidFill>
              </a:rPr>
              <a:t>Goal</a:t>
            </a:r>
            <a:r>
              <a:rPr lang="en-US" sz="2300" dirty="0">
                <a:solidFill>
                  <a:srgbClr val="92D050"/>
                </a:solidFill>
              </a:rPr>
              <a:t>: to increase equitable and sustainable access to water, sanitation and hygiene services for rural communities, to maximize impacts on health &amp; nutrition, and preserve environment.</a:t>
            </a:r>
            <a:endParaRPr lang="en-GB" sz="2300" dirty="0">
              <a:solidFill>
                <a:srgbClr val="92D050"/>
              </a:solidFill>
            </a:endParaRPr>
          </a:p>
          <a:p>
            <a:r>
              <a:rPr lang="en-GB" dirty="0"/>
              <a:t>Three strategic objectives: </a:t>
            </a:r>
          </a:p>
          <a:p>
            <a:pPr marL="884237" lvl="2">
              <a:buFont typeface="+mj-lt"/>
              <a:buAutoNum type="arabicPeriod"/>
            </a:pPr>
            <a:r>
              <a:rPr lang="en-US" dirty="0">
                <a:latin typeface="+mn-lt"/>
              </a:rPr>
              <a:t>Governance and monitoring of water and sanitation strengthened for sustainable and equitable WASH service delivery. </a:t>
            </a:r>
          </a:p>
          <a:p>
            <a:pPr marL="884237" lvl="2">
              <a:buFont typeface="+mj-lt"/>
              <a:buAutoNum type="arabicPeriod"/>
            </a:pPr>
            <a:r>
              <a:rPr lang="en-US" dirty="0">
                <a:latin typeface="+mn-lt"/>
              </a:rPr>
              <a:t>Increasing and improving private-sector engagement in WASH service delivery</a:t>
            </a:r>
          </a:p>
          <a:p>
            <a:pPr marL="884237" lvl="2">
              <a:buFont typeface="+mj-lt"/>
              <a:buAutoNum type="arabicPeriod"/>
            </a:pPr>
            <a:r>
              <a:rPr lang="en-US" dirty="0">
                <a:latin typeface="+mn-lt"/>
              </a:rPr>
              <a:t>Adoption and acceleration of healthy behaviors and use of WASH services</a:t>
            </a:r>
            <a:endParaRPr lang="fr-MG" dirty="0">
              <a:latin typeface="+mn-lt"/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+mn-lt"/>
            </a:endParaRPr>
          </a:p>
          <a:p>
            <a:endParaRPr lang="en-NL" dirty="0"/>
          </a:p>
        </p:txBody>
      </p:sp>
      <p:pic>
        <p:nvPicPr>
          <p:cNvPr id="33" name="Image 3" descr="Diagram, schematic&#10;&#10;Description automatically generated">
            <a:extLst>
              <a:ext uri="{FF2B5EF4-FFF2-40B4-BE49-F238E27FC236}">
                <a16:creationId xmlns:a16="http://schemas.microsoft.com/office/drawing/2014/main" id="{FBDDFF05-1FFE-CDEC-A449-F32A0D89413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58271" y="402495"/>
            <a:ext cx="4493818" cy="53074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21C559E7-5EBE-8F7D-27EE-271322FF11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89065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610"/>
    </mc:Choice>
    <mc:Fallback xmlns="">
      <p:transition spd="slow" advTm="286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932F51-89AF-E4F1-5299-7FDBD6F13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938" y="2696092"/>
            <a:ext cx="5904562" cy="1465816"/>
          </a:xfrm>
        </p:spPr>
        <p:txBody>
          <a:bodyPr>
            <a:normAutofit fontScale="92500" lnSpcReduction="10000"/>
          </a:bodyPr>
          <a:lstStyle/>
          <a:p>
            <a:r>
              <a:rPr lang="en-GB" sz="4000" dirty="0"/>
              <a:t>Women’s entrepreneurship promotion</a:t>
            </a:r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16CCBB00-C8DA-CDE4-A727-57AE77676C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</p:spPr>
        <p:txBody>
          <a:bodyPr/>
          <a:lstStyle/>
          <a:p>
            <a:endParaRPr lang="en-GB"/>
          </a:p>
        </p:txBody>
      </p:sp>
      <p:pic>
        <p:nvPicPr>
          <p:cNvPr id="7" name="Image 2" descr="A person in a garment&#10;&#10;Description automatically generated with low confidence">
            <a:extLst>
              <a:ext uri="{FF2B5EF4-FFF2-40B4-BE49-F238E27FC236}">
                <a16:creationId xmlns:a16="http://schemas.microsoft.com/office/drawing/2014/main" id="{E1FEE256-8F5F-0842-176D-925EF88787D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14542" r="17293" b="1"/>
          <a:stretch/>
        </p:blipFill>
        <p:spPr>
          <a:xfrm>
            <a:off x="6254500" y="548670"/>
            <a:ext cx="7293907" cy="7195979"/>
          </a:xfrm>
          <a:prstGeom prst="ellipse">
            <a:avLst/>
          </a:prstGeom>
          <a:noFill/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66C7BD7-6E20-0B56-7592-5F046A44BE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780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59"/>
    </mc:Choice>
    <mc:Fallback xmlns="">
      <p:transition spd="slow" advTm="93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237AE892-D413-E137-071A-D002361D4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CCF1C8F-A7EC-940C-C3A3-64723CC1E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92980"/>
            <a:ext cx="10626033" cy="1325563"/>
          </a:xfrm>
        </p:spPr>
        <p:txBody>
          <a:bodyPr anchor="ctr">
            <a:norm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Product </a:t>
            </a:r>
            <a:r>
              <a:rPr lang="fr-FR" dirty="0" err="1">
                <a:solidFill>
                  <a:schemeClr val="bg1"/>
                </a:solidFill>
              </a:rPr>
              <a:t>development</a:t>
            </a:r>
            <a:r>
              <a:rPr lang="fr-FR" dirty="0">
                <a:solidFill>
                  <a:schemeClr val="bg1"/>
                </a:solidFill>
              </a:rPr>
              <a:t>: </a:t>
            </a:r>
            <a:r>
              <a:rPr lang="fr-FR" dirty="0" err="1">
                <a:solidFill>
                  <a:schemeClr val="bg1"/>
                </a:solidFill>
              </a:rPr>
              <a:t>technical</a:t>
            </a:r>
            <a:r>
              <a:rPr lang="fr-FR" dirty="0">
                <a:solidFill>
                  <a:schemeClr val="bg1"/>
                </a:solidFill>
              </a:rPr>
              <a:t> and business plan training</a:t>
            </a:r>
            <a:endParaRPr lang="fr-MG" dirty="0">
              <a:solidFill>
                <a:schemeClr val="bg1"/>
              </a:solidFill>
            </a:endParaRPr>
          </a:p>
        </p:txBody>
      </p:sp>
      <p:pic>
        <p:nvPicPr>
          <p:cNvPr id="8" name="Image 2">
            <a:extLst>
              <a:ext uri="{FF2B5EF4-FFF2-40B4-BE49-F238E27FC236}">
                <a16:creationId xmlns:a16="http://schemas.microsoft.com/office/drawing/2014/main" id="{F793C939-2DB9-D50A-C01C-980139D5320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t="17174" r="-2" b="16369"/>
          <a:stretch/>
        </p:blipFill>
        <p:spPr>
          <a:xfrm>
            <a:off x="577896" y="1491343"/>
            <a:ext cx="9951458" cy="4397827"/>
          </a:xfrm>
          <a:prstGeom prst="rect">
            <a:avLst/>
          </a:prstGeom>
          <a:noFill/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3ACE107E-A501-61B0-840B-E20AD18888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7562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570"/>
    </mc:Choice>
    <mc:Fallback xmlns="">
      <p:transition spd="slow" advTm="235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237AE892-D413-E137-071A-D002361D4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CCF1C8F-A7EC-940C-C3A3-64723CC1E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326" y="2271983"/>
            <a:ext cx="4673941" cy="1325563"/>
          </a:xfrm>
        </p:spPr>
        <p:txBody>
          <a:bodyPr anchor="ctr">
            <a:normAutofit/>
          </a:bodyPr>
          <a:lstStyle/>
          <a:p>
            <a:r>
              <a:rPr lang="fr-FR" dirty="0" err="1">
                <a:solidFill>
                  <a:schemeClr val="bg1"/>
                </a:solidFill>
              </a:rPr>
              <a:t>Material</a:t>
            </a:r>
            <a:r>
              <a:rPr lang="fr-FR" dirty="0">
                <a:solidFill>
                  <a:schemeClr val="bg1"/>
                </a:solidFill>
              </a:rPr>
              <a:t> provision</a:t>
            </a:r>
            <a:endParaRPr lang="fr-MG" dirty="0">
              <a:solidFill>
                <a:schemeClr val="bg1"/>
              </a:solidFill>
            </a:endParaRP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537F0B0-30E6-520A-0BA4-6AA0E8074DF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33939" r="8903"/>
          <a:stretch/>
        </p:blipFill>
        <p:spPr>
          <a:xfrm>
            <a:off x="5785858" y="671938"/>
            <a:ext cx="4673941" cy="5443016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81FEB0D4-2737-1533-4C91-8D72D67AA6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3531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41"/>
    </mc:Choice>
    <mc:Fallback xmlns="">
      <p:transition spd="slow" advTm="126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237AE892-D413-E137-071A-D002361D4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CCF1C8F-A7EC-940C-C3A3-64723CC1E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498" y="29578"/>
            <a:ext cx="4673941" cy="1325563"/>
          </a:xfrm>
        </p:spPr>
        <p:txBody>
          <a:bodyPr anchor="ctr">
            <a:norm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Marketing support</a:t>
            </a:r>
            <a:endParaRPr lang="fr-MG" dirty="0">
              <a:solidFill>
                <a:schemeClr val="bg1"/>
              </a:solidFill>
            </a:endParaRPr>
          </a:p>
        </p:txBody>
      </p:sp>
      <p:pic>
        <p:nvPicPr>
          <p:cNvPr id="3" name="Image 2097207">
            <a:extLst>
              <a:ext uri="{FF2B5EF4-FFF2-40B4-BE49-F238E27FC236}">
                <a16:creationId xmlns:a16="http://schemas.microsoft.com/office/drawing/2014/main" id="{C0E5B8EE-F449-188C-AD1E-C1D1428A11D1}"/>
              </a:ext>
            </a:extLst>
          </p:cNvPr>
          <p:cNvPicPr>
            <a:picLocks/>
          </p:cNvPicPr>
          <p:nvPr/>
        </p:nvPicPr>
        <p:blipFill rotWithShape="1">
          <a:blip r:embed="rId5"/>
          <a:srcRect t="11880"/>
          <a:stretch/>
        </p:blipFill>
        <p:spPr>
          <a:xfrm>
            <a:off x="5573485" y="310700"/>
            <a:ext cx="5006703" cy="6114954"/>
          </a:xfrm>
          <a:prstGeom prst="rect">
            <a:avLst/>
          </a:prstGeom>
        </p:spPr>
      </p:pic>
      <p:pic>
        <p:nvPicPr>
          <p:cNvPr id="4" name="Image 2097203">
            <a:extLst>
              <a:ext uri="{FF2B5EF4-FFF2-40B4-BE49-F238E27FC236}">
                <a16:creationId xmlns:a16="http://schemas.microsoft.com/office/drawing/2014/main" id="{60D4F299-7DD1-192A-6CA4-7CDEC4391F2C}"/>
              </a:ext>
            </a:extLst>
          </p:cNvPr>
          <p:cNvPicPr>
            <a:picLocks/>
          </p:cNvPicPr>
          <p:nvPr/>
        </p:nvPicPr>
        <p:blipFill rotWithShape="1">
          <a:blip r:embed="rId6"/>
          <a:srcRect l="27813" r="17816"/>
          <a:stretch/>
        </p:blipFill>
        <p:spPr>
          <a:xfrm>
            <a:off x="667498" y="1447800"/>
            <a:ext cx="4171772" cy="5189634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32956D86-E2C7-7FA2-BEB8-D4FA9AC744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4273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70"/>
    </mc:Choice>
    <mc:Fallback xmlns="">
      <p:transition spd="slow" advTm="126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237AE892-D413-E137-071A-D002361D4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CCF1C8F-A7EC-940C-C3A3-64723CC1E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010" y="2271983"/>
            <a:ext cx="3809455" cy="1325563"/>
          </a:xfrm>
        </p:spPr>
        <p:txBody>
          <a:bodyPr anchor="ctr">
            <a:normAutofit fontScale="90000"/>
          </a:bodyPr>
          <a:lstStyle/>
          <a:p>
            <a:r>
              <a:rPr lang="fr-FR" dirty="0">
                <a:solidFill>
                  <a:schemeClr val="bg1"/>
                </a:solidFill>
              </a:rPr>
              <a:t>Production of guides to </a:t>
            </a:r>
            <a:r>
              <a:rPr lang="fr-FR" dirty="0" err="1">
                <a:solidFill>
                  <a:schemeClr val="bg1"/>
                </a:solidFill>
              </a:rPr>
              <a:t>improve</a:t>
            </a:r>
            <a:r>
              <a:rPr lang="fr-FR" dirty="0">
                <a:solidFill>
                  <a:schemeClr val="bg1"/>
                </a:solidFill>
              </a:rPr>
              <a:t> business and </a:t>
            </a:r>
            <a:r>
              <a:rPr lang="fr-FR" dirty="0" err="1">
                <a:solidFill>
                  <a:schemeClr val="bg1"/>
                </a:solidFill>
              </a:rPr>
              <a:t>entrepreneurship</a:t>
            </a:r>
            <a:r>
              <a:rPr lang="fr-FR" dirty="0">
                <a:solidFill>
                  <a:schemeClr val="bg1"/>
                </a:solidFill>
              </a:rPr>
              <a:t> spirit</a:t>
            </a:r>
            <a:endParaRPr lang="fr-MG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6F3758-2939-EE05-F9A5-6DFF3F55317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0" t="17937" r="39311" b="13662"/>
          <a:stretch/>
        </p:blipFill>
        <p:spPr>
          <a:xfrm>
            <a:off x="4302781" y="-153363"/>
            <a:ext cx="7253038" cy="63588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9588EDB-5E46-3347-42CC-B25DFA82B0A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2" t="18787" r="8369" b="12813"/>
          <a:stretch/>
        </p:blipFill>
        <p:spPr>
          <a:xfrm rot="705108">
            <a:off x="7972995" y="899561"/>
            <a:ext cx="4044850" cy="6169885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CDDAFBC2-521D-9BB5-80DE-C3CC60DA9A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1507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79"/>
    </mc:Choice>
    <mc:Fallback xmlns="">
      <p:transition spd="slow" advTm="144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932F51-89AF-E4F1-5299-7FDBD6F13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938" y="2696092"/>
            <a:ext cx="5904562" cy="1465816"/>
          </a:xfrm>
        </p:spPr>
        <p:txBody>
          <a:bodyPr>
            <a:normAutofit/>
          </a:bodyPr>
          <a:lstStyle/>
          <a:p>
            <a:r>
              <a:rPr lang="en-GB" sz="4000" dirty="0"/>
              <a:t>Women’s leadership promotion</a:t>
            </a:r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16CCBB00-C8DA-CDE4-A727-57AE77676C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</p:spPr>
        <p:txBody>
          <a:bodyPr/>
          <a:lstStyle/>
          <a:p>
            <a:endParaRPr lang="en-GB"/>
          </a:p>
        </p:txBody>
      </p:sp>
      <p:pic>
        <p:nvPicPr>
          <p:cNvPr id="7" name="Image 2">
            <a:extLst>
              <a:ext uri="{FF2B5EF4-FFF2-40B4-BE49-F238E27FC236}">
                <a16:creationId xmlns:a16="http://schemas.microsoft.com/office/drawing/2014/main" id="{E1FEE256-8F5F-0842-176D-925EF88787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8" r="16218"/>
          <a:stretch/>
        </p:blipFill>
        <p:spPr>
          <a:xfrm>
            <a:off x="5525152" y="563918"/>
            <a:ext cx="7293907" cy="7195979"/>
          </a:xfrm>
          <a:prstGeom prst="ellipse">
            <a:avLst/>
          </a:prstGeom>
          <a:noFill/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E064FD37-7397-3A3E-CEF1-BDD9B33793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98850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92"/>
    </mc:Choice>
    <mc:Fallback xmlns="">
      <p:transition spd="slow" advTm="98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237AE892-D413-E137-071A-D002361D4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CCF1C8F-A7EC-940C-C3A3-64723CC1E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793" y="92980"/>
            <a:ext cx="11311833" cy="1325563"/>
          </a:xfrm>
        </p:spPr>
        <p:txBody>
          <a:bodyPr anchor="ctr">
            <a:norm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Support to VSLA as a social and </a:t>
            </a:r>
            <a:r>
              <a:rPr lang="fr-FR" dirty="0" err="1">
                <a:solidFill>
                  <a:schemeClr val="bg1"/>
                </a:solidFill>
              </a:rPr>
              <a:t>financial</a:t>
            </a:r>
            <a:r>
              <a:rPr lang="fr-FR" dirty="0">
                <a:solidFill>
                  <a:schemeClr val="bg1"/>
                </a:solidFill>
              </a:rPr>
              <a:t> capital</a:t>
            </a:r>
            <a:endParaRPr lang="fr-MG" dirty="0">
              <a:solidFill>
                <a:schemeClr val="bg1"/>
              </a:solidFill>
            </a:endParaRPr>
          </a:p>
        </p:txBody>
      </p:sp>
      <p:pic>
        <p:nvPicPr>
          <p:cNvPr id="4" name="Image 2">
            <a:extLst>
              <a:ext uri="{FF2B5EF4-FFF2-40B4-BE49-F238E27FC236}">
                <a16:creationId xmlns:a16="http://schemas.microsoft.com/office/drawing/2014/main" id="{AFC1AF71-4541-657E-8A51-D05BD642C1B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734" t="22103" b="4021"/>
          <a:stretch/>
        </p:blipFill>
        <p:spPr>
          <a:xfrm>
            <a:off x="1127304" y="1321253"/>
            <a:ext cx="10287000" cy="5330452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0DF10BA3-7A2B-EDF2-0372-880325C817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6204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662"/>
    </mc:Choice>
    <mc:Fallback xmlns="">
      <p:transition spd="slow" advTm="306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237AE892-D413-E137-071A-D002361D4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CCF1C8F-A7EC-940C-C3A3-64723CC1E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37" y="2215694"/>
            <a:ext cx="2908064" cy="1325563"/>
          </a:xfrm>
        </p:spPr>
        <p:txBody>
          <a:bodyPr anchor="ctr">
            <a:normAutofit fontScale="90000"/>
          </a:bodyPr>
          <a:lstStyle/>
          <a:p>
            <a:r>
              <a:rPr lang="fr-FR" dirty="0">
                <a:solidFill>
                  <a:schemeClr val="bg1"/>
                </a:solidFill>
              </a:rPr>
              <a:t>Workshops on </a:t>
            </a:r>
            <a:r>
              <a:rPr lang="fr-FR" dirty="0" err="1">
                <a:solidFill>
                  <a:schemeClr val="bg1"/>
                </a:solidFill>
              </a:rPr>
              <a:t>women</a:t>
            </a:r>
            <a:r>
              <a:rPr lang="fr-FR" dirty="0">
                <a:solidFill>
                  <a:schemeClr val="bg1"/>
                </a:solidFill>
              </a:rPr>
              <a:t> leadership</a:t>
            </a:r>
            <a:endParaRPr lang="fr-MG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352117-F010-8692-1E0C-835EC17025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98634" y="278199"/>
            <a:ext cx="8093366" cy="5385452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95463A48-E85E-9DEC-C876-1037FC5634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4741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660"/>
    </mc:Choice>
    <mc:Fallback xmlns="">
      <p:transition spd="slow" advTm="406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237AE892-D413-E137-071A-D002361D4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</p:spPr>
        <p:txBody>
          <a:bodyPr/>
          <a:lstStyle/>
          <a:p>
            <a:endParaRPr lang="en-GB"/>
          </a:p>
        </p:txBody>
      </p:sp>
      <p:grpSp>
        <p:nvGrpSpPr>
          <p:cNvPr id="2" name="Groupe 7">
            <a:extLst>
              <a:ext uri="{FF2B5EF4-FFF2-40B4-BE49-F238E27FC236}">
                <a16:creationId xmlns:a16="http://schemas.microsoft.com/office/drawing/2014/main" id="{254F23C6-997F-2561-FF75-5944A13B01F6}"/>
              </a:ext>
            </a:extLst>
          </p:cNvPr>
          <p:cNvGrpSpPr/>
          <p:nvPr/>
        </p:nvGrpSpPr>
        <p:grpSpPr>
          <a:xfrm>
            <a:off x="-65315" y="148799"/>
            <a:ext cx="11022904" cy="6364454"/>
            <a:chOff x="-748450" y="182440"/>
            <a:chExt cx="11302797" cy="745353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BF013E7-37B5-0946-547E-FF2F25B20F5D}"/>
                </a:ext>
              </a:extLst>
            </p:cNvPr>
            <p:cNvSpPr txBox="1"/>
            <p:nvPr/>
          </p:nvSpPr>
          <p:spPr>
            <a:xfrm>
              <a:off x="6299880" y="486736"/>
              <a:ext cx="4037240" cy="8290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+mn-lt"/>
                </a:rPr>
                <a:t>Mayors in the project's intervention municipalities</a:t>
              </a:r>
              <a:endParaRPr lang="en-US" sz="2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34FCC8-D249-5D7B-AD5E-E62DB9FDD268}"/>
                </a:ext>
              </a:extLst>
            </p:cNvPr>
            <p:cNvSpPr txBox="1"/>
            <p:nvPr/>
          </p:nvSpPr>
          <p:spPr>
            <a:xfrm>
              <a:off x="6016724" y="3586051"/>
              <a:ext cx="4037240" cy="4685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+mn-lt"/>
                </a:rPr>
                <a:t>WASH service providers</a:t>
              </a:r>
              <a:endParaRPr lang="en-US" sz="20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6" name="TextBox 2">
              <a:extLst>
                <a:ext uri="{FF2B5EF4-FFF2-40B4-BE49-F238E27FC236}">
                  <a16:creationId xmlns:a16="http://schemas.microsoft.com/office/drawing/2014/main" id="{8E93AD12-B5C7-AAD9-C641-BD223A5CEE44}"/>
                </a:ext>
              </a:extLst>
            </p:cNvPr>
            <p:cNvSpPr txBox="1"/>
            <p:nvPr/>
          </p:nvSpPr>
          <p:spPr>
            <a:xfrm>
              <a:off x="-748450" y="182440"/>
              <a:ext cx="4921394" cy="756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+mn-lt"/>
                </a:rPr>
                <a:t>Gender Mapping</a:t>
              </a:r>
            </a:p>
          </p:txBody>
        </p:sp>
        <p:grpSp>
          <p:nvGrpSpPr>
            <p:cNvPr id="7" name="Group 12">
              <a:extLst>
                <a:ext uri="{FF2B5EF4-FFF2-40B4-BE49-F238E27FC236}">
                  <a16:creationId xmlns:a16="http://schemas.microsoft.com/office/drawing/2014/main" id="{0AE714AE-502E-56A7-5F5D-0BB150DE4864}"/>
                </a:ext>
              </a:extLst>
            </p:cNvPr>
            <p:cNvGrpSpPr/>
            <p:nvPr/>
          </p:nvGrpSpPr>
          <p:grpSpPr>
            <a:xfrm>
              <a:off x="214748" y="2002389"/>
              <a:ext cx="5034102" cy="5360436"/>
              <a:chOff x="2080067" y="1102252"/>
              <a:chExt cx="4535956" cy="5241081"/>
            </a:xfrm>
          </p:grpSpPr>
          <p:pic>
            <p:nvPicPr>
              <p:cNvPr id="12" name="Image 1" descr="Une image contenant carte&#10;&#10;Description générée automatiquement">
                <a:extLst>
                  <a:ext uri="{FF2B5EF4-FFF2-40B4-BE49-F238E27FC236}">
                    <a16:creationId xmlns:a16="http://schemas.microsoft.com/office/drawing/2014/main" id="{DE1ADE6E-9E85-FFEF-5B20-093CB118B7A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2080067" y="1102252"/>
                <a:ext cx="2779176" cy="524108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" name="Image 1" descr="Une image contenant carte&#10;&#10;Description générée automatiquement">
                <a:extLst>
                  <a:ext uri="{FF2B5EF4-FFF2-40B4-BE49-F238E27FC236}">
                    <a16:creationId xmlns:a16="http://schemas.microsoft.com/office/drawing/2014/main" id="{D2512B3B-CF4C-DECB-6659-C1DC411FBF0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4751901" y="1102252"/>
                <a:ext cx="1864122" cy="524108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8" name="TextBox 14">
              <a:extLst>
                <a:ext uri="{FF2B5EF4-FFF2-40B4-BE49-F238E27FC236}">
                  <a16:creationId xmlns:a16="http://schemas.microsoft.com/office/drawing/2014/main" id="{E2D478AE-7F00-CAD8-B7F8-3014B3A5B47C}"/>
                </a:ext>
              </a:extLst>
            </p:cNvPr>
            <p:cNvSpPr txBox="1"/>
            <p:nvPr/>
          </p:nvSpPr>
          <p:spPr>
            <a:xfrm>
              <a:off x="1221841" y="1200547"/>
              <a:ext cx="3049147" cy="540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+mn-lt"/>
                </a:rPr>
                <a:t>Fokontany chiefs</a:t>
              </a:r>
            </a:p>
          </p:txBody>
        </p:sp>
        <p:graphicFrame>
          <p:nvGraphicFramePr>
            <p:cNvPr id="9" name="Graphique 28">
              <a:extLst>
                <a:ext uri="{FF2B5EF4-FFF2-40B4-BE49-F238E27FC236}">
                  <a16:creationId xmlns:a16="http://schemas.microsoft.com/office/drawing/2014/main" id="{A97FD7DD-FD12-46CA-7520-80A4F1E73A48}"/>
                </a:ext>
              </a:extLst>
            </p:cNvPr>
            <p:cNvGraphicFramePr/>
            <p:nvPr/>
          </p:nvGraphicFramePr>
          <p:xfrm>
            <a:off x="5516341" y="4038565"/>
            <a:ext cx="5038006" cy="359741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aphicFrame>
          <p:nvGraphicFramePr>
            <p:cNvPr id="11" name="Chart 16">
              <a:extLst>
                <a:ext uri="{FF2B5EF4-FFF2-40B4-BE49-F238E27FC236}">
                  <a16:creationId xmlns:a16="http://schemas.microsoft.com/office/drawing/2014/main" id="{14800A8D-D679-FE4F-1DD0-4A4D182F07D4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6527082" y="1054596"/>
            <a:ext cx="4010025" cy="240601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</p:grp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22F10D41-E693-50BD-C271-E39A499779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5263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40"/>
    </mc:Choice>
    <mc:Fallback xmlns="">
      <p:transition spd="slow" advTm="260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7">
            <a:extLst>
              <a:ext uri="{FF2B5EF4-FFF2-40B4-BE49-F238E27FC236}">
                <a16:creationId xmlns:a16="http://schemas.microsoft.com/office/drawing/2014/main" id="{50F6156E-189C-9C2C-E155-E4E3875861C2}"/>
              </a:ext>
            </a:extLst>
          </p:cNvPr>
          <p:cNvSpPr txBox="1"/>
          <p:nvPr/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4400" b="1" kern="1200">
                <a:solidFill>
                  <a:schemeClr val="accent1"/>
                </a:solidFill>
                <a:latin typeface="Quicksand" pitchFamily="2" charset="0"/>
                <a:ea typeface="+mj-ea"/>
                <a:cs typeface="Quire Sans" panose="020B0502040204020203" pitchFamily="34" charset="0"/>
              </a:rPr>
              <a:t>Key results</a:t>
            </a:r>
          </a:p>
        </p:txBody>
      </p:sp>
      <p:sp>
        <p:nvSpPr>
          <p:cNvPr id="25" name="Footer Placeholder 3">
            <a:extLst>
              <a:ext uri="{FF2B5EF4-FFF2-40B4-BE49-F238E27FC236}">
                <a16:creationId xmlns:a16="http://schemas.microsoft.com/office/drawing/2014/main" id="{50C68D4A-36E7-6A29-D9AB-99A4B8DCB4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</p:spPr>
        <p:txBody>
          <a:bodyPr/>
          <a:lstStyle/>
          <a:p>
            <a:endParaRPr lang="en-GB"/>
          </a:p>
        </p:txBody>
      </p:sp>
      <p:graphicFrame>
        <p:nvGraphicFramePr>
          <p:cNvPr id="22" name="TextBox 12">
            <a:extLst>
              <a:ext uri="{FF2B5EF4-FFF2-40B4-BE49-F238E27FC236}">
                <a16:creationId xmlns:a16="http://schemas.microsoft.com/office/drawing/2014/main" id="{001BC277-ECAE-CE0C-276B-963A3524B1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9087894"/>
              </p:ext>
            </p:extLst>
          </p:nvPr>
        </p:nvGraphicFramePr>
        <p:xfrm>
          <a:off x="751840" y="1825625"/>
          <a:ext cx="10703150" cy="3772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C57B8432-5DB1-9F6C-68E7-D3683058A0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725"/>
    </mc:Choice>
    <mc:Fallback xmlns="">
      <p:transition spd="slow" advTm="747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2D3BF3-6CBF-3CC5-4A5A-1E484EF7CC66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GB" dirty="0"/>
              <a:t>Please visit the project’s website at </a:t>
            </a:r>
          </a:p>
          <a:p>
            <a:r>
              <a:rPr lang="en-GB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http://www.ranowash.org/</a:t>
            </a:r>
            <a:r>
              <a:rPr lang="en-GB" dirty="0"/>
              <a:t> </a:t>
            </a:r>
          </a:p>
          <a:p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1150B35-5D29-BAAD-14D1-E7F29BC0F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Resources</a:t>
            </a: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050A9EA1-C494-7F05-C535-AC0FE762C6C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34868" y="5787681"/>
            <a:ext cx="3796357" cy="916345"/>
          </a:xfrm>
          <a:prstGeom prst="rect">
            <a:avLst/>
          </a:prstGeom>
        </p:spPr>
      </p:pic>
      <p:pic>
        <p:nvPicPr>
          <p:cNvPr id="8" name="Picture 10">
            <a:extLst>
              <a:ext uri="{FF2B5EF4-FFF2-40B4-BE49-F238E27FC236}">
                <a16:creationId xmlns:a16="http://schemas.microsoft.com/office/drawing/2014/main" id="{747BC9F0-2569-B692-4389-6D8D6D9812F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09458" y="5888321"/>
            <a:ext cx="7326086" cy="698726"/>
          </a:xfrm>
          <a:prstGeom prst="rect">
            <a:avLst/>
          </a:prstGeom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63AAD578-88F3-53AA-BDA6-3AAD73AD4A00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07430" y="5720231"/>
            <a:ext cx="824551" cy="927237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DF284200-501A-693A-344C-871BF826A5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203125" t="-203125" r="-203125" b="-203125"/>
          <a:stretch>
            <a:fillRect/>
          </a:stretch>
        </p:blipFill>
        <p:spPr>
          <a:xfrm>
            <a:off x="803275" y="3748192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1615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53"/>
    </mc:Choice>
    <mc:Fallback xmlns="">
      <p:transition spd="slow" advTm="152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6381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8" id="{5C1DAF2E-F007-EA41-8BB6-A2B3DEBEC09C}" vid="{CE75E3E0-FF25-4D47-A780-FA8F036E8DA4}"/>
    </a:ext>
  </a:extLst>
</a:theme>
</file>

<file path=ppt/theme/theme2.xml><?xml version="1.0" encoding="utf-8"?>
<a:theme xmlns:a="http://schemas.openxmlformats.org/drawingml/2006/main" name="1_Office Theme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cf6d27a-a121-47a7-bb37-240d2e08ea91">
      <Terms xmlns="http://schemas.microsoft.com/office/infopath/2007/PartnerControls"/>
    </lcf76f155ced4ddcb4097134ff3c332f>
    <TaxCatchAll xmlns="bbc718c4-94a0-4501-a8e8-70f7c8e44e1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E9FDEED1CF3F4B9DC0D7FB7D725DAF" ma:contentTypeVersion="17" ma:contentTypeDescription="Create a new document." ma:contentTypeScope="" ma:versionID="a00065f7382228d9d3730e1fe2adf852">
  <xsd:schema xmlns:xsd="http://www.w3.org/2001/XMLSchema" xmlns:xs="http://www.w3.org/2001/XMLSchema" xmlns:p="http://schemas.microsoft.com/office/2006/metadata/properties" xmlns:ns2="7cf6d27a-a121-47a7-bb37-240d2e08ea91" xmlns:ns3="bbc718c4-94a0-4501-a8e8-70f7c8e44e11" targetNamespace="http://schemas.microsoft.com/office/2006/metadata/properties" ma:root="true" ma:fieldsID="76c43f8a2367fa9bfe0536691432201d" ns2:_="" ns3:_="">
    <xsd:import namespace="7cf6d27a-a121-47a7-bb37-240d2e08ea91"/>
    <xsd:import namespace="bbc718c4-94a0-4501-a8e8-70f7c8e44e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f6d27a-a121-47a7-bb37-240d2e08ea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e83bbb5-db0d-49e0-93d3-6afa06249b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718c4-94a0-4501-a8e8-70f7c8e44e1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2d0e25c-88f3-40b1-ba6b-c6b79027402b}" ma:internalName="TaxCatchAll" ma:showField="CatchAllData" ma:web="bbc718c4-94a0-4501-a8e8-70f7c8e44e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EBBF8C0-4232-4ED5-8C41-F237ABF6B8FF}">
  <ds:schemaRefs>
    <ds:schemaRef ds:uri="http://schemas.microsoft.com/office/2006/metadata/properties"/>
    <ds:schemaRef ds:uri="http://schemas.microsoft.com/office/infopath/2007/PartnerControls"/>
    <ds:schemaRef ds:uri="7cf6d27a-a121-47a7-bb37-240d2e08ea91"/>
    <ds:schemaRef ds:uri="bbc718c4-94a0-4501-a8e8-70f7c8e44e11"/>
  </ds:schemaRefs>
</ds:datastoreItem>
</file>

<file path=customXml/itemProps2.xml><?xml version="1.0" encoding="utf-8"?>
<ds:datastoreItem xmlns:ds="http://schemas.openxmlformats.org/officeDocument/2006/customXml" ds:itemID="{BA773CE7-6A6A-4A81-9C13-DC9C316124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508F857-A136-450A-97FC-47DCE9C36C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f6d27a-a121-47a7-bb37-240d2e08ea91"/>
    <ds:schemaRef ds:uri="bbc718c4-94a0-4501-a8e8-70f7c8e44e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520</TotalTime>
  <Words>922</Words>
  <Application>Microsoft Office PowerPoint</Application>
  <PresentationFormat>Widescreen</PresentationFormat>
  <Paragraphs>65</Paragraphs>
  <Slides>16</Slides>
  <Notes>14</Notes>
  <HiddenSlides>0</HiddenSlides>
  <MMClips>13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Quicksand</vt:lpstr>
      <vt:lpstr>Quicksand Medium</vt:lpstr>
      <vt:lpstr>System Font Regular</vt:lpstr>
      <vt:lpstr>Office Theme</vt:lpstr>
      <vt:lpstr>1_Office Theme</vt:lpstr>
      <vt:lpstr>PowerPoint Presentation</vt:lpstr>
      <vt:lpstr>Promotion of women’s entrepreneurship and leadership</vt:lpstr>
      <vt:lpstr>Contents</vt:lpstr>
      <vt:lpstr>The RANO WASH Project</vt:lpstr>
      <vt:lpstr>PowerPoint Presentation</vt:lpstr>
      <vt:lpstr>Product development: technical and business plan training</vt:lpstr>
      <vt:lpstr>Material provision</vt:lpstr>
      <vt:lpstr>Marketing support</vt:lpstr>
      <vt:lpstr>Production of guides to improve business and entrepreneurship spirit</vt:lpstr>
      <vt:lpstr>PowerPoint Presentation</vt:lpstr>
      <vt:lpstr>Support to VSLA as a social and financial capital</vt:lpstr>
      <vt:lpstr>Workshops on women leadership</vt:lpstr>
      <vt:lpstr>PowerPoint Presentation</vt:lpstr>
      <vt:lpstr>PowerPoint Presentation</vt:lpstr>
      <vt:lpstr>Resources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Dechan Dalrymple</dc:creator>
  <cp:lastModifiedBy>jason willbourn</cp:lastModifiedBy>
  <cp:revision>6</cp:revision>
  <dcterms:created xsi:type="dcterms:W3CDTF">2023-03-15T11:22:56Z</dcterms:created>
  <dcterms:modified xsi:type="dcterms:W3CDTF">2023-05-01T15:35:32Z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0x010100F5E9FDEED1CF3F4B9DC0D7FB7D725DAF</vt:lpwstr>
  </property>
  <property fmtid="{D5CDD505-2E9C-101B-9397-08002B2CF9AE}" pid="3" name="MediaServiceImageTags">
    <vt:lpwstr/>
  </property>
</Properties>
</file>