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2.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 id="2147483716" r:id="rId5"/>
    <p:sldMasterId id="2147483747" r:id="rId6"/>
    <p:sldMasterId id="2147483759" r:id="rId7"/>
    <p:sldMasterId id="2147483773" r:id="rId8"/>
  </p:sldMasterIdLst>
  <p:notesMasterIdLst>
    <p:notesMasterId r:id="rId44"/>
  </p:notesMasterIdLst>
  <p:sldIdLst>
    <p:sldId id="304" r:id="rId9"/>
    <p:sldId id="305" r:id="rId10"/>
    <p:sldId id="306" r:id="rId11"/>
    <p:sldId id="303" r:id="rId12"/>
    <p:sldId id="307" r:id="rId13"/>
    <p:sldId id="2147375808" r:id="rId14"/>
    <p:sldId id="294" r:id="rId15"/>
    <p:sldId id="2147375805" r:id="rId16"/>
    <p:sldId id="2147375804" r:id="rId17"/>
    <p:sldId id="2147375806" r:id="rId18"/>
    <p:sldId id="2147375813" r:id="rId19"/>
    <p:sldId id="346" r:id="rId20"/>
    <p:sldId id="274" r:id="rId21"/>
    <p:sldId id="283" r:id="rId22"/>
    <p:sldId id="4109" r:id="rId23"/>
    <p:sldId id="2147375810" r:id="rId24"/>
    <p:sldId id="2147375809" r:id="rId25"/>
    <p:sldId id="4047" r:id="rId26"/>
    <p:sldId id="570" r:id="rId27"/>
    <p:sldId id="565" r:id="rId28"/>
    <p:sldId id="566" r:id="rId29"/>
    <p:sldId id="271" r:id="rId30"/>
    <p:sldId id="313" r:id="rId31"/>
    <p:sldId id="2147375811" r:id="rId32"/>
    <p:sldId id="258" r:id="rId33"/>
    <p:sldId id="257" r:id="rId34"/>
    <p:sldId id="2141411517" r:id="rId35"/>
    <p:sldId id="2345" r:id="rId36"/>
    <p:sldId id="2141411521" r:id="rId37"/>
    <p:sldId id="2141411520" r:id="rId38"/>
    <p:sldId id="2141411523" r:id="rId39"/>
    <p:sldId id="2141411522" r:id="rId40"/>
    <p:sldId id="2343" r:id="rId41"/>
    <p:sldId id="2147375812" r:id="rId42"/>
    <p:sldId id="28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AC6943-CCDA-4D48-84B4-98CCF4923CDB}" v="23" dt="2023-05-03T06:54:33.6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787" autoAdjust="0"/>
    <p:restoredTop sz="94660"/>
  </p:normalViewPr>
  <p:slideViewPr>
    <p:cSldViewPr snapToGrid="0" showGuides="1">
      <p:cViewPr varScale="1">
        <p:scale>
          <a:sx n="75" d="100"/>
          <a:sy n="75" d="100"/>
        </p:scale>
        <p:origin x="542" y="163"/>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el Velleman" userId="d78930e0-6121-49c8-ba49-a481b9ef2dc5" providerId="ADAL" clId="{16AC6943-CCDA-4D48-84B4-98CCF4923CDB}"/>
    <pc:docChg chg="undo custSel addSld delSld modSld sldOrd">
      <pc:chgData name="Yael Velleman" userId="d78930e0-6121-49c8-ba49-a481b9ef2dc5" providerId="ADAL" clId="{16AC6943-CCDA-4D48-84B4-98CCF4923CDB}" dt="2023-05-03T06:57:54.960" v="427" actId="20577"/>
      <pc:docMkLst>
        <pc:docMk/>
      </pc:docMkLst>
      <pc:sldChg chg="addSp modSp add mod ord">
        <pc:chgData name="Yael Velleman" userId="d78930e0-6121-49c8-ba49-a481b9ef2dc5" providerId="ADAL" clId="{16AC6943-CCDA-4D48-84B4-98CCF4923CDB}" dt="2023-05-03T05:49:54.133" v="289"/>
        <pc:sldMkLst>
          <pc:docMk/>
          <pc:sldMk cId="3992019227" sldId="257"/>
        </pc:sldMkLst>
        <pc:spChg chg="mod">
          <ac:chgData name="Yael Velleman" userId="d78930e0-6121-49c8-ba49-a481b9ef2dc5" providerId="ADAL" clId="{16AC6943-CCDA-4D48-84B4-98CCF4923CDB}" dt="2023-04-28T14:59:07.965" v="172" actId="27636"/>
          <ac:spMkLst>
            <pc:docMk/>
            <pc:sldMk cId="3992019227" sldId="257"/>
            <ac:spMk id="3" creationId="{E06627CF-996B-F6ED-E32D-199662E6C060}"/>
          </ac:spMkLst>
        </pc:spChg>
        <pc:picChg chg="add mod">
          <ac:chgData name="Yael Velleman" userId="d78930e0-6121-49c8-ba49-a481b9ef2dc5" providerId="ADAL" clId="{16AC6943-CCDA-4D48-84B4-98CCF4923CDB}" dt="2023-04-28T15:00:08.883" v="182"/>
          <ac:picMkLst>
            <pc:docMk/>
            <pc:sldMk cId="3992019227" sldId="257"/>
            <ac:picMk id="4" creationId="{A225BCE3-6773-E353-35A7-E5F1D9AE5688}"/>
          </ac:picMkLst>
        </pc:picChg>
      </pc:sldChg>
      <pc:sldChg chg="modSp add mod ord">
        <pc:chgData name="Yael Velleman" userId="d78930e0-6121-49c8-ba49-a481b9ef2dc5" providerId="ADAL" clId="{16AC6943-CCDA-4D48-84B4-98CCF4923CDB}" dt="2023-05-03T05:49:54.133" v="289"/>
        <pc:sldMkLst>
          <pc:docMk/>
          <pc:sldMk cId="4056608575" sldId="258"/>
        </pc:sldMkLst>
        <pc:picChg chg="mod">
          <ac:chgData name="Yael Velleman" userId="d78930e0-6121-49c8-ba49-a481b9ef2dc5" providerId="ADAL" clId="{16AC6943-CCDA-4D48-84B4-98CCF4923CDB}" dt="2023-04-28T15:00:04.689" v="181" actId="1076"/>
          <ac:picMkLst>
            <pc:docMk/>
            <pc:sldMk cId="4056608575" sldId="258"/>
            <ac:picMk id="9" creationId="{C0B8AB9E-FD77-A773-1619-2C33A8222BCC}"/>
          </ac:picMkLst>
        </pc:picChg>
      </pc:sldChg>
      <pc:sldChg chg="add del">
        <pc:chgData name="Yael Velleman" userId="d78930e0-6121-49c8-ba49-a481b9ef2dc5" providerId="ADAL" clId="{16AC6943-CCDA-4D48-84B4-98CCF4923CDB}" dt="2023-05-03T05:14:01.310" v="266" actId="47"/>
        <pc:sldMkLst>
          <pc:docMk/>
          <pc:sldMk cId="1548381753" sldId="264"/>
        </pc:sldMkLst>
      </pc:sldChg>
      <pc:sldChg chg="add">
        <pc:chgData name="Yael Velleman" userId="d78930e0-6121-49c8-ba49-a481b9ef2dc5" providerId="ADAL" clId="{16AC6943-CCDA-4D48-84B4-98CCF4923CDB}" dt="2023-05-03T05:12:01.537" v="257"/>
        <pc:sldMkLst>
          <pc:docMk/>
          <pc:sldMk cId="0" sldId="271"/>
        </pc:sldMkLst>
      </pc:sldChg>
      <pc:sldChg chg="modSp add mod">
        <pc:chgData name="Yael Velleman" userId="d78930e0-6121-49c8-ba49-a481b9ef2dc5" providerId="ADAL" clId="{16AC6943-CCDA-4D48-84B4-98CCF4923CDB}" dt="2023-05-03T05:12:01.679" v="258" actId="27636"/>
        <pc:sldMkLst>
          <pc:docMk/>
          <pc:sldMk cId="2190353198" sldId="274"/>
        </pc:sldMkLst>
        <pc:spChg chg="mod">
          <ac:chgData name="Yael Velleman" userId="d78930e0-6121-49c8-ba49-a481b9ef2dc5" providerId="ADAL" clId="{16AC6943-CCDA-4D48-84B4-98CCF4923CDB}" dt="2023-05-03T05:12:01.679" v="258" actId="27636"/>
          <ac:spMkLst>
            <pc:docMk/>
            <pc:sldMk cId="2190353198" sldId="274"/>
            <ac:spMk id="7" creationId="{00000000-0000-0000-0000-000000000000}"/>
          </ac:spMkLst>
        </pc:spChg>
      </pc:sldChg>
      <pc:sldChg chg="add">
        <pc:chgData name="Yael Velleman" userId="d78930e0-6121-49c8-ba49-a481b9ef2dc5" providerId="ADAL" clId="{16AC6943-CCDA-4D48-84B4-98CCF4923CDB}" dt="2023-05-03T05:12:01.537" v="257"/>
        <pc:sldMkLst>
          <pc:docMk/>
          <pc:sldMk cId="2169133972" sldId="283"/>
        </pc:sldMkLst>
      </pc:sldChg>
      <pc:sldChg chg="addSp delSp modSp add mod ord">
        <pc:chgData name="Yael Velleman" userId="d78930e0-6121-49c8-ba49-a481b9ef2dc5" providerId="ADAL" clId="{16AC6943-CCDA-4D48-84B4-98CCF4923CDB}" dt="2023-05-03T06:52:52.982" v="398" actId="1076"/>
        <pc:sldMkLst>
          <pc:docMk/>
          <pc:sldMk cId="3757437681" sldId="294"/>
        </pc:sldMkLst>
        <pc:spChg chg="del">
          <ac:chgData name="Yael Velleman" userId="d78930e0-6121-49c8-ba49-a481b9ef2dc5" providerId="ADAL" clId="{16AC6943-CCDA-4D48-84B4-98CCF4923CDB}" dt="2023-04-27T08:55:48.658" v="125" actId="478"/>
          <ac:spMkLst>
            <pc:docMk/>
            <pc:sldMk cId="3757437681" sldId="294"/>
            <ac:spMk id="2" creationId="{D2A9F245-2E9E-4B0E-9EA0-A0ABDA831BE1}"/>
          </ac:spMkLst>
        </pc:spChg>
        <pc:spChg chg="mod">
          <ac:chgData name="Yael Velleman" userId="d78930e0-6121-49c8-ba49-a481b9ef2dc5" providerId="ADAL" clId="{16AC6943-CCDA-4D48-84B4-98CCF4923CDB}" dt="2023-05-03T06:52:52.982" v="398" actId="1076"/>
          <ac:spMkLst>
            <pc:docMk/>
            <pc:sldMk cId="3757437681" sldId="294"/>
            <ac:spMk id="4" creationId="{00000000-0000-0000-0000-000000000000}"/>
          </ac:spMkLst>
        </pc:spChg>
        <pc:picChg chg="add mod ord modCrop">
          <ac:chgData name="Yael Velleman" userId="d78930e0-6121-49c8-ba49-a481b9ef2dc5" providerId="ADAL" clId="{16AC6943-CCDA-4D48-84B4-98CCF4923CDB}" dt="2023-04-27T08:56:49.250" v="131" actId="167"/>
          <ac:picMkLst>
            <pc:docMk/>
            <pc:sldMk cId="3757437681" sldId="294"/>
            <ac:picMk id="5" creationId="{0982F892-CD02-3DC8-AE94-E2174F7F4B44}"/>
          </ac:picMkLst>
        </pc:picChg>
      </pc:sldChg>
      <pc:sldChg chg="ord">
        <pc:chgData name="Yael Velleman" userId="d78930e0-6121-49c8-ba49-a481b9ef2dc5" providerId="ADAL" clId="{16AC6943-CCDA-4D48-84B4-98CCF4923CDB}" dt="2023-04-27T08:52:23.164" v="78"/>
        <pc:sldMkLst>
          <pc:docMk/>
          <pc:sldMk cId="2589065394" sldId="303"/>
        </pc:sldMkLst>
      </pc:sldChg>
      <pc:sldChg chg="addSp delSp modSp mod delAnim">
        <pc:chgData name="Yael Velleman" userId="d78930e0-6121-49c8-ba49-a481b9ef2dc5" providerId="ADAL" clId="{16AC6943-CCDA-4D48-84B4-98CCF4923CDB}" dt="2023-04-28T11:06:37.670" v="170" actId="478"/>
        <pc:sldMkLst>
          <pc:docMk/>
          <pc:sldMk cId="1638015224" sldId="304"/>
        </pc:sldMkLst>
        <pc:picChg chg="add del mod">
          <ac:chgData name="Yael Velleman" userId="d78930e0-6121-49c8-ba49-a481b9ef2dc5" providerId="ADAL" clId="{16AC6943-CCDA-4D48-84B4-98CCF4923CDB}" dt="2023-04-28T11:06:37.670" v="170" actId="478"/>
          <ac:picMkLst>
            <pc:docMk/>
            <pc:sldMk cId="1638015224" sldId="304"/>
            <ac:picMk id="7" creationId="{D08D11F8-161D-D32A-3076-C57AB063AC78}"/>
          </ac:picMkLst>
        </pc:picChg>
      </pc:sldChg>
      <pc:sldChg chg="addSp delSp modSp mod delAnim">
        <pc:chgData name="Yael Velleman" userId="d78930e0-6121-49c8-ba49-a481b9ef2dc5" providerId="ADAL" clId="{16AC6943-CCDA-4D48-84B4-98CCF4923CDB}" dt="2023-05-03T05:15:01.419" v="286" actId="478"/>
        <pc:sldMkLst>
          <pc:docMk/>
          <pc:sldMk cId="3488796434" sldId="305"/>
        </pc:sldMkLst>
        <pc:spChg chg="add mod">
          <ac:chgData name="Yael Velleman" userId="d78930e0-6121-49c8-ba49-a481b9ef2dc5" providerId="ADAL" clId="{16AC6943-CCDA-4D48-84B4-98CCF4923CDB}" dt="2023-05-03T05:15:01.419" v="286" actId="478"/>
          <ac:spMkLst>
            <pc:docMk/>
            <pc:sldMk cId="3488796434" sldId="305"/>
            <ac:spMk id="3" creationId="{20DFDACA-0992-F4B1-765E-A68014A864C9}"/>
          </ac:spMkLst>
        </pc:spChg>
        <pc:spChg chg="mod">
          <ac:chgData name="Yael Velleman" userId="d78930e0-6121-49c8-ba49-a481b9ef2dc5" providerId="ADAL" clId="{16AC6943-CCDA-4D48-84B4-98CCF4923CDB}" dt="2023-04-27T08:50:40.060" v="8" actId="27636"/>
          <ac:spMkLst>
            <pc:docMk/>
            <pc:sldMk cId="3488796434" sldId="305"/>
            <ac:spMk id="6" creationId="{3166C319-57D0-DB9C-4A90-1EA5D306D586}"/>
          </ac:spMkLst>
        </pc:spChg>
        <pc:spChg chg="del">
          <ac:chgData name="Yael Velleman" userId="d78930e0-6121-49c8-ba49-a481b9ef2dc5" providerId="ADAL" clId="{16AC6943-CCDA-4D48-84B4-98CCF4923CDB}" dt="2023-05-03T05:15:01.419" v="286" actId="478"/>
          <ac:spMkLst>
            <pc:docMk/>
            <pc:sldMk cId="3488796434" sldId="305"/>
            <ac:spMk id="7" creationId="{0301BC9A-F195-A9B2-D315-D981F424012E}"/>
          </ac:spMkLst>
        </pc:spChg>
        <pc:picChg chg="add del mod">
          <ac:chgData name="Yael Velleman" userId="d78930e0-6121-49c8-ba49-a481b9ef2dc5" providerId="ADAL" clId="{16AC6943-CCDA-4D48-84B4-98CCF4923CDB}" dt="2023-04-28T11:03:12.427" v="168" actId="478"/>
          <ac:picMkLst>
            <pc:docMk/>
            <pc:sldMk cId="3488796434" sldId="305"/>
            <ac:picMk id="4" creationId="{9C73D53D-0217-3756-0DEA-094FB3684F35}"/>
          </ac:picMkLst>
        </pc:picChg>
      </pc:sldChg>
      <pc:sldChg chg="new del">
        <pc:chgData name="Yael Velleman" userId="d78930e0-6121-49c8-ba49-a481b9ef2dc5" providerId="ADAL" clId="{16AC6943-CCDA-4D48-84B4-98CCF4923CDB}" dt="2023-04-27T08:49:37.288" v="1" actId="47"/>
        <pc:sldMkLst>
          <pc:docMk/>
          <pc:sldMk cId="1223985381" sldId="306"/>
        </pc:sldMkLst>
      </pc:sldChg>
      <pc:sldChg chg="modSp add mod">
        <pc:chgData name="Yael Velleman" userId="d78930e0-6121-49c8-ba49-a481b9ef2dc5" providerId="ADAL" clId="{16AC6943-CCDA-4D48-84B4-98CCF4923CDB}" dt="2023-05-03T05:50:08.513" v="301" actId="20577"/>
        <pc:sldMkLst>
          <pc:docMk/>
          <pc:sldMk cId="3964235508" sldId="306"/>
        </pc:sldMkLst>
        <pc:spChg chg="mod">
          <ac:chgData name="Yael Velleman" userId="d78930e0-6121-49c8-ba49-a481b9ef2dc5" providerId="ADAL" clId="{16AC6943-CCDA-4D48-84B4-98CCF4923CDB}" dt="2023-04-27T08:51:33.956" v="37" actId="20577"/>
          <ac:spMkLst>
            <pc:docMk/>
            <pc:sldMk cId="3964235508" sldId="306"/>
            <ac:spMk id="6" creationId="{3166C319-57D0-DB9C-4A90-1EA5D306D586}"/>
          </ac:spMkLst>
        </pc:spChg>
        <pc:spChg chg="mod">
          <ac:chgData name="Yael Velleman" userId="d78930e0-6121-49c8-ba49-a481b9ef2dc5" providerId="ADAL" clId="{16AC6943-CCDA-4D48-84B4-98CCF4923CDB}" dt="2023-05-03T05:50:08.513" v="301" actId="20577"/>
          <ac:spMkLst>
            <pc:docMk/>
            <pc:sldMk cId="3964235508" sldId="306"/>
            <ac:spMk id="7" creationId="{0301BC9A-F195-A9B2-D315-D981F424012E}"/>
          </ac:spMkLst>
        </pc:spChg>
        <pc:spChg chg="mod">
          <ac:chgData name="Yael Velleman" userId="d78930e0-6121-49c8-ba49-a481b9ef2dc5" providerId="ADAL" clId="{16AC6943-CCDA-4D48-84B4-98CCF4923CDB}" dt="2023-04-28T14:59:20.452" v="177" actId="20577"/>
          <ac:spMkLst>
            <pc:docMk/>
            <pc:sldMk cId="3964235508" sldId="306"/>
            <ac:spMk id="8" creationId="{513315F5-271F-7F92-6581-168BC31B838C}"/>
          </ac:spMkLst>
        </pc:spChg>
      </pc:sldChg>
      <pc:sldChg chg="modSp add mod">
        <pc:chgData name="Yael Velleman" userId="d78930e0-6121-49c8-ba49-a481b9ef2dc5" providerId="ADAL" clId="{16AC6943-CCDA-4D48-84B4-98CCF4923CDB}" dt="2023-05-03T05:05:32.926" v="256" actId="20577"/>
        <pc:sldMkLst>
          <pc:docMk/>
          <pc:sldMk cId="3466339649" sldId="307"/>
        </pc:sldMkLst>
        <pc:spChg chg="mod">
          <ac:chgData name="Yael Velleman" userId="d78930e0-6121-49c8-ba49-a481b9ef2dc5" providerId="ADAL" clId="{16AC6943-CCDA-4D48-84B4-98CCF4923CDB}" dt="2023-04-27T08:53:44.628" v="81" actId="20577"/>
          <ac:spMkLst>
            <pc:docMk/>
            <pc:sldMk cId="3466339649" sldId="307"/>
            <ac:spMk id="6" creationId="{3166C319-57D0-DB9C-4A90-1EA5D306D586}"/>
          </ac:spMkLst>
        </pc:spChg>
        <pc:spChg chg="mod">
          <ac:chgData name="Yael Velleman" userId="d78930e0-6121-49c8-ba49-a481b9ef2dc5" providerId="ADAL" clId="{16AC6943-CCDA-4D48-84B4-98CCF4923CDB}" dt="2023-04-27T08:53:55.795" v="111" actId="20577"/>
          <ac:spMkLst>
            <pc:docMk/>
            <pc:sldMk cId="3466339649" sldId="307"/>
            <ac:spMk id="7" creationId="{0301BC9A-F195-A9B2-D315-D981F424012E}"/>
          </ac:spMkLst>
        </pc:spChg>
        <pc:spChg chg="mod">
          <ac:chgData name="Yael Velleman" userId="d78930e0-6121-49c8-ba49-a481b9ef2dc5" providerId="ADAL" clId="{16AC6943-CCDA-4D48-84B4-98CCF4923CDB}" dt="2023-05-03T05:05:32.926" v="256" actId="20577"/>
          <ac:spMkLst>
            <pc:docMk/>
            <pc:sldMk cId="3466339649" sldId="307"/>
            <ac:spMk id="8" creationId="{513315F5-271F-7F92-6581-168BC31B838C}"/>
          </ac:spMkLst>
        </pc:spChg>
      </pc:sldChg>
      <pc:sldChg chg="modSp add del mod">
        <pc:chgData name="Yael Velleman" userId="d78930e0-6121-49c8-ba49-a481b9ef2dc5" providerId="ADAL" clId="{16AC6943-CCDA-4D48-84B4-98CCF4923CDB}" dt="2023-05-03T06:55:25.189" v="407" actId="47"/>
        <pc:sldMkLst>
          <pc:docMk/>
          <pc:sldMk cId="3714552414" sldId="308"/>
        </pc:sldMkLst>
        <pc:spChg chg="mod">
          <ac:chgData name="Yael Velleman" userId="d78930e0-6121-49c8-ba49-a481b9ef2dc5" providerId="ADAL" clId="{16AC6943-CCDA-4D48-84B4-98CCF4923CDB}" dt="2023-04-27T08:54:57.926" v="113" actId="27636"/>
          <ac:spMkLst>
            <pc:docMk/>
            <pc:sldMk cId="3714552414" sldId="308"/>
            <ac:spMk id="6" creationId="{3166C319-57D0-DB9C-4A90-1EA5D306D586}"/>
          </ac:spMkLst>
        </pc:spChg>
        <pc:spChg chg="mod">
          <ac:chgData name="Yael Velleman" userId="d78930e0-6121-49c8-ba49-a481b9ef2dc5" providerId="ADAL" clId="{16AC6943-CCDA-4D48-84B4-98CCF4923CDB}" dt="2023-05-03T05:04:27.138" v="197" actId="20577"/>
          <ac:spMkLst>
            <pc:docMk/>
            <pc:sldMk cId="3714552414" sldId="308"/>
            <ac:spMk id="7" creationId="{0301BC9A-F195-A9B2-D315-D981F424012E}"/>
          </ac:spMkLst>
        </pc:spChg>
        <pc:spChg chg="mod">
          <ac:chgData name="Yael Velleman" userId="d78930e0-6121-49c8-ba49-a481b9ef2dc5" providerId="ADAL" clId="{16AC6943-CCDA-4D48-84B4-98CCF4923CDB}" dt="2023-04-27T08:55:13.401" v="118" actId="20577"/>
          <ac:spMkLst>
            <pc:docMk/>
            <pc:sldMk cId="3714552414" sldId="308"/>
            <ac:spMk id="8" creationId="{513315F5-271F-7F92-6581-168BC31B838C}"/>
          </ac:spMkLst>
        </pc:spChg>
      </pc:sldChg>
      <pc:sldChg chg="new del">
        <pc:chgData name="Yael Velleman" userId="d78930e0-6121-49c8-ba49-a481b9ef2dc5" providerId="ADAL" clId="{16AC6943-CCDA-4D48-84B4-98CCF4923CDB}" dt="2023-04-28T15:00:51.457" v="190" actId="47"/>
        <pc:sldMkLst>
          <pc:docMk/>
          <pc:sldMk cId="390652773" sldId="309"/>
        </pc:sldMkLst>
      </pc:sldChg>
      <pc:sldChg chg="modSp add del mod">
        <pc:chgData name="Yael Velleman" userId="d78930e0-6121-49c8-ba49-a481b9ef2dc5" providerId="ADAL" clId="{16AC6943-CCDA-4D48-84B4-98CCF4923CDB}" dt="2023-05-03T06:55:41.882" v="408" actId="47"/>
        <pc:sldMkLst>
          <pc:docMk/>
          <pc:sldMk cId="3805800176" sldId="310"/>
        </pc:sldMkLst>
        <pc:spChg chg="mod">
          <ac:chgData name="Yael Velleman" userId="d78930e0-6121-49c8-ba49-a481b9ef2dc5" providerId="ADAL" clId="{16AC6943-CCDA-4D48-84B4-98CCF4923CDB}" dt="2023-05-03T05:14:40.422" v="277" actId="20577"/>
          <ac:spMkLst>
            <pc:docMk/>
            <pc:sldMk cId="3805800176" sldId="310"/>
            <ac:spMk id="6" creationId="{3166C319-57D0-DB9C-4A90-1EA5D306D586}"/>
          </ac:spMkLst>
        </pc:spChg>
        <pc:spChg chg="mod">
          <ac:chgData name="Yael Velleman" userId="d78930e0-6121-49c8-ba49-a481b9ef2dc5" providerId="ADAL" clId="{16AC6943-CCDA-4D48-84B4-98CCF4923CDB}" dt="2023-05-03T05:14:47.555" v="285" actId="20577"/>
          <ac:spMkLst>
            <pc:docMk/>
            <pc:sldMk cId="3805800176" sldId="310"/>
            <ac:spMk id="7" creationId="{0301BC9A-F195-A9B2-D315-D981F424012E}"/>
          </ac:spMkLst>
        </pc:spChg>
        <pc:spChg chg="mod">
          <ac:chgData name="Yael Velleman" userId="d78930e0-6121-49c8-ba49-a481b9ef2dc5" providerId="ADAL" clId="{16AC6943-CCDA-4D48-84B4-98CCF4923CDB}" dt="2023-04-27T08:58:26.074" v="166" actId="20577"/>
          <ac:spMkLst>
            <pc:docMk/>
            <pc:sldMk cId="3805800176" sldId="310"/>
            <ac:spMk id="8" creationId="{513315F5-271F-7F92-6581-168BC31B838C}"/>
          </ac:spMkLst>
        </pc:spChg>
      </pc:sldChg>
      <pc:sldChg chg="new del">
        <pc:chgData name="Yael Velleman" userId="d78930e0-6121-49c8-ba49-a481b9ef2dc5" providerId="ADAL" clId="{16AC6943-CCDA-4D48-84B4-98CCF4923CDB}" dt="2023-04-27T08:57:04.717" v="133" actId="47"/>
        <pc:sldMkLst>
          <pc:docMk/>
          <pc:sldMk cId="50567529" sldId="311"/>
        </pc:sldMkLst>
      </pc:sldChg>
      <pc:sldChg chg="add del">
        <pc:chgData name="Yael Velleman" userId="d78930e0-6121-49c8-ba49-a481b9ef2dc5" providerId="ADAL" clId="{16AC6943-CCDA-4D48-84B4-98CCF4923CDB}" dt="2023-04-27T08:55:34.092" v="122"/>
        <pc:sldMkLst>
          <pc:docMk/>
          <pc:sldMk cId="1041910825" sldId="312"/>
        </pc:sldMkLst>
      </pc:sldChg>
      <pc:sldChg chg="add">
        <pc:chgData name="Yael Velleman" userId="d78930e0-6121-49c8-ba49-a481b9ef2dc5" providerId="ADAL" clId="{16AC6943-CCDA-4D48-84B4-98CCF4923CDB}" dt="2023-05-03T05:12:01.537" v="257"/>
        <pc:sldMkLst>
          <pc:docMk/>
          <pc:sldMk cId="1441855003" sldId="313"/>
        </pc:sldMkLst>
      </pc:sldChg>
      <pc:sldChg chg="add del">
        <pc:chgData name="Yael Velleman" userId="d78930e0-6121-49c8-ba49-a481b9ef2dc5" providerId="ADAL" clId="{16AC6943-CCDA-4D48-84B4-98CCF4923CDB}" dt="2023-05-03T06:54:33.645" v="406"/>
        <pc:sldMkLst>
          <pc:docMk/>
          <pc:sldMk cId="1655368941" sldId="346"/>
        </pc:sldMkLst>
      </pc:sldChg>
      <pc:sldChg chg="add">
        <pc:chgData name="Yael Velleman" userId="d78930e0-6121-49c8-ba49-a481b9ef2dc5" providerId="ADAL" clId="{16AC6943-CCDA-4D48-84B4-98CCF4923CDB}" dt="2023-05-03T05:12:01.537" v="257"/>
        <pc:sldMkLst>
          <pc:docMk/>
          <pc:sldMk cId="3505271444" sldId="565"/>
        </pc:sldMkLst>
      </pc:sldChg>
      <pc:sldChg chg="add">
        <pc:chgData name="Yael Velleman" userId="d78930e0-6121-49c8-ba49-a481b9ef2dc5" providerId="ADAL" clId="{16AC6943-CCDA-4D48-84B4-98CCF4923CDB}" dt="2023-05-03T05:12:01.537" v="257"/>
        <pc:sldMkLst>
          <pc:docMk/>
          <pc:sldMk cId="3775349232" sldId="566"/>
        </pc:sldMkLst>
      </pc:sldChg>
      <pc:sldChg chg="add">
        <pc:chgData name="Yael Velleman" userId="d78930e0-6121-49c8-ba49-a481b9ef2dc5" providerId="ADAL" clId="{16AC6943-CCDA-4D48-84B4-98CCF4923CDB}" dt="2023-05-03T05:12:01.537" v="257"/>
        <pc:sldMkLst>
          <pc:docMk/>
          <pc:sldMk cId="147719294" sldId="570"/>
        </pc:sldMkLst>
      </pc:sldChg>
      <pc:sldChg chg="modSp add mod ord">
        <pc:chgData name="Yael Velleman" userId="d78930e0-6121-49c8-ba49-a481b9ef2dc5" providerId="ADAL" clId="{16AC6943-CCDA-4D48-84B4-98CCF4923CDB}" dt="2023-05-03T05:49:54.133" v="289"/>
        <pc:sldMkLst>
          <pc:docMk/>
          <pc:sldMk cId="348229102" sldId="2343"/>
        </pc:sldMkLst>
        <pc:picChg chg="mod">
          <ac:chgData name="Yael Velleman" userId="d78930e0-6121-49c8-ba49-a481b9ef2dc5" providerId="ADAL" clId="{16AC6943-CCDA-4D48-84B4-98CCF4923CDB}" dt="2023-04-28T15:00:47.718" v="189" actId="1076"/>
          <ac:picMkLst>
            <pc:docMk/>
            <pc:sldMk cId="348229102" sldId="2343"/>
            <ac:picMk id="5" creationId="{BA5D1736-7AB0-4C3C-87F2-6027092BE84F}"/>
          </ac:picMkLst>
        </pc:picChg>
      </pc:sldChg>
      <pc:sldChg chg="modSp add mod ord">
        <pc:chgData name="Yael Velleman" userId="d78930e0-6121-49c8-ba49-a481b9ef2dc5" providerId="ADAL" clId="{16AC6943-CCDA-4D48-84B4-98CCF4923CDB}" dt="2023-05-03T05:49:54.133" v="289"/>
        <pc:sldMkLst>
          <pc:docMk/>
          <pc:sldMk cId="1298686771" sldId="2345"/>
        </pc:sldMkLst>
        <pc:picChg chg="mod">
          <ac:chgData name="Yael Velleman" userId="d78930e0-6121-49c8-ba49-a481b9ef2dc5" providerId="ADAL" clId="{16AC6943-CCDA-4D48-84B4-98CCF4923CDB}" dt="2023-04-28T15:00:22.620" v="184" actId="1076"/>
          <ac:picMkLst>
            <pc:docMk/>
            <pc:sldMk cId="1298686771" sldId="2345"/>
            <ac:picMk id="5" creationId="{A53C7961-E305-40C7-8291-312B71EF36E7}"/>
          </ac:picMkLst>
        </pc:picChg>
      </pc:sldChg>
      <pc:sldChg chg="add">
        <pc:chgData name="Yael Velleman" userId="d78930e0-6121-49c8-ba49-a481b9ef2dc5" providerId="ADAL" clId="{16AC6943-CCDA-4D48-84B4-98CCF4923CDB}" dt="2023-05-03T05:12:01.537" v="257"/>
        <pc:sldMkLst>
          <pc:docMk/>
          <pc:sldMk cId="2029162606" sldId="4047"/>
        </pc:sldMkLst>
      </pc:sldChg>
      <pc:sldChg chg="add">
        <pc:chgData name="Yael Velleman" userId="d78930e0-6121-49c8-ba49-a481b9ef2dc5" providerId="ADAL" clId="{16AC6943-CCDA-4D48-84B4-98CCF4923CDB}" dt="2023-05-03T05:12:01.537" v="257"/>
        <pc:sldMkLst>
          <pc:docMk/>
          <pc:sldMk cId="3967701127" sldId="4109"/>
        </pc:sldMkLst>
      </pc:sldChg>
      <pc:sldChg chg="modSp add del mod">
        <pc:chgData name="Yael Velleman" userId="d78930e0-6121-49c8-ba49-a481b9ef2dc5" providerId="ADAL" clId="{16AC6943-CCDA-4D48-84B4-98CCF4923CDB}" dt="2023-05-03T05:48:21.771" v="287" actId="47"/>
        <pc:sldMkLst>
          <pc:docMk/>
          <pc:sldMk cId="2893813722" sldId="2141411501"/>
        </pc:sldMkLst>
        <pc:picChg chg="mod">
          <ac:chgData name="Yael Velleman" userId="d78930e0-6121-49c8-ba49-a481b9ef2dc5" providerId="ADAL" clId="{16AC6943-CCDA-4D48-84B4-98CCF4923CDB}" dt="2023-04-28T14:59:36.031" v="178" actId="1076"/>
          <ac:picMkLst>
            <pc:docMk/>
            <pc:sldMk cId="2893813722" sldId="2141411501"/>
            <ac:picMk id="5" creationId="{710DD45C-B63A-470C-BBE2-874300BE3347}"/>
          </ac:picMkLst>
        </pc:picChg>
      </pc:sldChg>
      <pc:sldChg chg="modSp add del mod">
        <pc:chgData name="Yael Velleman" userId="d78930e0-6121-49c8-ba49-a481b9ef2dc5" providerId="ADAL" clId="{16AC6943-CCDA-4D48-84B4-98CCF4923CDB}" dt="2023-05-03T05:48:21.771" v="287" actId="47"/>
        <pc:sldMkLst>
          <pc:docMk/>
          <pc:sldMk cId="1144731405" sldId="2141411514"/>
        </pc:sldMkLst>
        <pc:picChg chg="mod">
          <ac:chgData name="Yael Velleman" userId="d78930e0-6121-49c8-ba49-a481b9ef2dc5" providerId="ADAL" clId="{16AC6943-CCDA-4D48-84B4-98CCF4923CDB}" dt="2023-04-28T14:59:43.830" v="179" actId="1076"/>
          <ac:picMkLst>
            <pc:docMk/>
            <pc:sldMk cId="1144731405" sldId="2141411514"/>
            <ac:picMk id="8" creationId="{DFDE8201-C81F-438D-91E9-F9DED6D0AECD}"/>
          </ac:picMkLst>
        </pc:picChg>
      </pc:sldChg>
      <pc:sldChg chg="add del">
        <pc:chgData name="Yael Velleman" userId="d78930e0-6121-49c8-ba49-a481b9ef2dc5" providerId="ADAL" clId="{16AC6943-CCDA-4D48-84B4-98CCF4923CDB}" dt="2023-05-03T05:50:16.058" v="302" actId="47"/>
        <pc:sldMkLst>
          <pc:docMk/>
          <pc:sldMk cId="479724034" sldId="2141411515"/>
        </pc:sldMkLst>
      </pc:sldChg>
      <pc:sldChg chg="modSp add mod ord">
        <pc:chgData name="Yael Velleman" userId="d78930e0-6121-49c8-ba49-a481b9ef2dc5" providerId="ADAL" clId="{16AC6943-CCDA-4D48-84B4-98CCF4923CDB}" dt="2023-05-03T05:49:54.133" v="289"/>
        <pc:sldMkLst>
          <pc:docMk/>
          <pc:sldMk cId="4210762435" sldId="2141411517"/>
        </pc:sldMkLst>
        <pc:picChg chg="mod">
          <ac:chgData name="Yael Velleman" userId="d78930e0-6121-49c8-ba49-a481b9ef2dc5" providerId="ADAL" clId="{16AC6943-CCDA-4D48-84B4-98CCF4923CDB}" dt="2023-04-28T15:00:16.900" v="183" actId="1076"/>
          <ac:picMkLst>
            <pc:docMk/>
            <pc:sldMk cId="4210762435" sldId="2141411517"/>
            <ac:picMk id="7" creationId="{63383821-97E4-424D-7CBF-24568EBF81C4}"/>
          </ac:picMkLst>
        </pc:picChg>
      </pc:sldChg>
      <pc:sldChg chg="modSp add mod ord">
        <pc:chgData name="Yael Velleman" userId="d78930e0-6121-49c8-ba49-a481b9ef2dc5" providerId="ADAL" clId="{16AC6943-CCDA-4D48-84B4-98CCF4923CDB}" dt="2023-05-03T05:49:54.133" v="289"/>
        <pc:sldMkLst>
          <pc:docMk/>
          <pc:sldMk cId="28021342" sldId="2141411520"/>
        </pc:sldMkLst>
        <pc:picChg chg="mod">
          <ac:chgData name="Yael Velleman" userId="d78930e0-6121-49c8-ba49-a481b9ef2dc5" providerId="ADAL" clId="{16AC6943-CCDA-4D48-84B4-98CCF4923CDB}" dt="2023-04-28T15:00:33.065" v="186" actId="1076"/>
          <ac:picMkLst>
            <pc:docMk/>
            <pc:sldMk cId="28021342" sldId="2141411520"/>
            <ac:picMk id="10" creationId="{FFF49D17-4F3C-4CA8-91E4-CBFAB22A66A5}"/>
          </ac:picMkLst>
        </pc:picChg>
      </pc:sldChg>
      <pc:sldChg chg="modSp add mod ord">
        <pc:chgData name="Yael Velleman" userId="d78930e0-6121-49c8-ba49-a481b9ef2dc5" providerId="ADAL" clId="{16AC6943-CCDA-4D48-84B4-98CCF4923CDB}" dt="2023-05-03T05:49:54.133" v="289"/>
        <pc:sldMkLst>
          <pc:docMk/>
          <pc:sldMk cId="2942701661" sldId="2141411521"/>
        </pc:sldMkLst>
        <pc:picChg chg="mod">
          <ac:chgData name="Yael Velleman" userId="d78930e0-6121-49c8-ba49-a481b9ef2dc5" providerId="ADAL" clId="{16AC6943-CCDA-4D48-84B4-98CCF4923CDB}" dt="2023-04-28T15:00:27.918" v="185" actId="1076"/>
          <ac:picMkLst>
            <pc:docMk/>
            <pc:sldMk cId="2942701661" sldId="2141411521"/>
            <ac:picMk id="6" creationId="{137D36B2-67FD-3BAE-D8DB-7E4CDE584EC4}"/>
          </ac:picMkLst>
        </pc:picChg>
      </pc:sldChg>
      <pc:sldChg chg="modSp add mod ord">
        <pc:chgData name="Yael Velleman" userId="d78930e0-6121-49c8-ba49-a481b9ef2dc5" providerId="ADAL" clId="{16AC6943-CCDA-4D48-84B4-98CCF4923CDB}" dt="2023-05-03T05:49:54.133" v="289"/>
        <pc:sldMkLst>
          <pc:docMk/>
          <pc:sldMk cId="2122671917" sldId="2141411522"/>
        </pc:sldMkLst>
        <pc:picChg chg="mod">
          <ac:chgData name="Yael Velleman" userId="d78930e0-6121-49c8-ba49-a481b9ef2dc5" providerId="ADAL" clId="{16AC6943-CCDA-4D48-84B4-98CCF4923CDB}" dt="2023-04-28T15:00:43.095" v="188" actId="1076"/>
          <ac:picMkLst>
            <pc:docMk/>
            <pc:sldMk cId="2122671917" sldId="2141411522"/>
            <ac:picMk id="4" creationId="{67FEB0CA-008A-AC29-C26D-9C6321CBD873}"/>
          </ac:picMkLst>
        </pc:picChg>
      </pc:sldChg>
      <pc:sldChg chg="modSp add mod ord">
        <pc:chgData name="Yael Velleman" userId="d78930e0-6121-49c8-ba49-a481b9ef2dc5" providerId="ADAL" clId="{16AC6943-CCDA-4D48-84B4-98CCF4923CDB}" dt="2023-05-03T05:49:54.133" v="289"/>
        <pc:sldMkLst>
          <pc:docMk/>
          <pc:sldMk cId="1753699777" sldId="2141411523"/>
        </pc:sldMkLst>
        <pc:picChg chg="mod">
          <ac:chgData name="Yael Velleman" userId="d78930e0-6121-49c8-ba49-a481b9ef2dc5" providerId="ADAL" clId="{16AC6943-CCDA-4D48-84B4-98CCF4923CDB}" dt="2023-04-28T15:00:38.194" v="187" actId="1076"/>
          <ac:picMkLst>
            <pc:docMk/>
            <pc:sldMk cId="1753699777" sldId="2141411523"/>
            <ac:picMk id="4" creationId="{FEF73B0E-3CEF-AFDF-5BF6-C72D55171A6D}"/>
          </ac:picMkLst>
        </pc:picChg>
      </pc:sldChg>
      <pc:sldChg chg="add del">
        <pc:chgData name="Yael Velleman" userId="d78930e0-6121-49c8-ba49-a481b9ef2dc5" providerId="ADAL" clId="{16AC6943-CCDA-4D48-84B4-98CCF4923CDB}" dt="2023-05-03T05:50:16.836" v="303" actId="47"/>
        <pc:sldMkLst>
          <pc:docMk/>
          <pc:sldMk cId="1155005503" sldId="2141411525"/>
        </pc:sldMkLst>
      </pc:sldChg>
      <pc:sldChg chg="add del">
        <pc:chgData name="Yael Velleman" userId="d78930e0-6121-49c8-ba49-a481b9ef2dc5" providerId="ADAL" clId="{16AC6943-CCDA-4D48-84B4-98CCF4923CDB}" dt="2023-05-03T06:54:33.645" v="406"/>
        <pc:sldMkLst>
          <pc:docMk/>
          <pc:sldMk cId="1837938608" sldId="2147375804"/>
        </pc:sldMkLst>
      </pc:sldChg>
      <pc:sldChg chg="add del">
        <pc:chgData name="Yael Velleman" userId="d78930e0-6121-49c8-ba49-a481b9ef2dc5" providerId="ADAL" clId="{16AC6943-CCDA-4D48-84B4-98CCF4923CDB}" dt="2023-05-03T06:54:33.645" v="406"/>
        <pc:sldMkLst>
          <pc:docMk/>
          <pc:sldMk cId="3659754478" sldId="2147375805"/>
        </pc:sldMkLst>
      </pc:sldChg>
      <pc:sldChg chg="add del">
        <pc:chgData name="Yael Velleman" userId="d78930e0-6121-49c8-ba49-a481b9ef2dc5" providerId="ADAL" clId="{16AC6943-CCDA-4D48-84B4-98CCF4923CDB}" dt="2023-05-03T06:54:33.645" v="406"/>
        <pc:sldMkLst>
          <pc:docMk/>
          <pc:sldMk cId="1493886747" sldId="2147375806"/>
        </pc:sldMkLst>
      </pc:sldChg>
      <pc:sldChg chg="modSp add del mod">
        <pc:chgData name="Yael Velleman" userId="d78930e0-6121-49c8-ba49-a481b9ef2dc5" providerId="ADAL" clId="{16AC6943-CCDA-4D48-84B4-98CCF4923CDB}" dt="2023-05-03T06:54:03.251" v="403" actId="47"/>
        <pc:sldMkLst>
          <pc:docMk/>
          <pc:sldMk cId="4262342870" sldId="2147375807"/>
        </pc:sldMkLst>
        <pc:spChg chg="mod">
          <ac:chgData name="Yael Velleman" userId="d78930e0-6121-49c8-ba49-a481b9ef2dc5" providerId="ADAL" clId="{16AC6943-CCDA-4D48-84B4-98CCF4923CDB}" dt="2023-04-27T08:57:35.762" v="135" actId="207"/>
          <ac:spMkLst>
            <pc:docMk/>
            <pc:sldMk cId="4262342870" sldId="2147375807"/>
            <ac:spMk id="15" creationId="{DD6994A1-359F-4E45-8AA8-71C4A7382372}"/>
          </ac:spMkLst>
        </pc:spChg>
        <pc:spChg chg="mod">
          <ac:chgData name="Yael Velleman" userId="d78930e0-6121-49c8-ba49-a481b9ef2dc5" providerId="ADAL" clId="{16AC6943-CCDA-4D48-84B4-98CCF4923CDB}" dt="2023-04-27T08:57:42.046" v="136" actId="207"/>
          <ac:spMkLst>
            <pc:docMk/>
            <pc:sldMk cId="4262342870" sldId="2147375807"/>
            <ac:spMk id="16" creationId="{AA48DE88-E821-423C-8E95-9C073AB4421A}"/>
          </ac:spMkLst>
        </pc:spChg>
      </pc:sldChg>
      <pc:sldChg chg="addSp delSp modSp new mod modAnim">
        <pc:chgData name="Yael Velleman" userId="d78930e0-6121-49c8-ba49-a481b9ef2dc5" providerId="ADAL" clId="{16AC6943-CCDA-4D48-84B4-98CCF4923CDB}" dt="2023-05-03T05:01:28.777" v="196" actId="14100"/>
        <pc:sldMkLst>
          <pc:docMk/>
          <pc:sldMk cId="3665365625" sldId="2147375808"/>
        </pc:sldMkLst>
        <pc:spChg chg="del">
          <ac:chgData name="Yael Velleman" userId="d78930e0-6121-49c8-ba49-a481b9ef2dc5" providerId="ADAL" clId="{16AC6943-CCDA-4D48-84B4-98CCF4923CDB}" dt="2023-05-03T05:01:14.871" v="193" actId="478"/>
          <ac:spMkLst>
            <pc:docMk/>
            <pc:sldMk cId="3665365625" sldId="2147375808"/>
            <ac:spMk id="2" creationId="{36301C2D-0D5C-30E0-115C-691F5D30EE32}"/>
          </ac:spMkLst>
        </pc:spChg>
        <pc:spChg chg="del">
          <ac:chgData name="Yael Velleman" userId="d78930e0-6121-49c8-ba49-a481b9ef2dc5" providerId="ADAL" clId="{16AC6943-CCDA-4D48-84B4-98CCF4923CDB}" dt="2023-05-03T05:01:01.189" v="192"/>
          <ac:spMkLst>
            <pc:docMk/>
            <pc:sldMk cId="3665365625" sldId="2147375808"/>
            <ac:spMk id="3" creationId="{44109389-F01B-CEBC-56CE-DC8DB59AAAE3}"/>
          </ac:spMkLst>
        </pc:spChg>
        <pc:picChg chg="add mod">
          <ac:chgData name="Yael Velleman" userId="d78930e0-6121-49c8-ba49-a481b9ef2dc5" providerId="ADAL" clId="{16AC6943-CCDA-4D48-84B4-98CCF4923CDB}" dt="2023-05-03T05:01:28.777" v="196" actId="14100"/>
          <ac:picMkLst>
            <pc:docMk/>
            <pc:sldMk cId="3665365625" sldId="2147375808"/>
            <ac:picMk id="5" creationId="{B9E5D2A6-5D68-5207-0427-414A56E6CBFF}"/>
          </ac:picMkLst>
        </pc:picChg>
      </pc:sldChg>
      <pc:sldChg chg="add">
        <pc:chgData name="Yael Velleman" userId="d78930e0-6121-49c8-ba49-a481b9ef2dc5" providerId="ADAL" clId="{16AC6943-CCDA-4D48-84B4-98CCF4923CDB}" dt="2023-05-03T05:12:01.537" v="257"/>
        <pc:sldMkLst>
          <pc:docMk/>
          <pc:sldMk cId="2662562397" sldId="2147375809"/>
        </pc:sldMkLst>
      </pc:sldChg>
      <pc:sldChg chg="addSp delSp modSp new mod">
        <pc:chgData name="Yael Velleman" userId="d78930e0-6121-49c8-ba49-a481b9ef2dc5" providerId="ADAL" clId="{16AC6943-CCDA-4D48-84B4-98CCF4923CDB}" dt="2023-05-03T05:13:55.365" v="265"/>
        <pc:sldMkLst>
          <pc:docMk/>
          <pc:sldMk cId="2542759363" sldId="2147375810"/>
        </pc:sldMkLst>
        <pc:spChg chg="del">
          <ac:chgData name="Yael Velleman" userId="d78930e0-6121-49c8-ba49-a481b9ef2dc5" providerId="ADAL" clId="{16AC6943-CCDA-4D48-84B4-98CCF4923CDB}" dt="2023-05-03T05:13:51.743" v="263" actId="478"/>
          <ac:spMkLst>
            <pc:docMk/>
            <pc:sldMk cId="2542759363" sldId="2147375810"/>
            <ac:spMk id="2" creationId="{110641D7-34C9-9553-DD36-45D4F6AC5A85}"/>
          </ac:spMkLst>
        </pc:spChg>
        <pc:spChg chg="del">
          <ac:chgData name="Yael Velleman" userId="d78930e0-6121-49c8-ba49-a481b9ef2dc5" providerId="ADAL" clId="{16AC6943-CCDA-4D48-84B4-98CCF4923CDB}" dt="2023-05-03T05:13:50.522" v="262" actId="478"/>
          <ac:spMkLst>
            <pc:docMk/>
            <pc:sldMk cId="2542759363" sldId="2147375810"/>
            <ac:spMk id="3" creationId="{9CFEF197-55B8-634E-E917-C31FE6D5BA4A}"/>
          </ac:spMkLst>
        </pc:spChg>
        <pc:spChg chg="del">
          <ac:chgData name="Yael Velleman" userId="d78930e0-6121-49c8-ba49-a481b9ef2dc5" providerId="ADAL" clId="{16AC6943-CCDA-4D48-84B4-98CCF4923CDB}" dt="2023-05-03T05:13:54.578" v="264" actId="478"/>
          <ac:spMkLst>
            <pc:docMk/>
            <pc:sldMk cId="2542759363" sldId="2147375810"/>
            <ac:spMk id="4" creationId="{92734519-B85A-783E-B436-F83783386C42}"/>
          </ac:spMkLst>
        </pc:spChg>
        <pc:spChg chg="add del mod">
          <ac:chgData name="Yael Velleman" userId="d78930e0-6121-49c8-ba49-a481b9ef2dc5" providerId="ADAL" clId="{16AC6943-CCDA-4D48-84B4-98CCF4923CDB}" dt="2023-05-03T05:13:48" v="261"/>
          <ac:spMkLst>
            <pc:docMk/>
            <pc:sldMk cId="2542759363" sldId="2147375810"/>
            <ac:spMk id="5" creationId="{91800745-5D70-20AD-B240-F1FD82D0E961}"/>
          </ac:spMkLst>
        </pc:spChg>
        <pc:spChg chg="add del mod">
          <ac:chgData name="Yael Velleman" userId="d78930e0-6121-49c8-ba49-a481b9ef2dc5" providerId="ADAL" clId="{16AC6943-CCDA-4D48-84B4-98CCF4923CDB}" dt="2023-05-03T05:13:48" v="261"/>
          <ac:spMkLst>
            <pc:docMk/>
            <pc:sldMk cId="2542759363" sldId="2147375810"/>
            <ac:spMk id="6" creationId="{733B089E-460D-1E38-A9FE-A947319FFD37}"/>
          </ac:spMkLst>
        </pc:spChg>
        <pc:spChg chg="add del mod">
          <ac:chgData name="Yael Velleman" userId="d78930e0-6121-49c8-ba49-a481b9ef2dc5" providerId="ADAL" clId="{16AC6943-CCDA-4D48-84B4-98CCF4923CDB}" dt="2023-05-03T05:13:48" v="261"/>
          <ac:spMkLst>
            <pc:docMk/>
            <pc:sldMk cId="2542759363" sldId="2147375810"/>
            <ac:spMk id="7" creationId="{B590C7E6-0887-C2D1-6C91-5418AB5FE568}"/>
          </ac:spMkLst>
        </pc:spChg>
        <pc:spChg chg="add del mod">
          <ac:chgData name="Yael Velleman" userId="d78930e0-6121-49c8-ba49-a481b9ef2dc5" providerId="ADAL" clId="{16AC6943-CCDA-4D48-84B4-98CCF4923CDB}" dt="2023-05-03T05:13:48" v="261"/>
          <ac:spMkLst>
            <pc:docMk/>
            <pc:sldMk cId="2542759363" sldId="2147375810"/>
            <ac:spMk id="8" creationId="{27695A8D-962B-BE94-5C13-6EBD82650AF5}"/>
          </ac:spMkLst>
        </pc:spChg>
        <pc:spChg chg="add del mod">
          <ac:chgData name="Yael Velleman" userId="d78930e0-6121-49c8-ba49-a481b9ef2dc5" providerId="ADAL" clId="{16AC6943-CCDA-4D48-84B4-98CCF4923CDB}" dt="2023-05-03T05:13:48" v="261"/>
          <ac:spMkLst>
            <pc:docMk/>
            <pc:sldMk cId="2542759363" sldId="2147375810"/>
            <ac:spMk id="9" creationId="{BEBEFBDA-D2C0-1C72-30BC-5D994E46225E}"/>
          </ac:spMkLst>
        </pc:spChg>
        <pc:spChg chg="add del mod">
          <ac:chgData name="Yael Velleman" userId="d78930e0-6121-49c8-ba49-a481b9ef2dc5" providerId="ADAL" clId="{16AC6943-CCDA-4D48-84B4-98CCF4923CDB}" dt="2023-05-03T05:13:48" v="261"/>
          <ac:spMkLst>
            <pc:docMk/>
            <pc:sldMk cId="2542759363" sldId="2147375810"/>
            <ac:spMk id="10" creationId="{98E4670A-476E-8766-AD46-7AF955649CB3}"/>
          </ac:spMkLst>
        </pc:spChg>
        <pc:spChg chg="add del mod">
          <ac:chgData name="Yael Velleman" userId="d78930e0-6121-49c8-ba49-a481b9ef2dc5" providerId="ADAL" clId="{16AC6943-CCDA-4D48-84B4-98CCF4923CDB}" dt="2023-05-03T05:13:48" v="261"/>
          <ac:spMkLst>
            <pc:docMk/>
            <pc:sldMk cId="2542759363" sldId="2147375810"/>
            <ac:spMk id="11" creationId="{8183104F-4670-7BB3-E012-8D4B3493817E}"/>
          </ac:spMkLst>
        </pc:spChg>
        <pc:spChg chg="add del mod">
          <ac:chgData name="Yael Velleman" userId="d78930e0-6121-49c8-ba49-a481b9ef2dc5" providerId="ADAL" clId="{16AC6943-CCDA-4D48-84B4-98CCF4923CDB}" dt="2023-05-03T05:13:48" v="261"/>
          <ac:spMkLst>
            <pc:docMk/>
            <pc:sldMk cId="2542759363" sldId="2147375810"/>
            <ac:spMk id="12" creationId="{09DC9300-D7DA-BA54-84D4-258B5728FCC3}"/>
          </ac:spMkLst>
        </pc:spChg>
        <pc:spChg chg="add del mod">
          <ac:chgData name="Yael Velleman" userId="d78930e0-6121-49c8-ba49-a481b9ef2dc5" providerId="ADAL" clId="{16AC6943-CCDA-4D48-84B4-98CCF4923CDB}" dt="2023-05-03T05:13:48" v="261"/>
          <ac:spMkLst>
            <pc:docMk/>
            <pc:sldMk cId="2542759363" sldId="2147375810"/>
            <ac:spMk id="13" creationId="{A5DD5EBE-5535-6B87-9717-1345AA1B0E85}"/>
          </ac:spMkLst>
        </pc:spChg>
        <pc:spChg chg="add del mod">
          <ac:chgData name="Yael Velleman" userId="d78930e0-6121-49c8-ba49-a481b9ef2dc5" providerId="ADAL" clId="{16AC6943-CCDA-4D48-84B4-98CCF4923CDB}" dt="2023-05-03T05:13:48" v="261"/>
          <ac:spMkLst>
            <pc:docMk/>
            <pc:sldMk cId="2542759363" sldId="2147375810"/>
            <ac:spMk id="14" creationId="{C3117D82-A0C7-4B0F-CF49-0CBD3FB2725C}"/>
          </ac:spMkLst>
        </pc:spChg>
        <pc:spChg chg="add del mod">
          <ac:chgData name="Yael Velleman" userId="d78930e0-6121-49c8-ba49-a481b9ef2dc5" providerId="ADAL" clId="{16AC6943-CCDA-4D48-84B4-98CCF4923CDB}" dt="2023-05-03T05:13:48" v="261"/>
          <ac:spMkLst>
            <pc:docMk/>
            <pc:sldMk cId="2542759363" sldId="2147375810"/>
            <ac:spMk id="15" creationId="{E9007699-FFB2-C711-9076-E9AF4E94B74B}"/>
          </ac:spMkLst>
        </pc:spChg>
        <pc:spChg chg="add del mod">
          <ac:chgData name="Yael Velleman" userId="d78930e0-6121-49c8-ba49-a481b9ef2dc5" providerId="ADAL" clId="{16AC6943-CCDA-4D48-84B4-98CCF4923CDB}" dt="2023-05-03T05:13:48" v="261"/>
          <ac:spMkLst>
            <pc:docMk/>
            <pc:sldMk cId="2542759363" sldId="2147375810"/>
            <ac:spMk id="18" creationId="{2D227121-D6EC-5C66-3464-2F635FC8F845}"/>
          </ac:spMkLst>
        </pc:spChg>
        <pc:spChg chg="add del mod">
          <ac:chgData name="Yael Velleman" userId="d78930e0-6121-49c8-ba49-a481b9ef2dc5" providerId="ADAL" clId="{16AC6943-CCDA-4D48-84B4-98CCF4923CDB}" dt="2023-05-03T05:13:48" v="261"/>
          <ac:spMkLst>
            <pc:docMk/>
            <pc:sldMk cId="2542759363" sldId="2147375810"/>
            <ac:spMk id="19" creationId="{56C0F8CA-2BAB-018B-6DDD-9C9DEE54CB43}"/>
          </ac:spMkLst>
        </pc:spChg>
        <pc:spChg chg="add mod">
          <ac:chgData name="Yael Velleman" userId="d78930e0-6121-49c8-ba49-a481b9ef2dc5" providerId="ADAL" clId="{16AC6943-CCDA-4D48-84B4-98CCF4923CDB}" dt="2023-05-03T05:13:55.365" v="265"/>
          <ac:spMkLst>
            <pc:docMk/>
            <pc:sldMk cId="2542759363" sldId="2147375810"/>
            <ac:spMk id="20" creationId="{1BC92765-2374-18DC-4E35-3739BAD1CB36}"/>
          </ac:spMkLst>
        </pc:spChg>
        <pc:spChg chg="add mod">
          <ac:chgData name="Yael Velleman" userId="d78930e0-6121-49c8-ba49-a481b9ef2dc5" providerId="ADAL" clId="{16AC6943-CCDA-4D48-84B4-98CCF4923CDB}" dt="2023-05-03T05:13:55.365" v="265"/>
          <ac:spMkLst>
            <pc:docMk/>
            <pc:sldMk cId="2542759363" sldId="2147375810"/>
            <ac:spMk id="21" creationId="{04B75FC6-F3D0-9A74-D0A9-BCA6FA47B443}"/>
          </ac:spMkLst>
        </pc:spChg>
        <pc:spChg chg="add mod">
          <ac:chgData name="Yael Velleman" userId="d78930e0-6121-49c8-ba49-a481b9ef2dc5" providerId="ADAL" clId="{16AC6943-CCDA-4D48-84B4-98CCF4923CDB}" dt="2023-05-03T05:13:55.365" v="265"/>
          <ac:spMkLst>
            <pc:docMk/>
            <pc:sldMk cId="2542759363" sldId="2147375810"/>
            <ac:spMk id="22" creationId="{F3DE38DF-56CA-35BA-57B9-BB9AA9660009}"/>
          </ac:spMkLst>
        </pc:spChg>
        <pc:spChg chg="add mod">
          <ac:chgData name="Yael Velleman" userId="d78930e0-6121-49c8-ba49-a481b9ef2dc5" providerId="ADAL" clId="{16AC6943-CCDA-4D48-84B4-98CCF4923CDB}" dt="2023-05-03T05:13:55.365" v="265"/>
          <ac:spMkLst>
            <pc:docMk/>
            <pc:sldMk cId="2542759363" sldId="2147375810"/>
            <ac:spMk id="23" creationId="{2A133F37-703D-1354-4E39-3860F3E4F6AC}"/>
          </ac:spMkLst>
        </pc:spChg>
        <pc:spChg chg="add mod">
          <ac:chgData name="Yael Velleman" userId="d78930e0-6121-49c8-ba49-a481b9ef2dc5" providerId="ADAL" clId="{16AC6943-CCDA-4D48-84B4-98CCF4923CDB}" dt="2023-05-03T05:13:55.365" v="265"/>
          <ac:spMkLst>
            <pc:docMk/>
            <pc:sldMk cId="2542759363" sldId="2147375810"/>
            <ac:spMk id="24" creationId="{FBC417A0-4CEA-EFA0-56BF-7EA852EB1A4D}"/>
          </ac:spMkLst>
        </pc:spChg>
        <pc:spChg chg="add mod">
          <ac:chgData name="Yael Velleman" userId="d78930e0-6121-49c8-ba49-a481b9ef2dc5" providerId="ADAL" clId="{16AC6943-CCDA-4D48-84B4-98CCF4923CDB}" dt="2023-05-03T05:13:55.365" v="265"/>
          <ac:spMkLst>
            <pc:docMk/>
            <pc:sldMk cId="2542759363" sldId="2147375810"/>
            <ac:spMk id="25" creationId="{FDCDCDE3-69C0-EDA7-B939-61F0657CE4B4}"/>
          </ac:spMkLst>
        </pc:spChg>
        <pc:spChg chg="add mod">
          <ac:chgData name="Yael Velleman" userId="d78930e0-6121-49c8-ba49-a481b9ef2dc5" providerId="ADAL" clId="{16AC6943-CCDA-4D48-84B4-98CCF4923CDB}" dt="2023-05-03T05:13:55.365" v="265"/>
          <ac:spMkLst>
            <pc:docMk/>
            <pc:sldMk cId="2542759363" sldId="2147375810"/>
            <ac:spMk id="26" creationId="{49384FA8-AD31-CF40-D6FD-65B6C3FFDE18}"/>
          </ac:spMkLst>
        </pc:spChg>
        <pc:spChg chg="add mod">
          <ac:chgData name="Yael Velleman" userId="d78930e0-6121-49c8-ba49-a481b9ef2dc5" providerId="ADAL" clId="{16AC6943-CCDA-4D48-84B4-98CCF4923CDB}" dt="2023-05-03T05:13:55.365" v="265"/>
          <ac:spMkLst>
            <pc:docMk/>
            <pc:sldMk cId="2542759363" sldId="2147375810"/>
            <ac:spMk id="27" creationId="{4CEBA5DE-68FC-1699-7C8F-2A295B38B0D0}"/>
          </ac:spMkLst>
        </pc:spChg>
        <pc:spChg chg="add mod">
          <ac:chgData name="Yael Velleman" userId="d78930e0-6121-49c8-ba49-a481b9ef2dc5" providerId="ADAL" clId="{16AC6943-CCDA-4D48-84B4-98CCF4923CDB}" dt="2023-05-03T05:13:55.365" v="265"/>
          <ac:spMkLst>
            <pc:docMk/>
            <pc:sldMk cId="2542759363" sldId="2147375810"/>
            <ac:spMk id="28" creationId="{54D1D7AD-57E8-AA4F-0DF4-A29FA66F6530}"/>
          </ac:spMkLst>
        </pc:spChg>
        <pc:spChg chg="add mod">
          <ac:chgData name="Yael Velleman" userId="d78930e0-6121-49c8-ba49-a481b9ef2dc5" providerId="ADAL" clId="{16AC6943-CCDA-4D48-84B4-98CCF4923CDB}" dt="2023-05-03T05:13:55.365" v="265"/>
          <ac:spMkLst>
            <pc:docMk/>
            <pc:sldMk cId="2542759363" sldId="2147375810"/>
            <ac:spMk id="29" creationId="{E27433ED-F46A-21AD-2B71-21FFDDFA1567}"/>
          </ac:spMkLst>
        </pc:spChg>
        <pc:spChg chg="add mod">
          <ac:chgData name="Yael Velleman" userId="d78930e0-6121-49c8-ba49-a481b9ef2dc5" providerId="ADAL" clId="{16AC6943-CCDA-4D48-84B4-98CCF4923CDB}" dt="2023-05-03T05:13:55.365" v="265"/>
          <ac:spMkLst>
            <pc:docMk/>
            <pc:sldMk cId="2542759363" sldId="2147375810"/>
            <ac:spMk id="30" creationId="{C107CF15-A3A1-A29E-36D7-BFE4A6B01FFC}"/>
          </ac:spMkLst>
        </pc:spChg>
        <pc:spChg chg="add mod">
          <ac:chgData name="Yael Velleman" userId="d78930e0-6121-49c8-ba49-a481b9ef2dc5" providerId="ADAL" clId="{16AC6943-CCDA-4D48-84B4-98CCF4923CDB}" dt="2023-05-03T05:13:55.365" v="265"/>
          <ac:spMkLst>
            <pc:docMk/>
            <pc:sldMk cId="2542759363" sldId="2147375810"/>
            <ac:spMk id="33" creationId="{A155D4AB-7984-16E7-DF70-0013257350D0}"/>
          </ac:spMkLst>
        </pc:spChg>
        <pc:spChg chg="add mod">
          <ac:chgData name="Yael Velleman" userId="d78930e0-6121-49c8-ba49-a481b9ef2dc5" providerId="ADAL" clId="{16AC6943-CCDA-4D48-84B4-98CCF4923CDB}" dt="2023-05-03T05:13:55.365" v="265"/>
          <ac:spMkLst>
            <pc:docMk/>
            <pc:sldMk cId="2542759363" sldId="2147375810"/>
            <ac:spMk id="34" creationId="{905F6A9F-1142-89CA-1394-948BEDB3E33E}"/>
          </ac:spMkLst>
        </pc:spChg>
        <pc:picChg chg="add del mod">
          <ac:chgData name="Yael Velleman" userId="d78930e0-6121-49c8-ba49-a481b9ef2dc5" providerId="ADAL" clId="{16AC6943-CCDA-4D48-84B4-98CCF4923CDB}" dt="2023-05-03T05:13:48" v="261"/>
          <ac:picMkLst>
            <pc:docMk/>
            <pc:sldMk cId="2542759363" sldId="2147375810"/>
            <ac:picMk id="16" creationId="{9B62916B-97BB-9C26-77E5-D03B2ED34046}"/>
          </ac:picMkLst>
        </pc:picChg>
        <pc:picChg chg="add mod">
          <ac:chgData name="Yael Velleman" userId="d78930e0-6121-49c8-ba49-a481b9ef2dc5" providerId="ADAL" clId="{16AC6943-CCDA-4D48-84B4-98CCF4923CDB}" dt="2023-05-03T05:13:55.365" v="265"/>
          <ac:picMkLst>
            <pc:docMk/>
            <pc:sldMk cId="2542759363" sldId="2147375810"/>
            <ac:picMk id="31" creationId="{BEC72DAC-0624-5C6F-E5CE-6AEF24916918}"/>
          </ac:picMkLst>
        </pc:picChg>
        <pc:cxnChg chg="add del mod">
          <ac:chgData name="Yael Velleman" userId="d78930e0-6121-49c8-ba49-a481b9ef2dc5" providerId="ADAL" clId="{16AC6943-CCDA-4D48-84B4-98CCF4923CDB}" dt="2023-05-03T05:13:48" v="261"/>
          <ac:cxnSpMkLst>
            <pc:docMk/>
            <pc:sldMk cId="2542759363" sldId="2147375810"/>
            <ac:cxnSpMk id="17" creationId="{2123D7EF-EC0A-4A55-DD2A-FC26D98E85D9}"/>
          </ac:cxnSpMkLst>
        </pc:cxnChg>
        <pc:cxnChg chg="add mod">
          <ac:chgData name="Yael Velleman" userId="d78930e0-6121-49c8-ba49-a481b9ef2dc5" providerId="ADAL" clId="{16AC6943-CCDA-4D48-84B4-98CCF4923CDB}" dt="2023-05-03T05:13:55.365" v="265"/>
          <ac:cxnSpMkLst>
            <pc:docMk/>
            <pc:sldMk cId="2542759363" sldId="2147375810"/>
            <ac:cxnSpMk id="32" creationId="{26C0BEC4-AF87-C1E0-27F5-8CF3B97C05FD}"/>
          </ac:cxnSpMkLst>
        </pc:cxnChg>
      </pc:sldChg>
      <pc:sldChg chg="modSp add mod">
        <pc:chgData name="Yael Velleman" userId="d78930e0-6121-49c8-ba49-a481b9ef2dc5" providerId="ADAL" clId="{16AC6943-CCDA-4D48-84B4-98CCF4923CDB}" dt="2023-05-03T05:50:41.260" v="336" actId="20577"/>
        <pc:sldMkLst>
          <pc:docMk/>
          <pc:sldMk cId="1812823887" sldId="2147375811"/>
        </pc:sldMkLst>
        <pc:spChg chg="mod">
          <ac:chgData name="Yael Velleman" userId="d78930e0-6121-49c8-ba49-a481b9ef2dc5" providerId="ADAL" clId="{16AC6943-CCDA-4D48-84B4-98CCF4923CDB}" dt="2023-05-03T05:50:41.260" v="336" actId="20577"/>
          <ac:spMkLst>
            <pc:docMk/>
            <pc:sldMk cId="1812823887" sldId="2147375811"/>
            <ac:spMk id="7" creationId="{0301BC9A-F195-A9B2-D315-D981F424012E}"/>
          </ac:spMkLst>
        </pc:spChg>
      </pc:sldChg>
      <pc:sldChg chg="addSp delSp modSp new mod modClrScheme chgLayout">
        <pc:chgData name="Yael Velleman" userId="d78930e0-6121-49c8-ba49-a481b9ef2dc5" providerId="ADAL" clId="{16AC6943-CCDA-4D48-84B4-98CCF4923CDB}" dt="2023-05-03T06:57:54.960" v="427" actId="20577"/>
        <pc:sldMkLst>
          <pc:docMk/>
          <pc:sldMk cId="3530942343" sldId="2147375812"/>
        </pc:sldMkLst>
        <pc:spChg chg="del mod ord">
          <ac:chgData name="Yael Velleman" userId="d78930e0-6121-49c8-ba49-a481b9ef2dc5" providerId="ADAL" clId="{16AC6943-CCDA-4D48-84B4-98CCF4923CDB}" dt="2023-05-03T06:04:52.241" v="338" actId="700"/>
          <ac:spMkLst>
            <pc:docMk/>
            <pc:sldMk cId="3530942343" sldId="2147375812"/>
            <ac:spMk id="2" creationId="{C77958AA-E9DC-613A-ADF2-1361C5C3B14C}"/>
          </ac:spMkLst>
        </pc:spChg>
        <pc:spChg chg="del mod ord">
          <ac:chgData name="Yael Velleman" userId="d78930e0-6121-49c8-ba49-a481b9ef2dc5" providerId="ADAL" clId="{16AC6943-CCDA-4D48-84B4-98CCF4923CDB}" dt="2023-05-03T06:04:52.241" v="338" actId="700"/>
          <ac:spMkLst>
            <pc:docMk/>
            <pc:sldMk cId="3530942343" sldId="2147375812"/>
            <ac:spMk id="3" creationId="{2939F07D-C083-05A2-0963-5081A99CDA1E}"/>
          </ac:spMkLst>
        </pc:spChg>
        <pc:spChg chg="mod ord">
          <ac:chgData name="Yael Velleman" userId="d78930e0-6121-49c8-ba49-a481b9ef2dc5" providerId="ADAL" clId="{16AC6943-CCDA-4D48-84B4-98CCF4923CDB}" dt="2023-05-03T06:04:52.241" v="338" actId="700"/>
          <ac:spMkLst>
            <pc:docMk/>
            <pc:sldMk cId="3530942343" sldId="2147375812"/>
            <ac:spMk id="4" creationId="{8BAE4B8F-6A51-AFB9-C44D-5000D9FF5C63}"/>
          </ac:spMkLst>
        </pc:spChg>
        <pc:spChg chg="add mod ord">
          <ac:chgData name="Yael Velleman" userId="d78930e0-6121-49c8-ba49-a481b9ef2dc5" providerId="ADAL" clId="{16AC6943-CCDA-4D48-84B4-98CCF4923CDB}" dt="2023-05-03T06:57:54.960" v="427" actId="20577"/>
          <ac:spMkLst>
            <pc:docMk/>
            <pc:sldMk cId="3530942343" sldId="2147375812"/>
            <ac:spMk id="5" creationId="{08925644-11E8-98A3-4904-CC9833E039B9}"/>
          </ac:spMkLst>
        </pc:spChg>
        <pc:spChg chg="add del mod ord">
          <ac:chgData name="Yael Velleman" userId="d78930e0-6121-49c8-ba49-a481b9ef2dc5" providerId="ADAL" clId="{16AC6943-CCDA-4D48-84B4-98CCF4923CDB}" dt="2023-05-03T06:05:09.009" v="392" actId="478"/>
          <ac:spMkLst>
            <pc:docMk/>
            <pc:sldMk cId="3530942343" sldId="2147375812"/>
            <ac:spMk id="6" creationId="{68983C6D-C3D8-5CDB-FB12-A35BF803FDE7}"/>
          </ac:spMkLst>
        </pc:spChg>
      </pc:sldChg>
      <pc:sldChg chg="add del">
        <pc:chgData name="Yael Velleman" userId="d78930e0-6121-49c8-ba49-a481b9ef2dc5" providerId="ADAL" clId="{16AC6943-CCDA-4D48-84B4-98CCF4923CDB}" dt="2023-05-03T06:54:33.645" v="406"/>
        <pc:sldMkLst>
          <pc:docMk/>
          <pc:sldMk cId="614251919" sldId="2147375813"/>
        </pc:sldMkLst>
      </pc:sldChg>
      <pc:sldChg chg="add del">
        <pc:chgData name="Yael Velleman" userId="d78930e0-6121-49c8-ba49-a481b9ef2dc5" providerId="ADAL" clId="{16AC6943-CCDA-4D48-84B4-98CCF4923CDB}" dt="2023-05-03T06:52:54.792" v="399" actId="47"/>
        <pc:sldMkLst>
          <pc:docMk/>
          <pc:sldMk cId="2993906964" sldId="2147375813"/>
        </pc:sldMkLst>
      </pc:sldChg>
      <pc:sldChg chg="add del">
        <pc:chgData name="Yael Velleman" userId="d78930e0-6121-49c8-ba49-a481b9ef2dc5" providerId="ADAL" clId="{16AC6943-CCDA-4D48-84B4-98CCF4923CDB}" dt="2023-05-03T06:53:17.556" v="402" actId="47"/>
        <pc:sldMkLst>
          <pc:docMk/>
          <pc:sldMk cId="2979211412" sldId="2147375814"/>
        </pc:sldMkLst>
      </pc:sldChg>
      <pc:sldChg chg="add del">
        <pc:chgData name="Yael Velleman" userId="d78930e0-6121-49c8-ba49-a481b9ef2dc5" providerId="ADAL" clId="{16AC6943-CCDA-4D48-84B4-98CCF4923CDB}" dt="2023-05-03T06:53:17.556" v="402" actId="47"/>
        <pc:sldMkLst>
          <pc:docMk/>
          <pc:sldMk cId="1395511520" sldId="2147375815"/>
        </pc:sldMkLst>
      </pc:sldChg>
      <pc:sldChg chg="add del">
        <pc:chgData name="Yael Velleman" userId="d78930e0-6121-49c8-ba49-a481b9ef2dc5" providerId="ADAL" clId="{16AC6943-CCDA-4D48-84B4-98CCF4923CDB}" dt="2023-05-03T06:53:17.556" v="402" actId="47"/>
        <pc:sldMkLst>
          <pc:docMk/>
          <pc:sldMk cId="1913070557" sldId="2147375816"/>
        </pc:sldMkLst>
      </pc:sldChg>
      <pc:sldChg chg="add del">
        <pc:chgData name="Yael Velleman" userId="d78930e0-6121-49c8-ba49-a481b9ef2dc5" providerId="ADAL" clId="{16AC6943-CCDA-4D48-84B4-98CCF4923CDB}" dt="2023-05-03T06:53:17.556" v="402" actId="47"/>
        <pc:sldMkLst>
          <pc:docMk/>
          <pc:sldMk cId="614251919" sldId="2147375817"/>
        </pc:sldMkLst>
      </pc:sldChg>
      <pc:sldChg chg="add del">
        <pc:chgData name="Yael Velleman" userId="d78930e0-6121-49c8-ba49-a481b9ef2dc5" providerId="ADAL" clId="{16AC6943-CCDA-4D48-84B4-98CCF4923CDB}" dt="2023-05-03T06:53:17.556" v="402" actId="47"/>
        <pc:sldMkLst>
          <pc:docMk/>
          <pc:sldMk cId="3910459784" sldId="214737581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AD40E4-AA65-44A4-A2D8-3D674DF0DB8F}" type="doc">
      <dgm:prSet loTypeId="urn:microsoft.com/office/officeart/2011/layout/TabList" loCatId="list" qsTypeId="urn:microsoft.com/office/officeart/2005/8/quickstyle/simple1" qsCatId="simple" csTypeId="urn:microsoft.com/office/officeart/2005/8/colors/accent0_3" csCatId="mainScheme" phldr="1"/>
      <dgm:spPr/>
    </dgm:pt>
    <dgm:pt modelId="{F4DE6DDE-BAF6-4161-AA13-23226F7D3225}">
      <dgm:prSet phldrT="[Text]" custT="1"/>
      <dgm:spPr>
        <a:solidFill>
          <a:schemeClr val="accent5">
            <a:lumMod val="75000"/>
          </a:schemeClr>
        </a:solidFill>
      </dgm:spPr>
      <dgm:t>
        <a:bodyPr/>
        <a:lstStyle/>
        <a:p>
          <a:r>
            <a:rPr lang="en-US" sz="2000" dirty="0"/>
            <a:t>A</a:t>
          </a:r>
        </a:p>
      </dgm:t>
    </dgm:pt>
    <dgm:pt modelId="{51450A89-8793-4DD9-9F32-AE5D29FFD5EA}" type="parTrans" cxnId="{08451936-24EF-4E99-A96B-63CB038C27B0}">
      <dgm:prSet/>
      <dgm:spPr/>
      <dgm:t>
        <a:bodyPr/>
        <a:lstStyle/>
        <a:p>
          <a:endParaRPr lang="en-US" sz="1400"/>
        </a:p>
      </dgm:t>
    </dgm:pt>
    <dgm:pt modelId="{7AC967F0-4B00-4DD8-A272-4BE097A3560E}" type="sibTrans" cxnId="{08451936-24EF-4E99-A96B-63CB038C27B0}">
      <dgm:prSet/>
      <dgm:spPr/>
      <dgm:t>
        <a:bodyPr/>
        <a:lstStyle/>
        <a:p>
          <a:endParaRPr lang="en-US" sz="1400"/>
        </a:p>
      </dgm:t>
    </dgm:pt>
    <dgm:pt modelId="{D99855DC-8C39-4AA6-A2CA-CBF057C2B174}">
      <dgm:prSet phldrT="[Text]" custT="1"/>
      <dgm:spPr>
        <a:solidFill>
          <a:schemeClr val="accent5">
            <a:lumMod val="75000"/>
          </a:schemeClr>
        </a:solidFill>
      </dgm:spPr>
      <dgm:t>
        <a:bodyPr/>
        <a:lstStyle/>
        <a:p>
          <a:r>
            <a:rPr lang="en-US" sz="2000" dirty="0"/>
            <a:t>B</a:t>
          </a:r>
        </a:p>
      </dgm:t>
    </dgm:pt>
    <dgm:pt modelId="{E49DB00D-3A53-4269-969E-B400338AA881}" type="parTrans" cxnId="{1D43155A-069D-4060-880E-5DADDF84F906}">
      <dgm:prSet/>
      <dgm:spPr/>
      <dgm:t>
        <a:bodyPr/>
        <a:lstStyle/>
        <a:p>
          <a:endParaRPr lang="en-US" sz="1400"/>
        </a:p>
      </dgm:t>
    </dgm:pt>
    <dgm:pt modelId="{C73253FD-75CE-418C-AA98-7AB78918D970}" type="sibTrans" cxnId="{1D43155A-069D-4060-880E-5DADDF84F906}">
      <dgm:prSet/>
      <dgm:spPr/>
      <dgm:t>
        <a:bodyPr/>
        <a:lstStyle/>
        <a:p>
          <a:endParaRPr lang="en-US" sz="1400"/>
        </a:p>
      </dgm:t>
    </dgm:pt>
    <dgm:pt modelId="{82AA56CC-F258-4550-A5F4-2CA5452FDB05}">
      <dgm:prSet phldrT="[Text]" custT="1"/>
      <dgm:spPr>
        <a:solidFill>
          <a:schemeClr val="accent5">
            <a:lumMod val="75000"/>
          </a:schemeClr>
        </a:solidFill>
      </dgm:spPr>
      <dgm:t>
        <a:bodyPr/>
        <a:lstStyle/>
        <a:p>
          <a:r>
            <a:rPr lang="en-US" sz="2000" dirty="0"/>
            <a:t>C</a:t>
          </a:r>
        </a:p>
      </dgm:t>
    </dgm:pt>
    <dgm:pt modelId="{AAF03A32-284B-4F7D-A7C4-F1B36F986A7C}" type="parTrans" cxnId="{E13D6B9B-41D1-467F-B580-9EC66ACC0EAB}">
      <dgm:prSet/>
      <dgm:spPr/>
      <dgm:t>
        <a:bodyPr/>
        <a:lstStyle/>
        <a:p>
          <a:endParaRPr lang="en-US" sz="1400"/>
        </a:p>
      </dgm:t>
    </dgm:pt>
    <dgm:pt modelId="{984AFF2E-8FD2-43F3-8634-843BFD5FB2AC}" type="sibTrans" cxnId="{E13D6B9B-41D1-467F-B580-9EC66ACC0EAB}">
      <dgm:prSet/>
      <dgm:spPr/>
      <dgm:t>
        <a:bodyPr/>
        <a:lstStyle/>
        <a:p>
          <a:endParaRPr lang="en-US" sz="1400"/>
        </a:p>
      </dgm:t>
    </dgm:pt>
    <dgm:pt modelId="{A63A4B6C-E0BC-4120-BAE3-FF204CC0C2A6}">
      <dgm:prSet phldrT="[Text]" custT="1"/>
      <dgm:spPr>
        <a:solidFill>
          <a:schemeClr val="accent5">
            <a:lumMod val="75000"/>
          </a:schemeClr>
        </a:solidFill>
      </dgm:spPr>
      <dgm:t>
        <a:bodyPr/>
        <a:lstStyle/>
        <a:p>
          <a:r>
            <a:rPr lang="en-US" sz="2000" dirty="0"/>
            <a:t>D</a:t>
          </a:r>
        </a:p>
      </dgm:t>
    </dgm:pt>
    <dgm:pt modelId="{7AF1ACF1-4AAC-4D8C-8485-DC443F54648A}" type="parTrans" cxnId="{F3B0EEEB-A55A-462D-9848-C5891638AB87}">
      <dgm:prSet/>
      <dgm:spPr/>
      <dgm:t>
        <a:bodyPr/>
        <a:lstStyle/>
        <a:p>
          <a:endParaRPr lang="en-US" sz="1400"/>
        </a:p>
      </dgm:t>
    </dgm:pt>
    <dgm:pt modelId="{56CCCD6D-50C2-40A1-95A3-0CF48A1C9D3B}" type="sibTrans" cxnId="{F3B0EEEB-A55A-462D-9848-C5891638AB87}">
      <dgm:prSet/>
      <dgm:spPr/>
      <dgm:t>
        <a:bodyPr/>
        <a:lstStyle/>
        <a:p>
          <a:endParaRPr lang="en-US" sz="1400"/>
        </a:p>
      </dgm:t>
    </dgm:pt>
    <dgm:pt modelId="{7A726E58-D8EB-4A0B-9FAF-2E5CEF3FBB31}">
      <dgm:prSet phldrT="[Text]" custT="1"/>
      <dgm:spPr>
        <a:solidFill>
          <a:schemeClr val="accent5">
            <a:lumMod val="75000"/>
          </a:schemeClr>
        </a:solidFill>
      </dgm:spPr>
      <dgm:t>
        <a:bodyPr/>
        <a:lstStyle/>
        <a:p>
          <a:r>
            <a:rPr lang="en-US" sz="2000" dirty="0"/>
            <a:t>E</a:t>
          </a:r>
        </a:p>
      </dgm:t>
    </dgm:pt>
    <dgm:pt modelId="{F56A0670-2CAF-4ACF-B48E-11908D1FF731}" type="parTrans" cxnId="{8A8F0DE1-E297-4963-8BD6-4CACF8E7FC6E}">
      <dgm:prSet/>
      <dgm:spPr/>
      <dgm:t>
        <a:bodyPr/>
        <a:lstStyle/>
        <a:p>
          <a:endParaRPr lang="en-US" sz="1400"/>
        </a:p>
      </dgm:t>
    </dgm:pt>
    <dgm:pt modelId="{5FA70501-4691-48D6-9C86-456300BA7A60}" type="sibTrans" cxnId="{8A8F0DE1-E297-4963-8BD6-4CACF8E7FC6E}">
      <dgm:prSet/>
      <dgm:spPr/>
      <dgm:t>
        <a:bodyPr/>
        <a:lstStyle/>
        <a:p>
          <a:endParaRPr lang="en-US" sz="1400"/>
        </a:p>
      </dgm:t>
    </dgm:pt>
    <dgm:pt modelId="{9DCDC658-0A60-4DD5-BFA4-ABE1FAD0D5B8}">
      <dgm:prSet phldrT="[Text]" custT="1"/>
      <dgm:spPr/>
      <dgm:t>
        <a:bodyPr/>
        <a:lstStyle/>
        <a:p>
          <a:r>
            <a:rPr lang="en-US" sz="1400" dirty="0"/>
            <a:t>Assess – </a:t>
          </a:r>
          <a:r>
            <a:rPr lang="en-US" sz="1400" b="1" u="sng" dirty="0"/>
            <a:t>Scoping Study, 2013</a:t>
          </a:r>
          <a:endParaRPr lang="en-US" sz="1400" b="0" u="none" dirty="0"/>
        </a:p>
      </dgm:t>
    </dgm:pt>
    <dgm:pt modelId="{FD72FCDF-FD9C-47CE-A2D9-BABB7586C1C2}" type="parTrans" cxnId="{A55E57C1-79DA-4F2A-8211-4F00D56EE43B}">
      <dgm:prSet/>
      <dgm:spPr/>
      <dgm:t>
        <a:bodyPr/>
        <a:lstStyle/>
        <a:p>
          <a:endParaRPr lang="en-US" sz="1400"/>
        </a:p>
      </dgm:t>
    </dgm:pt>
    <dgm:pt modelId="{26EFCD63-20FA-4C76-A0DC-FBA9839373DE}" type="sibTrans" cxnId="{A55E57C1-79DA-4F2A-8211-4F00D56EE43B}">
      <dgm:prSet/>
      <dgm:spPr/>
      <dgm:t>
        <a:bodyPr/>
        <a:lstStyle/>
        <a:p>
          <a:endParaRPr lang="en-US" sz="1400"/>
        </a:p>
      </dgm:t>
    </dgm:pt>
    <dgm:pt modelId="{78BC3E41-FF57-4B9C-A9E3-2028C4494AA0}">
      <dgm:prSet phldrT="[Text]" custT="1"/>
      <dgm:spPr/>
      <dgm:t>
        <a:bodyPr/>
        <a:lstStyle/>
        <a:p>
          <a:r>
            <a:rPr lang="en-US" sz="1400" dirty="0"/>
            <a:t>Build – </a:t>
          </a:r>
          <a:r>
            <a:rPr lang="en-US" sz="1400" b="1" u="sng" dirty="0"/>
            <a:t>Formative research </a:t>
          </a:r>
          <a:r>
            <a:rPr lang="en-US" sz="1400" dirty="0"/>
            <a:t>to identify determinants and prioritized diseases sensitive key behaviours </a:t>
          </a:r>
          <a:r>
            <a:rPr lang="en-US" sz="1400" b="1" dirty="0"/>
            <a:t>2014. </a:t>
          </a:r>
        </a:p>
      </dgm:t>
    </dgm:pt>
    <dgm:pt modelId="{762067A5-DE81-4CEB-A6B7-106D723C87E3}" type="parTrans" cxnId="{18A1C71C-15DC-4C0D-8157-9A17702D9189}">
      <dgm:prSet/>
      <dgm:spPr/>
      <dgm:t>
        <a:bodyPr/>
        <a:lstStyle/>
        <a:p>
          <a:endParaRPr lang="en-US" sz="1400"/>
        </a:p>
      </dgm:t>
    </dgm:pt>
    <dgm:pt modelId="{9A6289AB-8A87-4EA4-933C-0BC02C1E6CC7}" type="sibTrans" cxnId="{18A1C71C-15DC-4C0D-8157-9A17702D9189}">
      <dgm:prSet/>
      <dgm:spPr/>
      <dgm:t>
        <a:bodyPr/>
        <a:lstStyle/>
        <a:p>
          <a:endParaRPr lang="en-US" sz="1400"/>
        </a:p>
      </dgm:t>
    </dgm:pt>
    <dgm:pt modelId="{9EDEA589-2C0A-4BA0-82ED-1208DE52E761}">
      <dgm:prSet phldrT="[Text]" custT="1"/>
      <dgm:spPr/>
      <dgm:t>
        <a:bodyPr/>
        <a:lstStyle/>
        <a:p>
          <a:r>
            <a:rPr lang="en-US" sz="1600" b="1" dirty="0"/>
            <a:t>Create</a:t>
          </a:r>
          <a:r>
            <a:rPr lang="en-US" sz="1400" dirty="0"/>
            <a:t> – </a:t>
          </a:r>
          <a:r>
            <a:rPr lang="en-US" sz="1400" b="1" dirty="0"/>
            <a:t>designed attractive and engaging package </a:t>
          </a:r>
          <a:r>
            <a:rPr lang="en-US" sz="1400" dirty="0"/>
            <a:t>for integration and sustainability ‘clean family, happy family campaign’, 2015</a:t>
          </a:r>
        </a:p>
      </dgm:t>
    </dgm:pt>
    <dgm:pt modelId="{0805AF29-AFC1-4F25-A6AD-9254494EA060}" type="parTrans" cxnId="{2A74DA9D-DB6B-4550-8710-35F1B9D2F264}">
      <dgm:prSet/>
      <dgm:spPr/>
      <dgm:t>
        <a:bodyPr/>
        <a:lstStyle/>
        <a:p>
          <a:endParaRPr lang="en-US" sz="1400"/>
        </a:p>
      </dgm:t>
    </dgm:pt>
    <dgm:pt modelId="{527EED32-B64B-4320-A054-4EB4C6310290}" type="sibTrans" cxnId="{2A74DA9D-DB6B-4550-8710-35F1B9D2F264}">
      <dgm:prSet/>
      <dgm:spPr/>
      <dgm:t>
        <a:bodyPr/>
        <a:lstStyle/>
        <a:p>
          <a:endParaRPr lang="en-US" sz="1400"/>
        </a:p>
      </dgm:t>
    </dgm:pt>
    <dgm:pt modelId="{2B9537C1-748E-4C3E-800A-307AECC478B7}">
      <dgm:prSet phldrT="[Text]" custT="1"/>
      <dgm:spPr/>
      <dgm:t>
        <a:bodyPr/>
        <a:lstStyle/>
        <a:p>
          <a:pPr>
            <a:lnSpc>
              <a:spcPct val="100000"/>
            </a:lnSpc>
            <a:spcAft>
              <a:spcPts val="0"/>
            </a:spcAft>
          </a:pPr>
          <a:r>
            <a:rPr lang="en-US" sz="1400" dirty="0"/>
            <a:t>Deliver – Piloted in 4 districts through Gov routine system targeting  35,000 guardians, 2015/2016</a:t>
          </a:r>
          <a:endParaRPr lang="en-US" sz="1400" b="1" u="sng" dirty="0"/>
        </a:p>
      </dgm:t>
    </dgm:pt>
    <dgm:pt modelId="{E772B162-A8DE-4C9B-B804-3DA58044A96D}" type="parTrans" cxnId="{6CE578E3-E1DB-4116-8CE8-B359EC85AD40}">
      <dgm:prSet/>
      <dgm:spPr/>
      <dgm:t>
        <a:bodyPr/>
        <a:lstStyle/>
        <a:p>
          <a:endParaRPr lang="en-US" sz="1400"/>
        </a:p>
      </dgm:t>
    </dgm:pt>
    <dgm:pt modelId="{4FD267DC-0D43-4453-BFDC-AB892FA032C3}" type="sibTrans" cxnId="{6CE578E3-E1DB-4116-8CE8-B359EC85AD40}">
      <dgm:prSet/>
      <dgm:spPr/>
      <dgm:t>
        <a:bodyPr/>
        <a:lstStyle/>
        <a:p>
          <a:endParaRPr lang="en-US" sz="1400"/>
        </a:p>
      </dgm:t>
    </dgm:pt>
    <dgm:pt modelId="{B8A067AB-46EF-4474-82E6-240166C805C5}">
      <dgm:prSet phldrT="[Text]" custT="1"/>
      <dgm:spPr/>
      <dgm:t>
        <a:bodyPr/>
        <a:lstStyle/>
        <a:p>
          <a:r>
            <a:rPr lang="en-US" sz="1400" dirty="0"/>
            <a:t>Evaluate </a:t>
          </a:r>
          <a:r>
            <a:rPr lang="en-US" sz="1400" b="1" u="sng" dirty="0"/>
            <a:t>effectiveness</a:t>
          </a:r>
          <a:r>
            <a:rPr lang="en-US" sz="1400" dirty="0"/>
            <a:t> – achieved sustained results and demonstrated mutual benefits, 2017 </a:t>
          </a:r>
        </a:p>
      </dgm:t>
    </dgm:pt>
    <dgm:pt modelId="{EFDCD7BE-D54E-444C-ADD3-48943B715446}" type="parTrans" cxnId="{4C77F672-123B-4767-9226-F42C3F6E0142}">
      <dgm:prSet/>
      <dgm:spPr/>
      <dgm:t>
        <a:bodyPr/>
        <a:lstStyle/>
        <a:p>
          <a:endParaRPr lang="en-US" sz="1400"/>
        </a:p>
      </dgm:t>
    </dgm:pt>
    <dgm:pt modelId="{DC978B22-8767-4735-9A90-9C5933BFFF5C}" type="sibTrans" cxnId="{4C77F672-123B-4767-9226-F42C3F6E0142}">
      <dgm:prSet/>
      <dgm:spPr/>
      <dgm:t>
        <a:bodyPr/>
        <a:lstStyle/>
        <a:p>
          <a:endParaRPr lang="en-US" sz="1400"/>
        </a:p>
      </dgm:t>
    </dgm:pt>
    <dgm:pt modelId="{6FE2DD57-0FAB-4759-8002-B8B6A85963E3}" type="pres">
      <dgm:prSet presAssocID="{24AD40E4-AA65-44A4-A2D8-3D674DF0DB8F}" presName="Name0" presStyleCnt="0">
        <dgm:presLayoutVars>
          <dgm:chMax/>
          <dgm:chPref val="3"/>
          <dgm:dir/>
          <dgm:animOne val="branch"/>
          <dgm:animLvl val="lvl"/>
        </dgm:presLayoutVars>
      </dgm:prSet>
      <dgm:spPr/>
    </dgm:pt>
    <dgm:pt modelId="{F6886585-4A64-458A-A3B4-8816311960F2}" type="pres">
      <dgm:prSet presAssocID="{F4DE6DDE-BAF6-4161-AA13-23226F7D3225}" presName="composite" presStyleCnt="0"/>
      <dgm:spPr/>
    </dgm:pt>
    <dgm:pt modelId="{FEA80896-4BED-4EB5-8DE6-CF7EC1CECE7B}" type="pres">
      <dgm:prSet presAssocID="{F4DE6DDE-BAF6-4161-AA13-23226F7D3225}" presName="FirstChild" presStyleLbl="revTx" presStyleIdx="0" presStyleCnt="5" custScaleY="34607">
        <dgm:presLayoutVars>
          <dgm:chMax val="0"/>
          <dgm:chPref val="0"/>
          <dgm:bulletEnabled val="1"/>
        </dgm:presLayoutVars>
      </dgm:prSet>
      <dgm:spPr/>
    </dgm:pt>
    <dgm:pt modelId="{4DC75EB7-AAE5-447A-B13C-0916F796ECBF}" type="pres">
      <dgm:prSet presAssocID="{F4DE6DDE-BAF6-4161-AA13-23226F7D3225}" presName="Parent" presStyleLbl="alignNode1" presStyleIdx="0" presStyleCnt="5" custScaleX="94615" custScaleY="32201" custLinFactNeighborX="-3911" custLinFactNeighborY="6202">
        <dgm:presLayoutVars>
          <dgm:chMax val="3"/>
          <dgm:chPref val="3"/>
          <dgm:bulletEnabled val="1"/>
        </dgm:presLayoutVars>
      </dgm:prSet>
      <dgm:spPr/>
    </dgm:pt>
    <dgm:pt modelId="{9B05233E-19AE-4950-BC37-A1352AF0881D}" type="pres">
      <dgm:prSet presAssocID="{F4DE6DDE-BAF6-4161-AA13-23226F7D3225}" presName="Accent" presStyleLbl="parChTrans1D1" presStyleIdx="0" presStyleCnt="5" custLinFactY="-300000" custLinFactNeighborY="-383012"/>
      <dgm:spPr/>
    </dgm:pt>
    <dgm:pt modelId="{59438C3D-3CB3-4F76-8B7E-57EE9E8C7F45}" type="pres">
      <dgm:prSet presAssocID="{7AC967F0-4B00-4DD8-A272-4BE097A3560E}" presName="sibTrans" presStyleCnt="0"/>
      <dgm:spPr/>
    </dgm:pt>
    <dgm:pt modelId="{DA4D3CC6-D0D2-4283-A2C2-AE3A414D3231}" type="pres">
      <dgm:prSet presAssocID="{D99855DC-8C39-4AA6-A2CA-CBF057C2B174}" presName="composite" presStyleCnt="0"/>
      <dgm:spPr/>
    </dgm:pt>
    <dgm:pt modelId="{2D16D90A-8A4B-4391-B35F-7313099FA148}" type="pres">
      <dgm:prSet presAssocID="{D99855DC-8C39-4AA6-A2CA-CBF057C2B174}" presName="FirstChild" presStyleLbl="revTx" presStyleIdx="1" presStyleCnt="5" custScaleY="62460" custLinFactNeighborY="-26430">
        <dgm:presLayoutVars>
          <dgm:chMax val="0"/>
          <dgm:chPref val="0"/>
          <dgm:bulletEnabled val="1"/>
        </dgm:presLayoutVars>
      </dgm:prSet>
      <dgm:spPr/>
    </dgm:pt>
    <dgm:pt modelId="{949C3FB2-F445-4247-8D58-E4652E6B0074}" type="pres">
      <dgm:prSet presAssocID="{D99855DC-8C39-4AA6-A2CA-CBF057C2B174}" presName="Parent" presStyleLbl="alignNode1" presStyleIdx="1" presStyleCnt="5" custScaleX="96747" custScaleY="42929" custLinFactNeighborX="-3911" custLinFactNeighborY="-18010">
        <dgm:presLayoutVars>
          <dgm:chMax val="3"/>
          <dgm:chPref val="3"/>
          <dgm:bulletEnabled val="1"/>
        </dgm:presLayoutVars>
      </dgm:prSet>
      <dgm:spPr/>
    </dgm:pt>
    <dgm:pt modelId="{D1A8F791-17C5-40A9-BAD6-120D801E46A5}" type="pres">
      <dgm:prSet presAssocID="{D99855DC-8C39-4AA6-A2CA-CBF057C2B174}" presName="Accent" presStyleLbl="parChTrans1D1" presStyleIdx="1" presStyleCnt="5" custLinFactY="-600000" custLinFactNeighborX="0" custLinFactNeighborY="-632936"/>
      <dgm:spPr/>
    </dgm:pt>
    <dgm:pt modelId="{5DB1C398-6C14-4BC5-9CE0-B020364FFAF5}" type="pres">
      <dgm:prSet presAssocID="{C73253FD-75CE-418C-AA98-7AB78918D970}" presName="sibTrans" presStyleCnt="0"/>
      <dgm:spPr/>
    </dgm:pt>
    <dgm:pt modelId="{995B7AAB-616D-4E3C-8179-5315366C8645}" type="pres">
      <dgm:prSet presAssocID="{82AA56CC-F258-4550-A5F4-2CA5452FDB05}" presName="composite" presStyleCnt="0"/>
      <dgm:spPr/>
    </dgm:pt>
    <dgm:pt modelId="{78F15A32-8D11-4068-82A4-2FA528D1D1A8}" type="pres">
      <dgm:prSet presAssocID="{82AA56CC-F258-4550-A5F4-2CA5452FDB05}" presName="FirstChild" presStyleLbl="revTx" presStyleIdx="2" presStyleCnt="5" custScaleY="85519" custLinFactNeighborX="-1490" custLinFactNeighborY="-48143">
        <dgm:presLayoutVars>
          <dgm:chMax val="0"/>
          <dgm:chPref val="0"/>
          <dgm:bulletEnabled val="1"/>
        </dgm:presLayoutVars>
      </dgm:prSet>
      <dgm:spPr/>
    </dgm:pt>
    <dgm:pt modelId="{3B98FA9F-3813-4B75-AA94-6E2E719B871F}" type="pres">
      <dgm:prSet presAssocID="{82AA56CC-F258-4550-A5F4-2CA5452FDB05}" presName="Parent" presStyleLbl="alignNode1" presStyleIdx="2" presStyleCnt="5" custScaleX="92778" custScaleY="44436" custLinFactNeighborX="-3911" custLinFactNeighborY="-31225">
        <dgm:presLayoutVars>
          <dgm:chMax val="3"/>
          <dgm:chPref val="3"/>
          <dgm:bulletEnabled val="1"/>
        </dgm:presLayoutVars>
      </dgm:prSet>
      <dgm:spPr/>
    </dgm:pt>
    <dgm:pt modelId="{3810ECEA-AF61-4275-9469-8E2DB5CC847D}" type="pres">
      <dgm:prSet presAssocID="{82AA56CC-F258-4550-A5F4-2CA5452FDB05}" presName="Accent" presStyleLbl="parChTrans1D1" presStyleIdx="2" presStyleCnt="5" custLinFactY="-700000" custLinFactNeighborX="0" custLinFactNeighborY="-772772"/>
      <dgm:spPr/>
    </dgm:pt>
    <dgm:pt modelId="{B561E80D-54B9-48D0-AEDD-9900BF6BF4DC}" type="pres">
      <dgm:prSet presAssocID="{984AFF2E-8FD2-43F3-8634-843BFD5FB2AC}" presName="sibTrans" presStyleCnt="0"/>
      <dgm:spPr/>
    </dgm:pt>
    <dgm:pt modelId="{15C19076-918B-4274-BA95-46FDA5A3B4B0}" type="pres">
      <dgm:prSet presAssocID="{A63A4B6C-E0BC-4120-BAE3-FF204CC0C2A6}" presName="composite" presStyleCnt="0"/>
      <dgm:spPr/>
    </dgm:pt>
    <dgm:pt modelId="{D528794F-28F6-4E2F-8E39-D0AE93AB65F1}" type="pres">
      <dgm:prSet presAssocID="{A63A4B6C-E0BC-4120-BAE3-FF204CC0C2A6}" presName="FirstChild" presStyleLbl="revTx" presStyleIdx="3" presStyleCnt="5" custScaleX="97824" custScaleY="40419" custLinFactNeighborX="-1851" custLinFactNeighborY="-36821">
        <dgm:presLayoutVars>
          <dgm:chMax val="0"/>
          <dgm:chPref val="0"/>
          <dgm:bulletEnabled val="1"/>
        </dgm:presLayoutVars>
      </dgm:prSet>
      <dgm:spPr/>
    </dgm:pt>
    <dgm:pt modelId="{64398309-27FC-41AD-9F4B-7A6F7D1E6574}" type="pres">
      <dgm:prSet presAssocID="{A63A4B6C-E0BC-4120-BAE3-FF204CC0C2A6}" presName="Parent" presStyleLbl="alignNode1" presStyleIdx="3" presStyleCnt="5" custScaleX="90572" custScaleY="37914" custLinFactNeighborX="-3911" custLinFactNeighborY="-34193">
        <dgm:presLayoutVars>
          <dgm:chMax val="3"/>
          <dgm:chPref val="3"/>
          <dgm:bulletEnabled val="1"/>
        </dgm:presLayoutVars>
      </dgm:prSet>
      <dgm:spPr/>
    </dgm:pt>
    <dgm:pt modelId="{AC4A530E-115F-4C73-9F86-20A3B0559D2D}" type="pres">
      <dgm:prSet presAssocID="{A63A4B6C-E0BC-4120-BAE3-FF204CC0C2A6}" presName="Accent" presStyleLbl="parChTrans1D1" presStyleIdx="3" presStyleCnt="5" custLinFactY="-935774" custLinFactNeighborX="906" custLinFactNeighborY="-1000000"/>
      <dgm:spPr/>
    </dgm:pt>
    <dgm:pt modelId="{08CDE495-F1B3-40E5-B1EC-3B809AE102DA}" type="pres">
      <dgm:prSet presAssocID="{56CCCD6D-50C2-40A1-95A3-0CF48A1C9D3B}" presName="sibTrans" presStyleCnt="0"/>
      <dgm:spPr/>
    </dgm:pt>
    <dgm:pt modelId="{9215D3CC-4027-4276-A4C8-2D8B3AED3247}" type="pres">
      <dgm:prSet presAssocID="{7A726E58-D8EB-4A0B-9FAF-2E5CEF3FBB31}" presName="composite" presStyleCnt="0"/>
      <dgm:spPr/>
    </dgm:pt>
    <dgm:pt modelId="{2DA9E131-16FA-429F-99BC-A1A8EB9AAA43}" type="pres">
      <dgm:prSet presAssocID="{7A726E58-D8EB-4A0B-9FAF-2E5CEF3FBB31}" presName="FirstChild" presStyleLbl="revTx" presStyleIdx="4" presStyleCnt="5" custScaleY="44458" custLinFactNeighborX="-245" custLinFactNeighborY="-66707">
        <dgm:presLayoutVars>
          <dgm:chMax val="0"/>
          <dgm:chPref val="0"/>
          <dgm:bulletEnabled val="1"/>
        </dgm:presLayoutVars>
      </dgm:prSet>
      <dgm:spPr/>
    </dgm:pt>
    <dgm:pt modelId="{57D7F033-82C8-4992-AB62-802CBF5E2F07}" type="pres">
      <dgm:prSet presAssocID="{7A726E58-D8EB-4A0B-9FAF-2E5CEF3FBB31}" presName="Parent" presStyleLbl="alignNode1" presStyleIdx="4" presStyleCnt="5" custScaleX="87878" custScaleY="35681" custLinFactNeighborX="-3911" custLinFactNeighborY="-59438">
        <dgm:presLayoutVars>
          <dgm:chMax val="3"/>
          <dgm:chPref val="3"/>
          <dgm:bulletEnabled val="1"/>
        </dgm:presLayoutVars>
      </dgm:prSet>
      <dgm:spPr/>
    </dgm:pt>
    <dgm:pt modelId="{036B1472-FD91-4B89-8C59-C4CD0E789BB3}" type="pres">
      <dgm:prSet presAssocID="{7A726E58-D8EB-4A0B-9FAF-2E5CEF3FBB31}" presName="Accent" presStyleLbl="parChTrans1D1" presStyleIdx="4" presStyleCnt="5"/>
      <dgm:spPr/>
    </dgm:pt>
  </dgm:ptLst>
  <dgm:cxnLst>
    <dgm:cxn modelId="{18A1C71C-15DC-4C0D-8157-9A17702D9189}" srcId="{D99855DC-8C39-4AA6-A2CA-CBF057C2B174}" destId="{78BC3E41-FF57-4B9C-A9E3-2028C4494AA0}" srcOrd="0" destOrd="0" parTransId="{762067A5-DE81-4CEB-A6B7-106D723C87E3}" sibTransId="{9A6289AB-8A87-4EA4-933C-0BC02C1E6CC7}"/>
    <dgm:cxn modelId="{4AAC0C23-446D-45FC-A4CA-CC94557D3B7F}" type="presOf" srcId="{B8A067AB-46EF-4474-82E6-240166C805C5}" destId="{2DA9E131-16FA-429F-99BC-A1A8EB9AAA43}" srcOrd="0" destOrd="0" presId="urn:microsoft.com/office/officeart/2011/layout/TabList"/>
    <dgm:cxn modelId="{1688A223-D34D-4567-843E-199928024E4C}" type="presOf" srcId="{24AD40E4-AA65-44A4-A2D8-3D674DF0DB8F}" destId="{6FE2DD57-0FAB-4759-8002-B8B6A85963E3}" srcOrd="0" destOrd="0" presId="urn:microsoft.com/office/officeart/2011/layout/TabList"/>
    <dgm:cxn modelId="{8B994531-A060-44DD-A734-EAFC743F262E}" type="presOf" srcId="{9DCDC658-0A60-4DD5-BFA4-ABE1FAD0D5B8}" destId="{FEA80896-4BED-4EB5-8DE6-CF7EC1CECE7B}" srcOrd="0" destOrd="0" presId="urn:microsoft.com/office/officeart/2011/layout/TabList"/>
    <dgm:cxn modelId="{3E86E834-FA93-4F8A-808A-2957A32A8E5A}" type="presOf" srcId="{82AA56CC-F258-4550-A5F4-2CA5452FDB05}" destId="{3B98FA9F-3813-4B75-AA94-6E2E719B871F}" srcOrd="0" destOrd="0" presId="urn:microsoft.com/office/officeart/2011/layout/TabList"/>
    <dgm:cxn modelId="{09D92835-7E5D-415B-98D0-AFBF774F92B4}" type="presOf" srcId="{2B9537C1-748E-4C3E-800A-307AECC478B7}" destId="{D528794F-28F6-4E2F-8E39-D0AE93AB65F1}" srcOrd="0" destOrd="0" presId="urn:microsoft.com/office/officeart/2011/layout/TabList"/>
    <dgm:cxn modelId="{08451936-24EF-4E99-A96B-63CB038C27B0}" srcId="{24AD40E4-AA65-44A4-A2D8-3D674DF0DB8F}" destId="{F4DE6DDE-BAF6-4161-AA13-23226F7D3225}" srcOrd="0" destOrd="0" parTransId="{51450A89-8793-4DD9-9F32-AE5D29FFD5EA}" sibTransId="{7AC967F0-4B00-4DD8-A272-4BE097A3560E}"/>
    <dgm:cxn modelId="{4C77F672-123B-4767-9226-F42C3F6E0142}" srcId="{7A726E58-D8EB-4A0B-9FAF-2E5CEF3FBB31}" destId="{B8A067AB-46EF-4474-82E6-240166C805C5}" srcOrd="0" destOrd="0" parTransId="{EFDCD7BE-D54E-444C-ADD3-48943B715446}" sibTransId="{DC978B22-8767-4735-9A90-9C5933BFFF5C}"/>
    <dgm:cxn modelId="{1D43155A-069D-4060-880E-5DADDF84F906}" srcId="{24AD40E4-AA65-44A4-A2D8-3D674DF0DB8F}" destId="{D99855DC-8C39-4AA6-A2CA-CBF057C2B174}" srcOrd="1" destOrd="0" parTransId="{E49DB00D-3A53-4269-969E-B400338AA881}" sibTransId="{C73253FD-75CE-418C-AA98-7AB78918D970}"/>
    <dgm:cxn modelId="{3796D47A-4C15-40F1-AC99-A6671BE4F244}" type="presOf" srcId="{D99855DC-8C39-4AA6-A2CA-CBF057C2B174}" destId="{949C3FB2-F445-4247-8D58-E4652E6B0074}" srcOrd="0" destOrd="0" presId="urn:microsoft.com/office/officeart/2011/layout/TabList"/>
    <dgm:cxn modelId="{3BD9787D-F893-421A-8C50-0B8545935014}" type="presOf" srcId="{F4DE6DDE-BAF6-4161-AA13-23226F7D3225}" destId="{4DC75EB7-AAE5-447A-B13C-0916F796ECBF}" srcOrd="0" destOrd="0" presId="urn:microsoft.com/office/officeart/2011/layout/TabList"/>
    <dgm:cxn modelId="{1EA86680-566F-4D70-9097-6FBA1243C144}" type="presOf" srcId="{7A726E58-D8EB-4A0B-9FAF-2E5CEF3FBB31}" destId="{57D7F033-82C8-4992-AB62-802CBF5E2F07}" srcOrd="0" destOrd="0" presId="urn:microsoft.com/office/officeart/2011/layout/TabList"/>
    <dgm:cxn modelId="{2E778885-0826-484F-A674-9B170789F72D}" type="presOf" srcId="{A63A4B6C-E0BC-4120-BAE3-FF204CC0C2A6}" destId="{64398309-27FC-41AD-9F4B-7A6F7D1E6574}" srcOrd="0" destOrd="0" presId="urn:microsoft.com/office/officeart/2011/layout/TabList"/>
    <dgm:cxn modelId="{E13D6B9B-41D1-467F-B580-9EC66ACC0EAB}" srcId="{24AD40E4-AA65-44A4-A2D8-3D674DF0DB8F}" destId="{82AA56CC-F258-4550-A5F4-2CA5452FDB05}" srcOrd="2" destOrd="0" parTransId="{AAF03A32-284B-4F7D-A7C4-F1B36F986A7C}" sibTransId="{984AFF2E-8FD2-43F3-8634-843BFD5FB2AC}"/>
    <dgm:cxn modelId="{2A74DA9D-DB6B-4550-8710-35F1B9D2F264}" srcId="{82AA56CC-F258-4550-A5F4-2CA5452FDB05}" destId="{9EDEA589-2C0A-4BA0-82ED-1208DE52E761}" srcOrd="0" destOrd="0" parTransId="{0805AF29-AFC1-4F25-A6AD-9254494EA060}" sibTransId="{527EED32-B64B-4320-A054-4EB4C6310290}"/>
    <dgm:cxn modelId="{A55E57C1-79DA-4F2A-8211-4F00D56EE43B}" srcId="{F4DE6DDE-BAF6-4161-AA13-23226F7D3225}" destId="{9DCDC658-0A60-4DD5-BFA4-ABE1FAD0D5B8}" srcOrd="0" destOrd="0" parTransId="{FD72FCDF-FD9C-47CE-A2D9-BABB7586C1C2}" sibTransId="{26EFCD63-20FA-4C76-A0DC-FBA9839373DE}"/>
    <dgm:cxn modelId="{8A8F0DE1-E297-4963-8BD6-4CACF8E7FC6E}" srcId="{24AD40E4-AA65-44A4-A2D8-3D674DF0DB8F}" destId="{7A726E58-D8EB-4A0B-9FAF-2E5CEF3FBB31}" srcOrd="4" destOrd="0" parTransId="{F56A0670-2CAF-4ACF-B48E-11908D1FF731}" sibTransId="{5FA70501-4691-48D6-9C86-456300BA7A60}"/>
    <dgm:cxn modelId="{6CE578E3-E1DB-4116-8CE8-B359EC85AD40}" srcId="{A63A4B6C-E0BC-4120-BAE3-FF204CC0C2A6}" destId="{2B9537C1-748E-4C3E-800A-307AECC478B7}" srcOrd="0" destOrd="0" parTransId="{E772B162-A8DE-4C9B-B804-3DA58044A96D}" sibTransId="{4FD267DC-0D43-4453-BFDC-AB892FA032C3}"/>
    <dgm:cxn modelId="{D43A70E4-4077-48B5-8D07-CF40D2260AD3}" type="presOf" srcId="{78BC3E41-FF57-4B9C-A9E3-2028C4494AA0}" destId="{2D16D90A-8A4B-4391-B35F-7313099FA148}" srcOrd="0" destOrd="0" presId="urn:microsoft.com/office/officeart/2011/layout/TabList"/>
    <dgm:cxn modelId="{F3B0EEEB-A55A-462D-9848-C5891638AB87}" srcId="{24AD40E4-AA65-44A4-A2D8-3D674DF0DB8F}" destId="{A63A4B6C-E0BC-4120-BAE3-FF204CC0C2A6}" srcOrd="3" destOrd="0" parTransId="{7AF1ACF1-4AAC-4D8C-8485-DC443F54648A}" sibTransId="{56CCCD6D-50C2-40A1-95A3-0CF48A1C9D3B}"/>
    <dgm:cxn modelId="{8AB4F4F7-7E6B-422A-BF45-6E00503D4B95}" type="presOf" srcId="{9EDEA589-2C0A-4BA0-82ED-1208DE52E761}" destId="{78F15A32-8D11-4068-82A4-2FA528D1D1A8}" srcOrd="0" destOrd="0" presId="urn:microsoft.com/office/officeart/2011/layout/TabList"/>
    <dgm:cxn modelId="{DD390862-F675-423C-AF57-29827F1803AB}" type="presParOf" srcId="{6FE2DD57-0FAB-4759-8002-B8B6A85963E3}" destId="{F6886585-4A64-458A-A3B4-8816311960F2}" srcOrd="0" destOrd="0" presId="urn:microsoft.com/office/officeart/2011/layout/TabList"/>
    <dgm:cxn modelId="{62F39DE1-E467-453F-8306-5E275F37B532}" type="presParOf" srcId="{F6886585-4A64-458A-A3B4-8816311960F2}" destId="{FEA80896-4BED-4EB5-8DE6-CF7EC1CECE7B}" srcOrd="0" destOrd="0" presId="urn:microsoft.com/office/officeart/2011/layout/TabList"/>
    <dgm:cxn modelId="{CC7AF423-9A41-4D3B-83EF-D9D7B96476CB}" type="presParOf" srcId="{F6886585-4A64-458A-A3B4-8816311960F2}" destId="{4DC75EB7-AAE5-447A-B13C-0916F796ECBF}" srcOrd="1" destOrd="0" presId="urn:microsoft.com/office/officeart/2011/layout/TabList"/>
    <dgm:cxn modelId="{D9172431-6508-49DF-A846-2ED26A1A38AB}" type="presParOf" srcId="{F6886585-4A64-458A-A3B4-8816311960F2}" destId="{9B05233E-19AE-4950-BC37-A1352AF0881D}" srcOrd="2" destOrd="0" presId="urn:microsoft.com/office/officeart/2011/layout/TabList"/>
    <dgm:cxn modelId="{C9E04D24-1086-4E09-9CB2-F74D83F8020B}" type="presParOf" srcId="{6FE2DD57-0FAB-4759-8002-B8B6A85963E3}" destId="{59438C3D-3CB3-4F76-8B7E-57EE9E8C7F45}" srcOrd="1" destOrd="0" presId="urn:microsoft.com/office/officeart/2011/layout/TabList"/>
    <dgm:cxn modelId="{91CC1341-61F9-408E-9545-A8A4AC7F291B}" type="presParOf" srcId="{6FE2DD57-0FAB-4759-8002-B8B6A85963E3}" destId="{DA4D3CC6-D0D2-4283-A2C2-AE3A414D3231}" srcOrd="2" destOrd="0" presId="urn:microsoft.com/office/officeart/2011/layout/TabList"/>
    <dgm:cxn modelId="{24742BE7-6B2F-430C-BB9E-13D10C651733}" type="presParOf" srcId="{DA4D3CC6-D0D2-4283-A2C2-AE3A414D3231}" destId="{2D16D90A-8A4B-4391-B35F-7313099FA148}" srcOrd="0" destOrd="0" presId="urn:microsoft.com/office/officeart/2011/layout/TabList"/>
    <dgm:cxn modelId="{E9AA5B50-3EAA-412E-A1B5-A8146077B167}" type="presParOf" srcId="{DA4D3CC6-D0D2-4283-A2C2-AE3A414D3231}" destId="{949C3FB2-F445-4247-8D58-E4652E6B0074}" srcOrd="1" destOrd="0" presId="urn:microsoft.com/office/officeart/2011/layout/TabList"/>
    <dgm:cxn modelId="{102A189B-1C80-45EE-80FC-7ED74ABC961C}" type="presParOf" srcId="{DA4D3CC6-D0D2-4283-A2C2-AE3A414D3231}" destId="{D1A8F791-17C5-40A9-BAD6-120D801E46A5}" srcOrd="2" destOrd="0" presId="urn:microsoft.com/office/officeart/2011/layout/TabList"/>
    <dgm:cxn modelId="{62285932-D15A-4EDD-B49B-B4E798B1BF3F}" type="presParOf" srcId="{6FE2DD57-0FAB-4759-8002-B8B6A85963E3}" destId="{5DB1C398-6C14-4BC5-9CE0-B020364FFAF5}" srcOrd="3" destOrd="0" presId="urn:microsoft.com/office/officeart/2011/layout/TabList"/>
    <dgm:cxn modelId="{D22B190E-AAFD-4754-B894-21B3BE5E4A7A}" type="presParOf" srcId="{6FE2DD57-0FAB-4759-8002-B8B6A85963E3}" destId="{995B7AAB-616D-4E3C-8179-5315366C8645}" srcOrd="4" destOrd="0" presId="urn:microsoft.com/office/officeart/2011/layout/TabList"/>
    <dgm:cxn modelId="{9DB6B0DE-D970-4FC5-AEF9-96C24199769A}" type="presParOf" srcId="{995B7AAB-616D-4E3C-8179-5315366C8645}" destId="{78F15A32-8D11-4068-82A4-2FA528D1D1A8}" srcOrd="0" destOrd="0" presId="urn:microsoft.com/office/officeart/2011/layout/TabList"/>
    <dgm:cxn modelId="{3AB42DB1-3BBE-4EC8-A023-47C2D39F4396}" type="presParOf" srcId="{995B7AAB-616D-4E3C-8179-5315366C8645}" destId="{3B98FA9F-3813-4B75-AA94-6E2E719B871F}" srcOrd="1" destOrd="0" presId="urn:microsoft.com/office/officeart/2011/layout/TabList"/>
    <dgm:cxn modelId="{2B3A02BF-9186-4762-8834-374140B60763}" type="presParOf" srcId="{995B7AAB-616D-4E3C-8179-5315366C8645}" destId="{3810ECEA-AF61-4275-9469-8E2DB5CC847D}" srcOrd="2" destOrd="0" presId="urn:microsoft.com/office/officeart/2011/layout/TabList"/>
    <dgm:cxn modelId="{2371DAD8-B374-4719-882C-246B55EA37AC}" type="presParOf" srcId="{6FE2DD57-0FAB-4759-8002-B8B6A85963E3}" destId="{B561E80D-54B9-48D0-AEDD-9900BF6BF4DC}" srcOrd="5" destOrd="0" presId="urn:microsoft.com/office/officeart/2011/layout/TabList"/>
    <dgm:cxn modelId="{82AA1AA9-15D1-45C2-9450-8C80EE869BB5}" type="presParOf" srcId="{6FE2DD57-0FAB-4759-8002-B8B6A85963E3}" destId="{15C19076-918B-4274-BA95-46FDA5A3B4B0}" srcOrd="6" destOrd="0" presId="urn:microsoft.com/office/officeart/2011/layout/TabList"/>
    <dgm:cxn modelId="{7FC66000-349E-4000-9CEA-65481B28191D}" type="presParOf" srcId="{15C19076-918B-4274-BA95-46FDA5A3B4B0}" destId="{D528794F-28F6-4E2F-8E39-D0AE93AB65F1}" srcOrd="0" destOrd="0" presId="urn:microsoft.com/office/officeart/2011/layout/TabList"/>
    <dgm:cxn modelId="{4C78AA2A-0ED3-4A2B-A185-DF39D119EFCC}" type="presParOf" srcId="{15C19076-918B-4274-BA95-46FDA5A3B4B0}" destId="{64398309-27FC-41AD-9F4B-7A6F7D1E6574}" srcOrd="1" destOrd="0" presId="urn:microsoft.com/office/officeart/2011/layout/TabList"/>
    <dgm:cxn modelId="{0CFA2B85-BC71-40D0-8252-7BFF214FE8D1}" type="presParOf" srcId="{15C19076-918B-4274-BA95-46FDA5A3B4B0}" destId="{AC4A530E-115F-4C73-9F86-20A3B0559D2D}" srcOrd="2" destOrd="0" presId="urn:microsoft.com/office/officeart/2011/layout/TabList"/>
    <dgm:cxn modelId="{394B3FB7-73FB-4CD1-B99F-FCF5E4D0E1DE}" type="presParOf" srcId="{6FE2DD57-0FAB-4759-8002-B8B6A85963E3}" destId="{08CDE495-F1B3-40E5-B1EC-3B809AE102DA}" srcOrd="7" destOrd="0" presId="urn:microsoft.com/office/officeart/2011/layout/TabList"/>
    <dgm:cxn modelId="{92ED7674-E021-4A88-96BF-621C751ECC73}" type="presParOf" srcId="{6FE2DD57-0FAB-4759-8002-B8B6A85963E3}" destId="{9215D3CC-4027-4276-A4C8-2D8B3AED3247}" srcOrd="8" destOrd="0" presId="urn:microsoft.com/office/officeart/2011/layout/TabList"/>
    <dgm:cxn modelId="{81144D71-B07C-44C6-B809-403996012754}" type="presParOf" srcId="{9215D3CC-4027-4276-A4C8-2D8B3AED3247}" destId="{2DA9E131-16FA-429F-99BC-A1A8EB9AAA43}" srcOrd="0" destOrd="0" presId="urn:microsoft.com/office/officeart/2011/layout/TabList"/>
    <dgm:cxn modelId="{6579E637-FAD4-4891-A80A-ED981DDBBAF9}" type="presParOf" srcId="{9215D3CC-4027-4276-A4C8-2D8B3AED3247}" destId="{57D7F033-82C8-4992-AB62-802CBF5E2F07}" srcOrd="1" destOrd="0" presId="urn:microsoft.com/office/officeart/2011/layout/TabList"/>
    <dgm:cxn modelId="{2EFEA6CE-DDC0-456A-B1A8-7AC0FAE44BB2}" type="presParOf" srcId="{9215D3CC-4027-4276-A4C8-2D8B3AED3247}" destId="{036B1472-FD91-4B89-8C59-C4CD0E789BB3}" srcOrd="2" destOrd="0" presId="urn:microsoft.com/office/officeart/2011/layout/TabList"/>
  </dgm:cxnLst>
  <dgm:bg>
    <a:solidFill>
      <a:schemeClr val="tx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6B1472-FD91-4B89-8C59-C4CD0E789BB3}">
      <dsp:nvSpPr>
        <dsp:cNvPr id="0" name=""/>
        <dsp:cNvSpPr/>
      </dsp:nvSpPr>
      <dsp:spPr>
        <a:xfrm>
          <a:off x="0" y="5415185"/>
          <a:ext cx="6123149"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4A530E-115F-4C73-9F86-20A3B0559D2D}">
      <dsp:nvSpPr>
        <dsp:cNvPr id="0" name=""/>
        <dsp:cNvSpPr/>
      </dsp:nvSpPr>
      <dsp:spPr>
        <a:xfrm>
          <a:off x="0" y="3683112"/>
          <a:ext cx="6123149"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10ECEA-AF61-4275-9469-8E2DB5CC847D}">
      <dsp:nvSpPr>
        <dsp:cNvPr id="0" name=""/>
        <dsp:cNvSpPr/>
      </dsp:nvSpPr>
      <dsp:spPr>
        <a:xfrm>
          <a:off x="0" y="2841669"/>
          <a:ext cx="6123149"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A8F791-17C5-40A9-BAD6-120D801E46A5}">
      <dsp:nvSpPr>
        <dsp:cNvPr id="0" name=""/>
        <dsp:cNvSpPr/>
      </dsp:nvSpPr>
      <dsp:spPr>
        <a:xfrm>
          <a:off x="0" y="1617620"/>
          <a:ext cx="6123149"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B05233E-19AE-4950-BC37-A1352AF0881D}">
      <dsp:nvSpPr>
        <dsp:cNvPr id="0" name=""/>
        <dsp:cNvSpPr/>
      </dsp:nvSpPr>
      <dsp:spPr>
        <a:xfrm>
          <a:off x="0" y="659747"/>
          <a:ext cx="6123149" cy="0"/>
        </a:xfrm>
        <a:prstGeom prst="line">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A80896-4BED-4EB5-8DE6-CF7EC1CECE7B}">
      <dsp:nvSpPr>
        <dsp:cNvPr id="0" name=""/>
        <dsp:cNvSpPr/>
      </dsp:nvSpPr>
      <dsp:spPr>
        <a:xfrm>
          <a:off x="1592018" y="3481"/>
          <a:ext cx="4531130" cy="463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marL="0" lvl="0" indent="0" algn="l" defTabSz="622300">
            <a:lnSpc>
              <a:spcPct val="90000"/>
            </a:lnSpc>
            <a:spcBef>
              <a:spcPct val="0"/>
            </a:spcBef>
            <a:spcAft>
              <a:spcPct val="35000"/>
            </a:spcAft>
            <a:buNone/>
          </a:pPr>
          <a:r>
            <a:rPr lang="en-US" sz="1400" kern="1200" dirty="0"/>
            <a:t>Assess – </a:t>
          </a:r>
          <a:r>
            <a:rPr lang="en-US" sz="1400" b="1" u="sng" kern="1200" dirty="0"/>
            <a:t>Scoping Study, 2013</a:t>
          </a:r>
          <a:endParaRPr lang="en-US" sz="1400" b="0" u="none" kern="1200" dirty="0"/>
        </a:p>
      </dsp:txBody>
      <dsp:txXfrm>
        <a:off x="1592018" y="3481"/>
        <a:ext cx="4531130" cy="463879"/>
      </dsp:txXfrm>
    </dsp:sp>
    <dsp:sp modelId="{4DC75EB7-AAE5-447A-B13C-0916F796ECBF}">
      <dsp:nvSpPr>
        <dsp:cNvPr id="0" name=""/>
        <dsp:cNvSpPr/>
      </dsp:nvSpPr>
      <dsp:spPr>
        <a:xfrm>
          <a:off x="0" y="102739"/>
          <a:ext cx="1506288" cy="431629"/>
        </a:xfrm>
        <a:prstGeom prst="round2SameRect">
          <a:avLst>
            <a:gd name="adj1" fmla="val 16670"/>
            <a:gd name="adj2" fmla="val 0"/>
          </a:avLst>
        </a:prstGeom>
        <a:solidFill>
          <a:schemeClr val="accent5">
            <a:lumMod val="75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A</a:t>
          </a:r>
        </a:p>
      </dsp:txBody>
      <dsp:txXfrm>
        <a:off x="21074" y="123813"/>
        <a:ext cx="1464140" cy="410555"/>
      </dsp:txXfrm>
    </dsp:sp>
    <dsp:sp modelId="{2D16D90A-8A4B-4391-B35F-7313099FA148}">
      <dsp:nvSpPr>
        <dsp:cNvPr id="0" name=""/>
        <dsp:cNvSpPr/>
      </dsp:nvSpPr>
      <dsp:spPr>
        <a:xfrm>
          <a:off x="1592018" y="618379"/>
          <a:ext cx="4531130" cy="837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marL="0" lvl="0" indent="0" algn="l" defTabSz="622300">
            <a:lnSpc>
              <a:spcPct val="90000"/>
            </a:lnSpc>
            <a:spcBef>
              <a:spcPct val="0"/>
            </a:spcBef>
            <a:spcAft>
              <a:spcPct val="35000"/>
            </a:spcAft>
            <a:buNone/>
          </a:pPr>
          <a:r>
            <a:rPr lang="en-US" sz="1400" kern="1200" dirty="0"/>
            <a:t>Build – </a:t>
          </a:r>
          <a:r>
            <a:rPr lang="en-US" sz="1400" b="1" u="sng" kern="1200" dirty="0"/>
            <a:t>Formative research </a:t>
          </a:r>
          <a:r>
            <a:rPr lang="en-US" sz="1400" kern="1200" dirty="0"/>
            <a:t>to identify determinants and prioritized diseases sensitive key behaviours </a:t>
          </a:r>
          <a:r>
            <a:rPr lang="en-US" sz="1400" b="1" kern="1200" dirty="0"/>
            <a:t>2014. </a:t>
          </a:r>
        </a:p>
      </dsp:txBody>
      <dsp:txXfrm>
        <a:off x="1592018" y="618379"/>
        <a:ext cx="4531130" cy="837227"/>
      </dsp:txXfrm>
    </dsp:sp>
    <dsp:sp modelId="{949C3FB2-F445-4247-8D58-E4652E6B0074}">
      <dsp:nvSpPr>
        <dsp:cNvPr id="0" name=""/>
        <dsp:cNvSpPr/>
      </dsp:nvSpPr>
      <dsp:spPr>
        <a:xfrm>
          <a:off x="0" y="862142"/>
          <a:ext cx="1540230" cy="575429"/>
        </a:xfrm>
        <a:prstGeom prst="round2SameRect">
          <a:avLst>
            <a:gd name="adj1" fmla="val 16670"/>
            <a:gd name="adj2" fmla="val 0"/>
          </a:avLst>
        </a:prstGeom>
        <a:solidFill>
          <a:schemeClr val="accent5">
            <a:lumMod val="75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B</a:t>
          </a:r>
        </a:p>
      </dsp:txBody>
      <dsp:txXfrm>
        <a:off x="28095" y="890237"/>
        <a:ext cx="1484040" cy="547334"/>
      </dsp:txXfrm>
    </dsp:sp>
    <dsp:sp modelId="{78F15A32-8D11-4068-82A4-2FA528D1D1A8}">
      <dsp:nvSpPr>
        <dsp:cNvPr id="0" name=""/>
        <dsp:cNvSpPr/>
      </dsp:nvSpPr>
      <dsp:spPr>
        <a:xfrm>
          <a:off x="1524504" y="1483179"/>
          <a:ext cx="4531130" cy="1146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1600" b="1" kern="1200" dirty="0"/>
            <a:t>Create</a:t>
          </a:r>
          <a:r>
            <a:rPr lang="en-US" sz="1400" kern="1200" dirty="0"/>
            <a:t> – </a:t>
          </a:r>
          <a:r>
            <a:rPr lang="en-US" sz="1400" b="1" kern="1200" dirty="0"/>
            <a:t>designed attractive and engaging package </a:t>
          </a:r>
          <a:r>
            <a:rPr lang="en-US" sz="1400" kern="1200" dirty="0"/>
            <a:t>for integration and sustainability ‘clean family, happy family campaign’, 2015</a:t>
          </a:r>
        </a:p>
      </dsp:txBody>
      <dsp:txXfrm>
        <a:off x="1524504" y="1483179"/>
        <a:ext cx="4531130" cy="1146315"/>
      </dsp:txXfrm>
    </dsp:sp>
    <dsp:sp modelId="{3B98FA9F-3813-4B75-AA94-6E2E719B871F}">
      <dsp:nvSpPr>
        <dsp:cNvPr id="0" name=""/>
        <dsp:cNvSpPr/>
      </dsp:nvSpPr>
      <dsp:spPr>
        <a:xfrm>
          <a:off x="0" y="1985294"/>
          <a:ext cx="1477043" cy="595629"/>
        </a:xfrm>
        <a:prstGeom prst="round2SameRect">
          <a:avLst>
            <a:gd name="adj1" fmla="val 16670"/>
            <a:gd name="adj2" fmla="val 0"/>
          </a:avLst>
        </a:prstGeom>
        <a:solidFill>
          <a:schemeClr val="accent5">
            <a:lumMod val="75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C</a:t>
          </a:r>
        </a:p>
      </dsp:txBody>
      <dsp:txXfrm>
        <a:off x="29081" y="2014375"/>
        <a:ext cx="1418881" cy="566548"/>
      </dsp:txXfrm>
    </dsp:sp>
    <dsp:sp modelId="{D528794F-28F6-4E2F-8E39-D0AE93AB65F1}">
      <dsp:nvSpPr>
        <dsp:cNvPr id="0" name=""/>
        <dsp:cNvSpPr/>
      </dsp:nvSpPr>
      <dsp:spPr>
        <a:xfrm>
          <a:off x="1557446" y="2945331"/>
          <a:ext cx="4432532" cy="541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marL="0" lvl="0" indent="0" algn="l" defTabSz="622300">
            <a:lnSpc>
              <a:spcPct val="100000"/>
            </a:lnSpc>
            <a:spcBef>
              <a:spcPct val="0"/>
            </a:spcBef>
            <a:spcAft>
              <a:spcPts val="0"/>
            </a:spcAft>
            <a:buNone/>
          </a:pPr>
          <a:r>
            <a:rPr lang="en-US" sz="1400" kern="1200" dirty="0"/>
            <a:t>Deliver – Piloted in 4 districts through Gov routine system targeting  35,000 guardians, 2015/2016</a:t>
          </a:r>
          <a:endParaRPr lang="en-US" sz="1400" b="1" u="sng" kern="1200" dirty="0"/>
        </a:p>
      </dsp:txBody>
      <dsp:txXfrm>
        <a:off x="1557446" y="2945331"/>
        <a:ext cx="4432532" cy="541784"/>
      </dsp:txXfrm>
    </dsp:sp>
    <dsp:sp modelId="{64398309-27FC-41AD-9F4B-7A6F7D1E6574}">
      <dsp:nvSpPr>
        <dsp:cNvPr id="0" name=""/>
        <dsp:cNvSpPr/>
      </dsp:nvSpPr>
      <dsp:spPr>
        <a:xfrm>
          <a:off x="12783" y="2997346"/>
          <a:ext cx="1441923" cy="508207"/>
        </a:xfrm>
        <a:prstGeom prst="round2SameRect">
          <a:avLst>
            <a:gd name="adj1" fmla="val 16670"/>
            <a:gd name="adj2" fmla="val 0"/>
          </a:avLst>
        </a:prstGeom>
        <a:solidFill>
          <a:schemeClr val="accent5">
            <a:lumMod val="75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D</a:t>
          </a:r>
        </a:p>
      </dsp:txBody>
      <dsp:txXfrm>
        <a:off x="37596" y="3022159"/>
        <a:ext cx="1392297" cy="483394"/>
      </dsp:txXfrm>
    </dsp:sp>
    <dsp:sp modelId="{2DA9E131-16FA-429F-99BC-A1A8EB9AAA43}">
      <dsp:nvSpPr>
        <dsp:cNvPr id="0" name=""/>
        <dsp:cNvSpPr/>
      </dsp:nvSpPr>
      <dsp:spPr>
        <a:xfrm>
          <a:off x="1580917" y="3552857"/>
          <a:ext cx="4531130" cy="5959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b" anchorCtr="0">
          <a:noAutofit/>
        </a:bodyPr>
        <a:lstStyle/>
        <a:p>
          <a:pPr marL="0" lvl="0" indent="0" algn="l" defTabSz="622300">
            <a:lnSpc>
              <a:spcPct val="90000"/>
            </a:lnSpc>
            <a:spcBef>
              <a:spcPct val="0"/>
            </a:spcBef>
            <a:spcAft>
              <a:spcPct val="35000"/>
            </a:spcAft>
            <a:buNone/>
          </a:pPr>
          <a:r>
            <a:rPr lang="en-US" sz="1400" kern="1200" dirty="0"/>
            <a:t>Evaluate </a:t>
          </a:r>
          <a:r>
            <a:rPr lang="en-US" sz="1400" b="1" u="sng" kern="1200" dirty="0"/>
            <a:t>effectiveness</a:t>
          </a:r>
          <a:r>
            <a:rPr lang="en-US" sz="1400" kern="1200" dirty="0"/>
            <a:t> – achieved sustained results and demonstrated mutual benefits, 2017 </a:t>
          </a:r>
        </a:p>
      </dsp:txBody>
      <dsp:txXfrm>
        <a:off x="1580917" y="3552857"/>
        <a:ext cx="4531130" cy="595924"/>
      </dsp:txXfrm>
    </dsp:sp>
    <dsp:sp modelId="{57D7F033-82C8-4992-AB62-802CBF5E2F07}">
      <dsp:nvSpPr>
        <dsp:cNvPr id="0" name=""/>
        <dsp:cNvSpPr/>
      </dsp:nvSpPr>
      <dsp:spPr>
        <a:xfrm>
          <a:off x="34228" y="3709117"/>
          <a:ext cx="1399034" cy="478275"/>
        </a:xfrm>
        <a:prstGeom prst="round2SameRect">
          <a:avLst>
            <a:gd name="adj1" fmla="val 16670"/>
            <a:gd name="adj2" fmla="val 0"/>
          </a:avLst>
        </a:prstGeom>
        <a:solidFill>
          <a:schemeClr val="accent5">
            <a:lumMod val="7500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E</a:t>
          </a:r>
        </a:p>
      </dsp:txBody>
      <dsp:txXfrm>
        <a:off x="57580" y="3732469"/>
        <a:ext cx="1352330" cy="454923"/>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cksand" pitchFamily="2"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cksand" pitchFamily="2" charset="0"/>
              </a:defRPr>
            </a:lvl1pPr>
          </a:lstStyle>
          <a:p>
            <a:fld id="{4A6CD4AF-3119-4B5F-91BE-A2CFC67F13E8}" type="datetimeFigureOut">
              <a:rPr lang="en-GB" smtClean="0"/>
              <a:pPr/>
              <a:t>03/05/2023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cksand" pitchFamily="2"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cksand" pitchFamily="2" charset="0"/>
              </a:defRPr>
            </a:lvl1pPr>
          </a:lstStyle>
          <a:p>
            <a:fld id="{0C79A1CD-FE2B-4A0F-BA0A-5FE82C9BA49B}" type="slidenum">
              <a:rPr lang="en-GB" smtClean="0"/>
              <a:pPr/>
              <a:t>‹#›</a:t>
            </a:fld>
            <a:endParaRPr lang="en-GB" dirty="0"/>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cksand" pitchFamily="2" charset="0"/>
        <a:ea typeface="+mn-ea"/>
        <a:cs typeface="+mn-cs"/>
      </a:defRPr>
    </a:lvl1pPr>
    <a:lvl2pPr marL="457200" algn="l" defTabSz="914400" rtl="0" eaLnBrk="1" latinLnBrk="0" hangingPunct="1">
      <a:defRPr sz="1200" kern="1200">
        <a:solidFill>
          <a:schemeClr val="tx1"/>
        </a:solidFill>
        <a:latin typeface="Quicksand" pitchFamily="2" charset="0"/>
        <a:ea typeface="+mn-ea"/>
        <a:cs typeface="+mn-cs"/>
      </a:defRPr>
    </a:lvl2pPr>
    <a:lvl3pPr marL="914400" algn="l" defTabSz="914400" rtl="0" eaLnBrk="1" latinLnBrk="0" hangingPunct="1">
      <a:defRPr sz="1200" kern="1200">
        <a:solidFill>
          <a:schemeClr val="tx1"/>
        </a:solidFill>
        <a:latin typeface="Quicksand" pitchFamily="2" charset="0"/>
        <a:ea typeface="+mn-ea"/>
        <a:cs typeface="+mn-cs"/>
      </a:defRPr>
    </a:lvl3pPr>
    <a:lvl4pPr marL="1371600" algn="l" defTabSz="914400" rtl="0" eaLnBrk="1" latinLnBrk="0" hangingPunct="1">
      <a:defRPr sz="1200" kern="1200">
        <a:solidFill>
          <a:schemeClr val="tx1"/>
        </a:solidFill>
        <a:latin typeface="Quicksand" pitchFamily="2" charset="0"/>
        <a:ea typeface="+mn-ea"/>
        <a:cs typeface="+mn-cs"/>
      </a:defRPr>
    </a:lvl4pPr>
    <a:lvl5pPr marL="1828800" algn="l" defTabSz="914400" rtl="0" eaLnBrk="1" latinLnBrk="0" hangingPunct="1">
      <a:defRPr sz="1200" kern="1200">
        <a:solidFill>
          <a:schemeClr val="tx1"/>
        </a:solidFill>
        <a:latin typeface="Quicksand"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1471A-F4AD-452B-B5FF-31B0B24C0EA5}"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4161492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AF4521-E516-4888-801F-7D0FC5FFFE7E}"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638229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AF4521-E516-4888-801F-7D0FC5FFFE7E}"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21813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AD751AE-7ABC-314D-AFAD-47B860ED6FFE}" type="slidenum">
              <a:rPr lang="en-US" smtClean="0"/>
              <a:pPr/>
              <a:t>13</a:t>
            </a:fld>
            <a:endParaRPr lang="en-US" dirty="0"/>
          </a:p>
        </p:txBody>
      </p:sp>
    </p:spTree>
    <p:extLst>
      <p:ext uri="{BB962C8B-B14F-4D97-AF65-F5344CB8AC3E}">
        <p14:creationId xmlns:p14="http://schemas.microsoft.com/office/powerpoint/2010/main" val="2349880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https://www.who.int/news-room/fact-sheets/detail/the-top-10-causes-of-death</a:t>
            </a:r>
          </a:p>
        </p:txBody>
      </p:sp>
      <p:sp>
        <p:nvSpPr>
          <p:cNvPr id="4" name="Slide Number Placeholder 3"/>
          <p:cNvSpPr>
            <a:spLocks noGrp="1"/>
          </p:cNvSpPr>
          <p:nvPr>
            <p:ph type="sldNum" sz="quarter" idx="10"/>
          </p:nvPr>
        </p:nvSpPr>
        <p:spPr/>
        <p:txBody>
          <a:bodyPr/>
          <a:lstStyle/>
          <a:p>
            <a:fld id="{9FB14B8B-4732-41B5-A19B-16887910B47A}" type="slidenum">
              <a:rPr lang="en-GB" smtClean="0"/>
              <a:t>14</a:t>
            </a:fld>
            <a:endParaRPr lang="en-GB" dirty="0"/>
          </a:p>
        </p:txBody>
      </p:sp>
    </p:spTree>
    <p:extLst>
      <p:ext uri="{BB962C8B-B14F-4D97-AF65-F5344CB8AC3E}">
        <p14:creationId xmlns:p14="http://schemas.microsoft.com/office/powerpoint/2010/main" val="637692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71655E-367F-4A6F-89F3-00059ED392CC}" type="slidenum">
              <a:rPr lang="en-US" smtClean="0"/>
              <a:pPr/>
              <a:t>21</a:t>
            </a:fld>
            <a:endParaRPr lang="en-US" dirty="0"/>
          </a:p>
        </p:txBody>
      </p:sp>
    </p:spTree>
    <p:extLst>
      <p:ext uri="{BB962C8B-B14F-4D97-AF65-F5344CB8AC3E}">
        <p14:creationId xmlns:p14="http://schemas.microsoft.com/office/powerpoint/2010/main" val="211925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efba5bb60d_3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8" name="Google Shape;218;gefba5bb60d_3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Summarise 4 key lessons. Use icons/ infographics to display these where possible and keep text to a minimum</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497C09-8F09-420C-9DCD-67216F94916B}" type="slidenum">
              <a:rPr lang="en-US" smtClean="0"/>
              <a:t>26</a:t>
            </a:fld>
            <a:endParaRPr lang="en-US" dirty="0"/>
          </a:p>
        </p:txBody>
      </p:sp>
    </p:spTree>
    <p:extLst>
      <p:ext uri="{BB962C8B-B14F-4D97-AF65-F5344CB8AC3E}">
        <p14:creationId xmlns:p14="http://schemas.microsoft.com/office/powerpoint/2010/main" val="1263182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Identifying high priority areas – those with high NTD endemicity and low WASH access - as represented in red in this simple 2x2 matrix can be used to inform WASH efforts</a:t>
            </a:r>
          </a:p>
          <a:p>
            <a:r>
              <a:rPr lang="en-GB" dirty="0"/>
              <a:t>However, WASH and NTD data may be not be readily available to do that…</a:t>
            </a:r>
          </a:p>
        </p:txBody>
      </p:sp>
      <p:sp>
        <p:nvSpPr>
          <p:cNvPr id="4" name="Slide Number Placeholder 3"/>
          <p:cNvSpPr>
            <a:spLocks noGrp="1"/>
          </p:cNvSpPr>
          <p:nvPr>
            <p:ph type="sldNum" sz="quarter" idx="5"/>
          </p:nvPr>
        </p:nvSpPr>
        <p:spPr/>
        <p:txBody>
          <a:bodyPr/>
          <a:lstStyle/>
          <a:p>
            <a:fld id="{04497C09-8F09-420C-9DCD-67216F94916B}" type="slidenum">
              <a:rPr lang="en-US" smtClean="0"/>
              <a:t>28</a:t>
            </a:fld>
            <a:endParaRPr lang="en-US" dirty="0"/>
          </a:p>
        </p:txBody>
      </p:sp>
    </p:spTree>
    <p:extLst>
      <p:ext uri="{BB962C8B-B14F-4D97-AF65-F5344CB8AC3E}">
        <p14:creationId xmlns:p14="http://schemas.microsoft.com/office/powerpoint/2010/main" val="3180884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497C09-8F09-420C-9DCD-67216F94916B}" type="slidenum">
              <a:rPr lang="en-US" smtClean="0"/>
              <a:t>30</a:t>
            </a:fld>
            <a:endParaRPr lang="en-US" dirty="0"/>
          </a:p>
        </p:txBody>
      </p:sp>
    </p:spTree>
    <p:extLst>
      <p:ext uri="{BB962C8B-B14F-4D97-AF65-F5344CB8AC3E}">
        <p14:creationId xmlns:p14="http://schemas.microsoft.com/office/powerpoint/2010/main" val="300562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dirty="0"/>
          </a:p>
        </p:txBody>
      </p:sp>
      <p:sp>
        <p:nvSpPr>
          <p:cNvPr id="4" name="Slide Number Placeholder 3"/>
          <p:cNvSpPr>
            <a:spLocks noGrp="1"/>
          </p:cNvSpPr>
          <p:nvPr>
            <p:ph type="sldNum" sz="quarter" idx="5"/>
          </p:nvPr>
        </p:nvSpPr>
        <p:spPr/>
        <p:txBody>
          <a:bodyPr/>
          <a:lstStyle/>
          <a:p>
            <a:fld id="{04497C09-8F09-420C-9DCD-67216F94916B}" type="slidenum">
              <a:rPr lang="en-US" smtClean="0"/>
              <a:t>33</a:t>
            </a:fld>
            <a:endParaRPr lang="en-US" dirty="0"/>
          </a:p>
        </p:txBody>
      </p:sp>
    </p:spTree>
    <p:extLst>
      <p:ext uri="{BB962C8B-B14F-4D97-AF65-F5344CB8AC3E}">
        <p14:creationId xmlns:p14="http://schemas.microsoft.com/office/powerpoint/2010/main" val="2440952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dirty="0">
              <a:latin typeface="Quicksand" pitchFamily="2" charset="0"/>
            </a:endParaRPr>
          </a:p>
        </p:txBody>
      </p:sp>
      <p:sp>
        <p:nvSpPr>
          <p:cNvPr id="14" name="bg object 22">
            <a:extLst>
              <a:ext uri="{FF2B5EF4-FFF2-40B4-BE49-F238E27FC236}">
                <a16:creationId xmlns:a16="http://schemas.microsoft.com/office/drawing/2014/main" id="{C101554C-03ED-353A-FA67-D4D1210D0670}"/>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15" name="Group 14">
            <a:extLst>
              <a:ext uri="{FF2B5EF4-FFF2-40B4-BE49-F238E27FC236}">
                <a16:creationId xmlns:a16="http://schemas.microsoft.com/office/drawing/2014/main" id="{8E7AA6FE-7EC6-165D-2085-FCFB844B5CC6}"/>
              </a:ext>
            </a:extLst>
          </p:cNvPr>
          <p:cNvGrpSpPr/>
          <p:nvPr/>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atin typeface="Quicksand" pitchFamily="2" charset="0"/>
              </a:defRPr>
            </a:lvl1pPr>
          </a:lstStyle>
          <a:p>
            <a:r>
              <a:rPr lang="en-GB" dirty="0"/>
              <a:t>Presenter names and organisations</a:t>
            </a:r>
          </a:p>
          <a:p>
            <a:endParaRPr lang="en-GB" dirty="0"/>
          </a:p>
        </p:txBody>
      </p:sp>
      <p:grpSp>
        <p:nvGrpSpPr>
          <p:cNvPr id="8" name="Group 7">
            <a:extLst>
              <a:ext uri="{FF2B5EF4-FFF2-40B4-BE49-F238E27FC236}">
                <a16:creationId xmlns:a16="http://schemas.microsoft.com/office/drawing/2014/main" id="{ED61F235-EDD6-AB74-9C26-D2589D0B0BF5}"/>
              </a:ext>
            </a:extLst>
          </p:cNvPr>
          <p:cNvGrpSpPr/>
          <p:nvPr/>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dirty="0">
                <a:latin typeface="Quicksand" pitchFamily="2" charset="0"/>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dirty="0">
                <a:latin typeface="Quicksand" pitchFamily="2" charset="0"/>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4" name="bg object 16">
            <a:extLst>
              <a:ext uri="{FF2B5EF4-FFF2-40B4-BE49-F238E27FC236}">
                <a16:creationId xmlns:a16="http://schemas.microsoft.com/office/drawing/2014/main" id="{6DE57AAD-AE1F-EF9A-0D07-7C278758EEA0}"/>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dirty="0">
              <a:latin typeface="Quicksand" pitchFamily="2" charset="0"/>
            </a:endParaRPr>
          </a:p>
        </p:txBody>
      </p:sp>
      <p:sp>
        <p:nvSpPr>
          <p:cNvPr id="6" name="bg object 22">
            <a:extLst>
              <a:ext uri="{FF2B5EF4-FFF2-40B4-BE49-F238E27FC236}">
                <a16:creationId xmlns:a16="http://schemas.microsoft.com/office/drawing/2014/main" id="{73307BFC-6266-3205-0B19-AB8C12A0248E}"/>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25" name="Group 24">
            <a:extLst>
              <a:ext uri="{FF2B5EF4-FFF2-40B4-BE49-F238E27FC236}">
                <a16:creationId xmlns:a16="http://schemas.microsoft.com/office/drawing/2014/main" id="{1670DB4C-9505-04C2-3898-F218739D43D4}"/>
              </a:ext>
            </a:extLst>
          </p:cNvPr>
          <p:cNvGrpSpPr/>
          <p:nvPr userDrawn="1"/>
        </p:nvGrpSpPr>
        <p:grpSpPr>
          <a:xfrm>
            <a:off x="0" y="4184585"/>
            <a:ext cx="2767043" cy="2671139"/>
            <a:chOff x="0" y="4184585"/>
            <a:chExt cx="2767043" cy="2671139"/>
          </a:xfrm>
        </p:grpSpPr>
        <p:sp>
          <p:nvSpPr>
            <p:cNvPr id="26" name="bg object 23">
              <a:extLst>
                <a:ext uri="{FF2B5EF4-FFF2-40B4-BE49-F238E27FC236}">
                  <a16:creationId xmlns:a16="http://schemas.microsoft.com/office/drawing/2014/main" id="{ED114920-32A8-0F31-A492-F6EFE42B651F}"/>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7" name="bg object 24">
              <a:extLst>
                <a:ext uri="{FF2B5EF4-FFF2-40B4-BE49-F238E27FC236}">
                  <a16:creationId xmlns:a16="http://schemas.microsoft.com/office/drawing/2014/main" id="{3AC57A1F-52B0-BCD0-A7BB-6700D9BE3388}"/>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8" name="bg object 25">
              <a:extLst>
                <a:ext uri="{FF2B5EF4-FFF2-40B4-BE49-F238E27FC236}">
                  <a16:creationId xmlns:a16="http://schemas.microsoft.com/office/drawing/2014/main" id="{248301FE-3040-38E4-4355-BD20D7CCA3A3}"/>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9" name="bg object 26">
              <a:extLst>
                <a:ext uri="{FF2B5EF4-FFF2-40B4-BE49-F238E27FC236}">
                  <a16:creationId xmlns:a16="http://schemas.microsoft.com/office/drawing/2014/main" id="{32398DF8-8D36-76FF-7654-51200A01DE0D}"/>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0" name="bg object 27">
              <a:extLst>
                <a:ext uri="{FF2B5EF4-FFF2-40B4-BE49-F238E27FC236}">
                  <a16:creationId xmlns:a16="http://schemas.microsoft.com/office/drawing/2014/main" id="{AEEC1997-D70C-9875-05C5-C71614ED071C}"/>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1" name="bg object 28">
              <a:extLst>
                <a:ext uri="{FF2B5EF4-FFF2-40B4-BE49-F238E27FC236}">
                  <a16:creationId xmlns:a16="http://schemas.microsoft.com/office/drawing/2014/main" id="{3BB90D49-BEC8-D3DE-A953-D014A6D155AC}"/>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2" name="bg object 29">
              <a:extLst>
                <a:ext uri="{FF2B5EF4-FFF2-40B4-BE49-F238E27FC236}">
                  <a16:creationId xmlns:a16="http://schemas.microsoft.com/office/drawing/2014/main" id="{E81CD1BA-E98C-8E68-E1B4-EE6CAC898858}"/>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3" name="bg object 30">
              <a:extLst>
                <a:ext uri="{FF2B5EF4-FFF2-40B4-BE49-F238E27FC236}">
                  <a16:creationId xmlns:a16="http://schemas.microsoft.com/office/drawing/2014/main" id="{74807224-A713-FA6A-65F1-D037A34CB6B7}"/>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4" name="bg object 31">
              <a:extLst>
                <a:ext uri="{FF2B5EF4-FFF2-40B4-BE49-F238E27FC236}">
                  <a16:creationId xmlns:a16="http://schemas.microsoft.com/office/drawing/2014/main" id="{107F4984-D85F-A11F-6304-0B94585C3F22}"/>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grpSp>
        <p:nvGrpSpPr>
          <p:cNvPr id="35" name="Group 34">
            <a:extLst>
              <a:ext uri="{FF2B5EF4-FFF2-40B4-BE49-F238E27FC236}">
                <a16:creationId xmlns:a16="http://schemas.microsoft.com/office/drawing/2014/main" id="{560FA06C-97BE-ABE9-2ACD-8275DE674966}"/>
              </a:ext>
            </a:extLst>
          </p:cNvPr>
          <p:cNvGrpSpPr/>
          <p:nvPr userDrawn="1"/>
        </p:nvGrpSpPr>
        <p:grpSpPr>
          <a:xfrm>
            <a:off x="9768269" y="5263373"/>
            <a:ext cx="1969708" cy="1135284"/>
            <a:chOff x="9768269" y="5263373"/>
            <a:chExt cx="1969708" cy="1135284"/>
          </a:xfrm>
        </p:grpSpPr>
        <p:sp>
          <p:nvSpPr>
            <p:cNvPr id="36" name="bg object 17">
              <a:extLst>
                <a:ext uri="{FF2B5EF4-FFF2-40B4-BE49-F238E27FC236}">
                  <a16:creationId xmlns:a16="http://schemas.microsoft.com/office/drawing/2014/main" id="{1D96E92A-3765-5A23-9492-01FB4F57D7E3}"/>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dirty="0">
                <a:latin typeface="Quicksand" pitchFamily="2" charset="0"/>
              </a:endParaRPr>
            </a:p>
          </p:txBody>
        </p:sp>
        <p:pic>
          <p:nvPicPr>
            <p:cNvPr id="37" name="bg object 18">
              <a:extLst>
                <a:ext uri="{FF2B5EF4-FFF2-40B4-BE49-F238E27FC236}">
                  <a16:creationId xmlns:a16="http://schemas.microsoft.com/office/drawing/2014/main" id="{1C95B09A-6379-3BAF-B945-10336D9C4F57}"/>
                </a:ext>
              </a:extLst>
            </p:cNvPr>
            <p:cNvPicPr/>
            <p:nvPr/>
          </p:nvPicPr>
          <p:blipFill>
            <a:blip r:embed="rId2" cstate="print"/>
            <a:stretch>
              <a:fillRect/>
            </a:stretch>
          </p:blipFill>
          <p:spPr>
            <a:xfrm>
              <a:off x="9768269" y="6133524"/>
              <a:ext cx="114872" cy="115198"/>
            </a:xfrm>
            <a:prstGeom prst="rect">
              <a:avLst/>
            </a:prstGeom>
          </p:spPr>
        </p:pic>
        <p:sp>
          <p:nvSpPr>
            <p:cNvPr id="38" name="bg object 19">
              <a:extLst>
                <a:ext uri="{FF2B5EF4-FFF2-40B4-BE49-F238E27FC236}">
                  <a16:creationId xmlns:a16="http://schemas.microsoft.com/office/drawing/2014/main" id="{428B7329-416B-967A-D13D-FD5C97C5422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dirty="0">
                <a:latin typeface="Quicksand" pitchFamily="2" charset="0"/>
              </a:endParaRPr>
            </a:p>
          </p:txBody>
        </p:sp>
        <p:pic>
          <p:nvPicPr>
            <p:cNvPr id="39" name="bg object 20">
              <a:extLst>
                <a:ext uri="{FF2B5EF4-FFF2-40B4-BE49-F238E27FC236}">
                  <a16:creationId xmlns:a16="http://schemas.microsoft.com/office/drawing/2014/main" id="{E91D6E26-244C-5A11-DDE7-0876110B8A75}"/>
                </a:ext>
              </a:extLst>
            </p:cNvPr>
            <p:cNvPicPr/>
            <p:nvPr/>
          </p:nvPicPr>
          <p:blipFill>
            <a:blip r:embed="rId3" cstate="print"/>
            <a:stretch>
              <a:fillRect/>
            </a:stretch>
          </p:blipFill>
          <p:spPr>
            <a:xfrm>
              <a:off x="9901316" y="6093783"/>
              <a:ext cx="1836661" cy="304614"/>
            </a:xfrm>
            <a:prstGeom prst="rect">
              <a:avLst/>
            </a:prstGeom>
          </p:spPr>
        </p:pic>
        <p:pic>
          <p:nvPicPr>
            <p:cNvPr id="40" name="bg object 21">
              <a:extLst>
                <a:ext uri="{FF2B5EF4-FFF2-40B4-BE49-F238E27FC236}">
                  <a16:creationId xmlns:a16="http://schemas.microsoft.com/office/drawing/2014/main" id="{8BECD2E7-FF83-A3BF-4CCB-9536FB0BB6C6}"/>
                </a:ext>
              </a:extLst>
            </p:cNvPr>
            <p:cNvPicPr/>
            <p:nvPr/>
          </p:nvPicPr>
          <p:blipFill>
            <a:blip r:embed="rId4"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298084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Tree>
    <p:extLst>
      <p:ext uri="{BB962C8B-B14F-4D97-AF65-F5344CB8AC3E}">
        <p14:creationId xmlns:p14="http://schemas.microsoft.com/office/powerpoint/2010/main" val="3039006189"/>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463058200"/>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Tree>
    <p:extLst>
      <p:ext uri="{BB962C8B-B14F-4D97-AF65-F5344CB8AC3E}">
        <p14:creationId xmlns:p14="http://schemas.microsoft.com/office/powerpoint/2010/main" val="322180666"/>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dirty="0">
              <a:latin typeface="Quicksand" pitchFamily="2" charset="0"/>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latin typeface="Quicksand" pitchFamily="2" charset="0"/>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37F70752-E943-9F2A-7EA7-7A9B65066280}"/>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dirty="0">
              <a:latin typeface="Quicksand" pitchFamily="2" charset="0"/>
            </a:endParaRPr>
          </a:p>
        </p:txBody>
      </p:sp>
      <p:grpSp>
        <p:nvGrpSpPr>
          <p:cNvPr id="23" name="object 41">
            <a:extLst>
              <a:ext uri="{FF2B5EF4-FFF2-40B4-BE49-F238E27FC236}">
                <a16:creationId xmlns:a16="http://schemas.microsoft.com/office/drawing/2014/main" id="{814005C5-E2C2-EA2A-B048-000553B56E76}"/>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09048109-B41B-35EB-8CF2-E100A6A91610}"/>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0EC183AC-59A6-E4A2-0EA0-83847555DA7A}"/>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E1A33F54-2634-36A0-7096-0A8A27DBAC08}"/>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B6100A23-154B-611C-84AB-1FC1B3FF476F}"/>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28" name="Group 27">
            <a:extLst>
              <a:ext uri="{FF2B5EF4-FFF2-40B4-BE49-F238E27FC236}">
                <a16:creationId xmlns:a16="http://schemas.microsoft.com/office/drawing/2014/main" id="{C0E80759-136A-F0B1-F4ED-B0CBFEBA387B}"/>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72095C4C-4C50-FC45-6401-60F123513FB0}"/>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0" name="bg object 24">
              <a:extLst>
                <a:ext uri="{FF2B5EF4-FFF2-40B4-BE49-F238E27FC236}">
                  <a16:creationId xmlns:a16="http://schemas.microsoft.com/office/drawing/2014/main" id="{714B5A34-38EF-B6A4-18D6-EBBFE2787EA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1" name="bg object 25">
              <a:extLst>
                <a:ext uri="{FF2B5EF4-FFF2-40B4-BE49-F238E27FC236}">
                  <a16:creationId xmlns:a16="http://schemas.microsoft.com/office/drawing/2014/main" id="{FA7F0C6B-C9D3-AD98-9AD1-73622C29750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2" name="bg object 26">
              <a:extLst>
                <a:ext uri="{FF2B5EF4-FFF2-40B4-BE49-F238E27FC236}">
                  <a16:creationId xmlns:a16="http://schemas.microsoft.com/office/drawing/2014/main" id="{5608EE76-BFDD-47AE-49AC-99F335BAD94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3" name="bg object 27">
              <a:extLst>
                <a:ext uri="{FF2B5EF4-FFF2-40B4-BE49-F238E27FC236}">
                  <a16:creationId xmlns:a16="http://schemas.microsoft.com/office/drawing/2014/main" id="{8A90FF91-FA96-D4AA-3807-5E46C27D16F5}"/>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4" name="bg object 28">
              <a:extLst>
                <a:ext uri="{FF2B5EF4-FFF2-40B4-BE49-F238E27FC236}">
                  <a16:creationId xmlns:a16="http://schemas.microsoft.com/office/drawing/2014/main" id="{55AE3E3D-378F-6DC1-66DC-B762B89750CD}"/>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5" name="bg object 29">
              <a:extLst>
                <a:ext uri="{FF2B5EF4-FFF2-40B4-BE49-F238E27FC236}">
                  <a16:creationId xmlns:a16="http://schemas.microsoft.com/office/drawing/2014/main" id="{DBCBDB25-D964-42BB-8400-CA0E287F0E02}"/>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6" name="bg object 30">
              <a:extLst>
                <a:ext uri="{FF2B5EF4-FFF2-40B4-BE49-F238E27FC236}">
                  <a16:creationId xmlns:a16="http://schemas.microsoft.com/office/drawing/2014/main" id="{EA63DE08-F243-B324-212F-C8731E28BB68}"/>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37" name="bg object 31">
              <a:extLst>
                <a:ext uri="{FF2B5EF4-FFF2-40B4-BE49-F238E27FC236}">
                  <a16:creationId xmlns:a16="http://schemas.microsoft.com/office/drawing/2014/main" id="{DFD4A328-6130-17A2-273B-98C0384542F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pic>
        <p:nvPicPr>
          <p:cNvPr id="38" name="Picture 37" descr="A picture containing text&#10;&#10;Description automatically generated">
            <a:extLst>
              <a:ext uri="{FF2B5EF4-FFF2-40B4-BE49-F238E27FC236}">
                <a16:creationId xmlns:a16="http://schemas.microsoft.com/office/drawing/2014/main" id="{DE90B082-F11D-C157-E699-DF84FB184B3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459274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636101386"/>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3536517334"/>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169613320"/>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spTree>
    <p:extLst>
      <p:ext uri="{BB962C8B-B14F-4D97-AF65-F5344CB8AC3E}">
        <p14:creationId xmlns:p14="http://schemas.microsoft.com/office/powerpoint/2010/main" val="368579126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dirty="0">
              <a:latin typeface="Quicksand" pitchFamily="2" charset="0"/>
            </a:endParaRPr>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28930146"/>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dirty="0">
              <a:latin typeface="Quicksand" pitchFamily="2" charset="0"/>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latin typeface="Quicksand" pitchFamily="2" charset="0"/>
              </a:defRPr>
            </a:lvl1pPr>
          </a:lstStyle>
          <a:p>
            <a:endParaRPr lang="en-GB" dirty="0"/>
          </a:p>
        </p:txBody>
      </p:sp>
    </p:spTree>
    <p:extLst>
      <p:ext uri="{BB962C8B-B14F-4D97-AF65-F5344CB8AC3E}">
        <p14:creationId xmlns:p14="http://schemas.microsoft.com/office/powerpoint/2010/main" val="1063217654"/>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1484270887"/>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latin typeface="Quicksand" pitchFamily="2" charset="0"/>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8661138"/>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lvl1pPr>
              <a:defRPr>
                <a:latin typeface="Quicksand" pitchFamily="2" charset="0"/>
              </a:defRPr>
            </a:lvl1p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863510865"/>
      </p:ext>
    </p:extLst>
  </p:cSld>
  <p:clrMapOvr>
    <a:masterClrMapping/>
  </p:clrMapOvr>
  <p:hf sldNum="0"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4085786947"/>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524910065"/>
      </p:ext>
    </p:extLst>
  </p:cSld>
  <p:clrMapOvr>
    <a:masterClrMapping/>
  </p:clrMapOvr>
  <p:hf sldNum="0"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013669843"/>
      </p:ext>
    </p:extLst>
  </p:cSld>
  <p:clrMapOvr>
    <a:masterClrMapping/>
  </p:clrMapOvr>
  <p:hf sldNum="0"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dirty="0">
              <a:latin typeface="Quicksand" pitchFamily="2" charset="0"/>
            </a:endParaRPr>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7283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latin typeface="Quicksand" pitchFamily="2" charset="0"/>
            </a:endParaRP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190221544"/>
      </p:ext>
    </p:extLst>
  </p:cSld>
  <p:clrMapOvr>
    <a:masterClrMapping/>
  </p:clrMapOvr>
  <p:hf sldNum="0"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139527167"/>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468905212"/>
      </p:ext>
    </p:extLst>
  </p:cSld>
  <p:clrMapOvr>
    <a:masterClrMapping/>
  </p:clrMapOvr>
  <p:hf sldNum="0"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864536168"/>
      </p:ext>
    </p:extLst>
  </p:cSld>
  <p:clrMapOvr>
    <a:masterClrMapping/>
  </p:clrMapOvr>
  <p:hf sldNum="0"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826388989"/>
      </p:ext>
    </p:extLst>
  </p:cSld>
  <p:clrMapOvr>
    <a:masterClrMapping/>
  </p:clrMapOvr>
  <p:hf sldNum="0"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717422848"/>
      </p:ext>
    </p:extLst>
  </p:cSld>
  <p:clrMapOvr>
    <a:masterClrMapping/>
  </p:clrMapOvr>
  <p:hf sldNum="0"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2305274017"/>
      </p:ext>
    </p:extLst>
  </p:cSld>
  <p:clrMapOvr>
    <a:masterClrMapping/>
  </p:clrMapOvr>
  <p:hf sldNum="0"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latin typeface="Quicksand" pitchFamily="2" charset="0"/>
              </a:defRPr>
            </a:lvl2pPr>
            <a:lvl3pPr marL="176213" indent="-176213">
              <a:buFont typeface="Arial" panose="020B0604020202020204" pitchFamily="34" charset="0"/>
              <a:buChar char="•"/>
              <a:defRPr sz="1600">
                <a:solidFill>
                  <a:schemeClr val="bg1"/>
                </a:solidFill>
                <a:latin typeface="Quicksand" pitchFamily="2" charset="0"/>
              </a:defRPr>
            </a:lvl3pPr>
            <a:lvl4pPr marL="176213" indent="-176213">
              <a:buFont typeface="Arial" panose="020B0604020202020204" pitchFamily="34" charset="0"/>
              <a:buChar char="•"/>
              <a:defRPr sz="1600">
                <a:solidFill>
                  <a:schemeClr val="bg1"/>
                </a:solidFill>
                <a:latin typeface="Quicksand" pitchFamily="2" charset="0"/>
              </a:defRPr>
            </a:lvl4pPr>
            <a:lvl5pPr marL="176213" indent="-176213">
              <a:buFont typeface="Arial" panose="020B0604020202020204" pitchFamily="34" charset="0"/>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latin typeface="Quicksand" pitchFamily="2" charset="0"/>
              </a:defRPr>
            </a:lvl2pPr>
            <a:lvl3pPr marL="176213" indent="-176213">
              <a:buFont typeface="Arial" panose="020B0604020202020204" pitchFamily="34" charset="0"/>
              <a:buChar char="•"/>
              <a:defRPr sz="1600">
                <a:solidFill>
                  <a:schemeClr val="bg1"/>
                </a:solidFill>
                <a:latin typeface="Quicksand" pitchFamily="2" charset="0"/>
              </a:defRPr>
            </a:lvl3pPr>
            <a:lvl4pPr marL="176213" indent="-176213">
              <a:buFont typeface="Arial" panose="020B0604020202020204" pitchFamily="34" charset="0"/>
              <a:buChar char="•"/>
              <a:defRPr sz="1600">
                <a:solidFill>
                  <a:schemeClr val="bg1"/>
                </a:solidFill>
                <a:latin typeface="Quicksand" pitchFamily="2" charset="0"/>
              </a:defRPr>
            </a:lvl4pPr>
            <a:lvl5pPr marL="176213" indent="-176213">
              <a:buFont typeface="Arial" panose="020B0604020202020204" pitchFamily="34" charset="0"/>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Placeholder 1">
            <a:extLst>
              <a:ext uri="{FF2B5EF4-FFF2-40B4-BE49-F238E27FC236}">
                <a16:creationId xmlns:a16="http://schemas.microsoft.com/office/drawing/2014/main" id="{C7F4CD7D-090D-B5A3-2A3F-E7DFD0B4E5CE}"/>
              </a:ext>
            </a:extLst>
          </p:cNvPr>
          <p:cNvSpPr txBox="1">
            <a:spLocks/>
          </p:cNvSpPr>
          <p:nvPr/>
        </p:nvSpPr>
        <p:spPr>
          <a:xfrm>
            <a:off x="760073" y="365125"/>
            <a:ext cx="106949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bg2"/>
                </a:solidFill>
                <a:latin typeface="Quicksand" pitchFamily="2" charset="0"/>
                <a:ea typeface="+mj-ea"/>
                <a:cs typeface="Quire Sans" panose="020B0502040204020203" pitchFamily="34" charset="0"/>
              </a:defRPr>
            </a:lvl1pPr>
          </a:lstStyle>
          <a:p>
            <a:r>
              <a:rPr lang="en-US" dirty="0">
                <a:latin typeface="Quicksand" pitchFamily="2" charset="0"/>
              </a:rPr>
              <a:t>Click to edit Master title style</a:t>
            </a:r>
            <a:endParaRPr lang="en-GB" dirty="0">
              <a:latin typeface="Quicksand" pitchFamily="2" charset="0"/>
            </a:endParaRPr>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Tree>
    <p:extLst>
      <p:ext uri="{BB962C8B-B14F-4D97-AF65-F5344CB8AC3E}">
        <p14:creationId xmlns:p14="http://schemas.microsoft.com/office/powerpoint/2010/main" val="756905861"/>
      </p:ext>
    </p:extLst>
  </p:cSld>
  <p:clrMapOvr>
    <a:masterClrMapping/>
  </p:clrMapOvr>
  <p:hf sldNum="0" hd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lvl1pPr>
              <a:defRPr>
                <a:latin typeface="Quicksand" pitchFamily="2" charset="0"/>
              </a:defRPr>
            </a:lvl1pPr>
          </a:lstStyle>
          <a:p>
            <a:endParaRPr lang="en-GB" dirty="0"/>
          </a:p>
        </p:txBody>
      </p:sp>
    </p:spTree>
    <p:extLst>
      <p:ext uri="{BB962C8B-B14F-4D97-AF65-F5344CB8AC3E}">
        <p14:creationId xmlns:p14="http://schemas.microsoft.com/office/powerpoint/2010/main" val="3376409098"/>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latin typeface="Quicksand" pitchFamily="2" charset="0"/>
              </a:defRPr>
            </a:lvl1pPr>
          </a:lstStyle>
          <a:p>
            <a:r>
              <a:rPr lang="en-US" dirty="0"/>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65300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dirty="0">
              <a:latin typeface="Quicksand" pitchFamily="2" charset="0"/>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latin typeface="Quicksand" pitchFamily="2" charset="0"/>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latin typeface="Quicksand" pitchFamily="2" charset="0"/>
              </a:defRPr>
            </a:lvl1pPr>
          </a:lstStyle>
          <a:p>
            <a:r>
              <a:rPr lang="en-US" dirty="0"/>
              <a:t>Click to edit Master title style</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638098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004251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latin typeface="Quicksand" pitchFamily="2" charset="0"/>
              </a:defRPr>
            </a:lvl1pPr>
          </a:lstStyle>
          <a:p>
            <a:r>
              <a:rPr lang="en-US" dirty="0"/>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626021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latin typeface="Quicksand" pitchFamily="2" charset="0"/>
              </a:defRPr>
            </a:lvl1pPr>
          </a:lstStyle>
          <a:p>
            <a:r>
              <a:rPr lang="en-US" dirty="0"/>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4568194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32934628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033829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640515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latin typeface="Quicksand" pitchFamily="2" charset="0"/>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US" dirty="0"/>
              <a:t>Click to edit Master title style</a:t>
            </a:r>
            <a:endParaRPr lang="en-GB" dirty="0"/>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464907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dirty="0">
              <a:latin typeface="Quicksand" pitchFamily="2" charset="0"/>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9947351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lvl1pPr>
              <a:defRPr>
                <a:latin typeface="Quicksand" pitchFamily="2" charset="0"/>
              </a:defRPr>
            </a:lvl1p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6417941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1746903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3581551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22477724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87304238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632467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0636480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9553204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23026789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145116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9272690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1258431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latin typeface="Quicksand" pitchFamily="2" charset="0"/>
              </a:defRPr>
            </a:lvl2pPr>
            <a:lvl3pPr marL="360000" indent="-176213">
              <a:buClr>
                <a:schemeClr val="bg2"/>
              </a:buClr>
              <a:buFont typeface="System Font Regular"/>
              <a:buChar char="-"/>
              <a:defRPr sz="1600">
                <a:solidFill>
                  <a:schemeClr val="bg1"/>
                </a:solidFill>
                <a:latin typeface="Quicksand" pitchFamily="2" charset="0"/>
              </a:defRPr>
            </a:lvl3pPr>
            <a:lvl4pPr marL="540000" indent="-176213">
              <a:buClr>
                <a:schemeClr val="bg2"/>
              </a:buClr>
              <a:buFont typeface="Arial" panose="020B0604020202020204" pitchFamily="34" charset="0"/>
              <a:buChar char="•"/>
              <a:defRPr sz="1600">
                <a:solidFill>
                  <a:schemeClr val="bg1"/>
                </a:solidFill>
                <a:latin typeface="Quicksand" pitchFamily="2" charset="0"/>
              </a:defRPr>
            </a:lvl4pPr>
            <a:lvl5pPr marL="720000" indent="-176213">
              <a:buClr>
                <a:schemeClr val="bg2"/>
              </a:buClr>
              <a:buFont typeface="System Font Regular"/>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lvl1pPr>
              <a:defRPr>
                <a:latin typeface="Quicksand" pitchFamily="2" charset="0"/>
              </a:defRPr>
            </a:lvl1pPr>
          </a:lstStyle>
          <a:p>
            <a:r>
              <a:rPr lang="en-GB" dirty="0"/>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dirty="0"/>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latin typeface="Quicksand" pitchFamily="2" charset="0"/>
              </a:defRPr>
            </a:lvl2pPr>
            <a:lvl3pPr marL="360000" indent="-176213">
              <a:buClr>
                <a:schemeClr val="accent1"/>
              </a:buClr>
              <a:buFont typeface="System Font Regular"/>
              <a:buChar char="-"/>
              <a:defRPr sz="1600">
                <a:solidFill>
                  <a:schemeClr val="bg1"/>
                </a:solidFill>
                <a:latin typeface="Quicksand" pitchFamily="2" charset="0"/>
              </a:defRPr>
            </a:lvl3pPr>
            <a:lvl4pPr marL="540000" indent="-176213">
              <a:buClr>
                <a:schemeClr val="accent1"/>
              </a:buClr>
              <a:buFont typeface="Arial" panose="020B0604020202020204" pitchFamily="34" charset="0"/>
              <a:buChar char="•"/>
              <a:defRPr sz="1600">
                <a:solidFill>
                  <a:schemeClr val="bg1"/>
                </a:solidFill>
                <a:latin typeface="Quicksand" pitchFamily="2" charset="0"/>
              </a:defRPr>
            </a:lvl4pPr>
            <a:lvl5pPr marL="720000" indent="-176213">
              <a:buClr>
                <a:schemeClr val="accent1"/>
              </a:buClr>
              <a:buFont typeface="System Font Regular"/>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503343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15420424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Tree>
    <p:extLst>
      <p:ext uri="{BB962C8B-B14F-4D97-AF65-F5344CB8AC3E}">
        <p14:creationId xmlns:p14="http://schemas.microsoft.com/office/powerpoint/2010/main" val="40967872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6355657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latin typeface="Quicksand" pitchFamily="2" charset="0"/>
              </a:defRPr>
            </a:lvl1pPr>
          </a:lstStyle>
          <a:p>
            <a:endParaRPr lang="en-GB" dirty="0"/>
          </a:p>
        </p:txBody>
      </p:sp>
    </p:spTree>
    <p:extLst>
      <p:ext uri="{BB962C8B-B14F-4D97-AF65-F5344CB8AC3E}">
        <p14:creationId xmlns:p14="http://schemas.microsoft.com/office/powerpoint/2010/main" val="50736323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dirty="0">
              <a:latin typeface="Quicksand" pitchFamily="2" charset="0"/>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dirty="0">
                <a:latin typeface="Quicksand" pitchFamily="2" charset="0"/>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latin typeface="Quicksand" pitchFamily="2" charset="0"/>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434149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atin typeface="Quicksand" pitchFamily="2" charset="0"/>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38954633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atin typeface="Quicksand" pitchFamily="2" charset="0"/>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2090222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latin typeface="Quicksand" pitchFamily="2" charset="0"/>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latin typeface="Quicksand" pitchFamily="2" charset="0"/>
              </a:defRPr>
            </a:lvl1pPr>
          </a:lstStyle>
          <a:p>
            <a:endParaRPr lang="en-GB" dirty="0"/>
          </a:p>
        </p:txBody>
      </p:sp>
    </p:spTree>
    <p:extLst>
      <p:ext uri="{BB962C8B-B14F-4D97-AF65-F5344CB8AC3E}">
        <p14:creationId xmlns:p14="http://schemas.microsoft.com/office/powerpoint/2010/main" val="23783467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spTree>
    <p:extLst>
      <p:ext uri="{BB962C8B-B14F-4D97-AF65-F5344CB8AC3E}">
        <p14:creationId xmlns:p14="http://schemas.microsoft.com/office/powerpoint/2010/main" val="15857581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dirty="0">
              <a:latin typeface="Quicksand" pitchFamily="2" charset="0"/>
            </a:endParaRPr>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602879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latin typeface="Quicksand" pitchFamily="2" charset="0"/>
              </a:defRPr>
            </a:lvl1pPr>
          </a:lstStyle>
          <a:p>
            <a:endParaRPr lang="en-GB" dirty="0"/>
          </a:p>
        </p:txBody>
      </p:sp>
    </p:spTree>
    <p:extLst>
      <p:ext uri="{BB962C8B-B14F-4D97-AF65-F5344CB8AC3E}">
        <p14:creationId xmlns:p14="http://schemas.microsoft.com/office/powerpoint/2010/main" val="2278059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latin typeface="Quicksand" pitchFamily="2" charset="0"/>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43284949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dirty="0">
              <a:latin typeface="Quicksand" pitchFamily="2" charset="0"/>
            </a:endParaRPr>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latin typeface="Quicksand" pitchFamily="2" charset="0"/>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6640684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lvl1pPr>
              <a:defRPr>
                <a:latin typeface="Quicksand" pitchFamily="2" charset="0"/>
              </a:defRPr>
            </a:lvl1p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28671729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3721651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latin typeface="Quicksand" pitchFamily="2" charset="0"/>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dirty="0">
              <a:latin typeface="Quicksand" pitchFamily="2" charset="0"/>
            </a:endParaRPr>
          </a:p>
        </p:txBody>
      </p:sp>
    </p:spTree>
    <p:extLst>
      <p:ext uri="{BB962C8B-B14F-4D97-AF65-F5344CB8AC3E}">
        <p14:creationId xmlns:p14="http://schemas.microsoft.com/office/powerpoint/2010/main" val="18805164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dirty="0">
              <a:latin typeface="Quicksand" pitchFamily="2" charset="0"/>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3372739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dirty="0">
              <a:latin typeface="Quicksand" pitchFamily="2" charset="0"/>
            </a:endParaRP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dirty="0">
              <a:latin typeface="Quicksand" pitchFamily="2" charset="0"/>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3798481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latin typeface="Quicksand" pitchFamily="2" charset="0"/>
            </a:endParaRP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dirty="0">
                <a:latin typeface="Quicksand" pitchFamily="2" charset="0"/>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dirty="0">
                <a:latin typeface="Quicksand" pitchFamily="2" charset="0"/>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dirty="0">
                <a:latin typeface="Quicksand" pitchFamily="2" charset="0"/>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dirty="0">
                <a:latin typeface="Quicksand" pitchFamily="2" charset="0"/>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dirty="0">
                <a:latin typeface="Quicksand" pitchFamily="2" charset="0"/>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dirty="0">
                <a:latin typeface="Quicksand" pitchFamily="2" charset="0"/>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dirty="0">
                <a:latin typeface="Quicksand" pitchFamily="2" charset="0"/>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2603584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2862067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3589698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latin typeface="Quicksand" pitchFamily="2" charset="0"/>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dirty="0">
                <a:latin typeface="Quicksand" pitchFamily="2" charset="0"/>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03796014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dirty="0">
                <a:latin typeface="Quicksand" pitchFamily="2" charset="0"/>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4731754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dirty="0">
              <a:latin typeface="Quicksand" pitchFamily="2" charset="0"/>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17186151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dirty="0">
              <a:latin typeface="Quicksand" pitchFamily="2" charset="0"/>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dirty="0">
              <a:latin typeface="Quicksand" pitchFamily="2" charset="0"/>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42670766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latin typeface="Quicksand" pitchFamily="2" charset="0"/>
              </a:defRPr>
            </a:lvl1pPr>
            <a:lvl2pPr marL="176213" indent="-176213">
              <a:buFont typeface="Arial" panose="020B0604020202020204" pitchFamily="34" charset="0"/>
              <a:buChar char="•"/>
              <a:defRPr sz="1600">
                <a:solidFill>
                  <a:schemeClr val="bg1"/>
                </a:solidFill>
                <a:latin typeface="Quicksand" pitchFamily="2" charset="0"/>
              </a:defRPr>
            </a:lvl2pPr>
            <a:lvl3pPr marL="176213" indent="-176213">
              <a:buFont typeface="Arial" panose="020B0604020202020204" pitchFamily="34" charset="0"/>
              <a:buChar char="•"/>
              <a:defRPr sz="1600">
                <a:solidFill>
                  <a:schemeClr val="bg1"/>
                </a:solidFill>
                <a:latin typeface="Quicksand" pitchFamily="2" charset="0"/>
              </a:defRPr>
            </a:lvl3pPr>
            <a:lvl4pPr marL="176213" indent="-176213">
              <a:buFont typeface="Arial" panose="020B0604020202020204" pitchFamily="34" charset="0"/>
              <a:buChar char="•"/>
              <a:defRPr sz="1600">
                <a:solidFill>
                  <a:schemeClr val="bg1"/>
                </a:solidFill>
                <a:latin typeface="Quicksand" pitchFamily="2" charset="0"/>
              </a:defRPr>
            </a:lvl4pPr>
            <a:lvl5pPr marL="176213" indent="-176213">
              <a:buFont typeface="Arial" panose="020B0604020202020204" pitchFamily="34" charset="0"/>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latin typeface="Quicksand" pitchFamily="2" charset="0"/>
              </a:defRPr>
            </a:lvl1pPr>
            <a:lvl2pPr marL="176213" indent="-176213">
              <a:buFont typeface="Arial" panose="020B0604020202020204" pitchFamily="34" charset="0"/>
              <a:buChar char="•"/>
              <a:defRPr sz="1600">
                <a:solidFill>
                  <a:schemeClr val="bg1"/>
                </a:solidFill>
                <a:latin typeface="Quicksand" pitchFamily="2" charset="0"/>
              </a:defRPr>
            </a:lvl2pPr>
            <a:lvl3pPr marL="176213" indent="-176213">
              <a:buFont typeface="Arial" panose="020B0604020202020204" pitchFamily="34" charset="0"/>
              <a:buChar char="•"/>
              <a:defRPr sz="1600">
                <a:solidFill>
                  <a:schemeClr val="bg1"/>
                </a:solidFill>
                <a:latin typeface="Quicksand" pitchFamily="2" charset="0"/>
              </a:defRPr>
            </a:lvl3pPr>
            <a:lvl4pPr marL="176213" indent="-176213">
              <a:buFont typeface="Arial" panose="020B0604020202020204" pitchFamily="34" charset="0"/>
              <a:buChar char="•"/>
              <a:defRPr sz="1600">
                <a:solidFill>
                  <a:schemeClr val="bg1"/>
                </a:solidFill>
                <a:latin typeface="Quicksand" pitchFamily="2" charset="0"/>
              </a:defRPr>
            </a:lvl4pPr>
            <a:lvl5pPr marL="176213" indent="-176213">
              <a:buFont typeface="Arial" panose="020B0604020202020204" pitchFamily="34" charset="0"/>
              <a:buChar char="•"/>
              <a:defRPr sz="1600">
                <a:solidFill>
                  <a:schemeClr val="bg1"/>
                </a:solidFill>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itle Placeholder 1">
            <a:extLst>
              <a:ext uri="{FF2B5EF4-FFF2-40B4-BE49-F238E27FC236}">
                <a16:creationId xmlns:a16="http://schemas.microsoft.com/office/drawing/2014/main" id="{C7F4CD7D-090D-B5A3-2A3F-E7DFD0B4E5CE}"/>
              </a:ext>
            </a:extLst>
          </p:cNvPr>
          <p:cNvSpPr txBox="1">
            <a:spLocks/>
          </p:cNvSpPr>
          <p:nvPr userDrawn="1"/>
        </p:nvSpPr>
        <p:spPr>
          <a:xfrm>
            <a:off x="760073" y="365125"/>
            <a:ext cx="10694917"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bg2"/>
                </a:solidFill>
                <a:latin typeface="Quicksand" pitchFamily="2" charset="0"/>
                <a:ea typeface="+mj-ea"/>
                <a:cs typeface="Quire Sans" panose="020B0502040204020203" pitchFamily="34" charset="0"/>
              </a:defRPr>
            </a:lvl1pPr>
          </a:lstStyle>
          <a:p>
            <a:r>
              <a:rPr lang="en-US" dirty="0">
                <a:solidFill>
                  <a:schemeClr val="tx2"/>
                </a:solidFill>
                <a:latin typeface="Quicksand" pitchFamily="2" charset="0"/>
              </a:rPr>
              <a:t>Click to edit Master title style</a:t>
            </a:r>
            <a:endParaRPr lang="en-GB" dirty="0">
              <a:solidFill>
                <a:schemeClr val="tx2"/>
              </a:solidFill>
              <a:latin typeface="Quicksand" pitchFamily="2" charset="0"/>
            </a:endParaRP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Quicksand" pitchFamily="2" charset="0"/>
            </a:endParaRPr>
          </a:p>
        </p:txBody>
      </p:sp>
    </p:spTree>
    <p:extLst>
      <p:ext uri="{BB962C8B-B14F-4D97-AF65-F5344CB8AC3E}">
        <p14:creationId xmlns:p14="http://schemas.microsoft.com/office/powerpoint/2010/main" val="412575907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lvl1pPr>
              <a:defRPr>
                <a:latin typeface="Quicksand" pitchFamily="2" charset="0"/>
              </a:defRPr>
            </a:lvl1pPr>
          </a:lstStyle>
          <a:p>
            <a:endParaRPr lang="en-GB" dirty="0"/>
          </a:p>
        </p:txBody>
      </p:sp>
    </p:spTree>
    <p:extLst>
      <p:ext uri="{BB962C8B-B14F-4D97-AF65-F5344CB8AC3E}">
        <p14:creationId xmlns:p14="http://schemas.microsoft.com/office/powerpoint/2010/main" val="6418318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Grid to Edit">
    <p:spTree>
      <p:nvGrpSpPr>
        <p:cNvPr id="1" name=""/>
        <p:cNvGrpSpPr/>
        <p:nvPr/>
      </p:nvGrpSpPr>
      <p:grpSpPr>
        <a:xfrm>
          <a:off x="0" y="0"/>
          <a:ext cx="0" cy="0"/>
          <a:chOff x="0" y="0"/>
          <a:chExt cx="0" cy="0"/>
        </a:xfrm>
      </p:grpSpPr>
      <p:sp>
        <p:nvSpPr>
          <p:cNvPr id="30" name="Picture Placeholder 14"/>
          <p:cNvSpPr>
            <a:spLocks noGrp="1"/>
          </p:cNvSpPr>
          <p:nvPr>
            <p:ph type="pic" sz="quarter" idx="38" hasCustomPrompt="1"/>
          </p:nvPr>
        </p:nvSpPr>
        <p:spPr>
          <a:xfrm>
            <a:off x="8984787" y="3314368"/>
            <a:ext cx="2750400" cy="1334400"/>
          </a:xfrm>
          <a:prstGeom prst="roundRect">
            <a:avLst>
              <a:gd name="adj" fmla="val 4927"/>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icon to add picture or colour</a:t>
            </a:r>
          </a:p>
        </p:txBody>
      </p:sp>
      <p:sp>
        <p:nvSpPr>
          <p:cNvPr id="19" name="Picture Placeholder 14"/>
          <p:cNvSpPr>
            <a:spLocks noGrp="1"/>
          </p:cNvSpPr>
          <p:nvPr>
            <p:ph type="pic" sz="quarter" idx="34" hasCustomPrompt="1"/>
          </p:nvPr>
        </p:nvSpPr>
        <p:spPr>
          <a:xfrm>
            <a:off x="488947" y="484231"/>
            <a:ext cx="2750400" cy="2750400"/>
          </a:xfrm>
          <a:prstGeom prst="roundRect">
            <a:avLst>
              <a:gd name="adj" fmla="val 3064"/>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icon to add picture or colour</a:t>
            </a:r>
          </a:p>
        </p:txBody>
      </p:sp>
      <p:sp>
        <p:nvSpPr>
          <p:cNvPr id="13" name="Picture Placeholder 14"/>
          <p:cNvSpPr>
            <a:spLocks noGrp="1"/>
          </p:cNvSpPr>
          <p:nvPr>
            <p:ph type="pic" sz="quarter" idx="12" hasCustomPrompt="1"/>
          </p:nvPr>
        </p:nvSpPr>
        <p:spPr>
          <a:xfrm>
            <a:off x="3318763" y="484234"/>
            <a:ext cx="5582400" cy="5576183"/>
          </a:xfrm>
          <a:prstGeom prst="roundRect">
            <a:avLst>
              <a:gd name="adj" fmla="val 1087"/>
            </a:avLst>
          </a:prstGeom>
          <a:noFill/>
        </p:spPr>
        <p:txBody>
          <a:bodyPr vert="horz" anchor="t"/>
          <a:lstStyle>
            <a:lvl1pPr marL="0" indent="0" algn="ctr">
              <a:buFontTx/>
              <a:buNone/>
              <a:defRPr sz="1467" b="0">
                <a:solidFill>
                  <a:schemeClr val="tx1"/>
                </a:solidFill>
                <a:latin typeface="Quicksand" pitchFamily="2" charset="0"/>
              </a:defRPr>
            </a:lvl1pPr>
          </a:lstStyle>
          <a:p>
            <a:r>
              <a:rPr lang="en-GB" noProof="0" dirty="0"/>
              <a:t>Click icon to add picture or colour</a:t>
            </a:r>
          </a:p>
        </p:txBody>
      </p:sp>
      <p:sp>
        <p:nvSpPr>
          <p:cNvPr id="21" name="Picture Placeholder 14"/>
          <p:cNvSpPr>
            <a:spLocks noGrp="1"/>
          </p:cNvSpPr>
          <p:nvPr>
            <p:ph type="pic" sz="quarter" idx="29" hasCustomPrompt="1"/>
          </p:nvPr>
        </p:nvSpPr>
        <p:spPr>
          <a:xfrm>
            <a:off x="1901164" y="3314367"/>
            <a:ext cx="1334400" cy="1334400"/>
          </a:xfrm>
          <a:prstGeom prst="roundRect">
            <a:avLst>
              <a:gd name="adj" fmla="val 6016"/>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to add picture</a:t>
            </a:r>
          </a:p>
        </p:txBody>
      </p:sp>
      <p:sp>
        <p:nvSpPr>
          <p:cNvPr id="23" name="Picture Placeholder 14"/>
          <p:cNvSpPr>
            <a:spLocks noGrp="1"/>
          </p:cNvSpPr>
          <p:nvPr>
            <p:ph type="pic" sz="quarter" idx="35" hasCustomPrompt="1"/>
          </p:nvPr>
        </p:nvSpPr>
        <p:spPr>
          <a:xfrm>
            <a:off x="8980553" y="484231"/>
            <a:ext cx="2750400" cy="2750400"/>
          </a:xfrm>
          <a:prstGeom prst="roundRect">
            <a:avLst>
              <a:gd name="adj" fmla="val 2448"/>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icon to add picture or colour</a:t>
            </a:r>
          </a:p>
        </p:txBody>
      </p:sp>
      <p:sp>
        <p:nvSpPr>
          <p:cNvPr id="12" name="Content Placeholder 2"/>
          <p:cNvSpPr>
            <a:spLocks noGrp="1"/>
          </p:cNvSpPr>
          <p:nvPr>
            <p:ph idx="25"/>
          </p:nvPr>
        </p:nvSpPr>
        <p:spPr>
          <a:xfrm>
            <a:off x="8984787" y="3314370"/>
            <a:ext cx="2746164" cy="859367"/>
          </a:xfrm>
          <a:prstGeom prst="rect">
            <a:avLst/>
          </a:prstGeom>
        </p:spPr>
        <p:txBody>
          <a:bodyPr lIns="108000" tIns="72000" rIns="72000" bIns="0"/>
          <a:lstStyle>
            <a:lvl1pPr marL="0" indent="0">
              <a:lnSpc>
                <a:spcPct val="100000"/>
              </a:lnSpc>
              <a:spcBef>
                <a:spcPts val="0"/>
              </a:spcBef>
              <a:buClr>
                <a:schemeClr val="accent1"/>
              </a:buClr>
              <a:buFontTx/>
              <a:buNone/>
              <a:defRPr sz="1467" b="1">
                <a:solidFill>
                  <a:schemeClr val="tx1"/>
                </a:solidFill>
                <a:latin typeface="Quicksand" pitchFamily="2" charset="0"/>
                <a:cs typeface="Arial" pitchFamily="34" charset="0"/>
              </a:defRPr>
            </a:lvl1pPr>
            <a:lvl2pPr marL="479976" indent="0">
              <a:lnSpc>
                <a:spcPct val="100000"/>
              </a:lnSpc>
              <a:spcBef>
                <a:spcPts val="0"/>
              </a:spcBef>
              <a:buFontTx/>
              <a:buNone/>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58" indent="-239989">
              <a:defRPr sz="1867">
                <a:latin typeface="Arial" pitchFamily="34" charset="0"/>
                <a:cs typeface="Arial" pitchFamily="34" charset="0"/>
              </a:defRPr>
            </a:lvl4pPr>
            <a:lvl5pPr marL="830358">
              <a:defRPr sz="1867">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17" name="Content Placeholder 2"/>
          <p:cNvSpPr>
            <a:spLocks noGrp="1"/>
          </p:cNvSpPr>
          <p:nvPr>
            <p:ph idx="20"/>
          </p:nvPr>
        </p:nvSpPr>
        <p:spPr>
          <a:xfrm>
            <a:off x="488948" y="484235"/>
            <a:ext cx="2750401" cy="2212400"/>
          </a:xfrm>
          <a:prstGeom prst="rect">
            <a:avLst/>
          </a:prstGeom>
        </p:spPr>
        <p:txBody>
          <a:bodyPr lIns="144000" tIns="72000" rIns="72000" bIns="0"/>
          <a:lstStyle>
            <a:lvl1pPr marL="0" indent="0">
              <a:lnSpc>
                <a:spcPct val="100000"/>
              </a:lnSpc>
              <a:spcBef>
                <a:spcPts val="0"/>
              </a:spcBef>
              <a:buClr>
                <a:schemeClr val="accent1"/>
              </a:buClr>
              <a:buFontTx/>
              <a:buNone/>
              <a:defRPr sz="2133" b="1">
                <a:solidFill>
                  <a:schemeClr val="tx1"/>
                </a:solidFill>
                <a:latin typeface="Quicksand" pitchFamily="2" charset="0"/>
                <a:cs typeface="Arial" pitchFamily="34" charset="0"/>
              </a:defRPr>
            </a:lvl1pPr>
            <a:lvl2pPr marL="479976" indent="0">
              <a:lnSpc>
                <a:spcPct val="100000"/>
              </a:lnSpc>
              <a:spcBef>
                <a:spcPts val="0"/>
              </a:spcBef>
              <a:buFontTx/>
              <a:buNone/>
              <a:defRPr sz="2400" baseline="0">
                <a:solidFill>
                  <a:schemeClr val="tx1"/>
                </a:solidFill>
                <a:latin typeface="Arial" pitchFamily="34" charset="0"/>
                <a:cs typeface="Arial" pitchFamily="34" charset="0"/>
              </a:defRPr>
            </a:lvl2pPr>
            <a:lvl3pPr>
              <a:defRPr sz="1867" baseline="0">
                <a:latin typeface="Arial" pitchFamily="34" charset="0"/>
                <a:cs typeface="Arial" pitchFamily="34" charset="0"/>
              </a:defRPr>
            </a:lvl3pPr>
            <a:lvl4pPr marL="830358" indent="-239989">
              <a:defRPr sz="1867">
                <a:latin typeface="Arial" pitchFamily="34" charset="0"/>
                <a:cs typeface="Arial" pitchFamily="34" charset="0"/>
              </a:defRPr>
            </a:lvl4pPr>
            <a:lvl5pPr marL="830358">
              <a:defRPr sz="1867">
                <a:latin typeface="Arial" pitchFamily="34" charset="0"/>
                <a:cs typeface="Arial" pitchFamily="34" charset="0"/>
              </a:defRPr>
            </a:lvl5pPr>
            <a:lvl6pPr>
              <a:defRPr>
                <a:latin typeface="Arial" pitchFamily="34" charset="0"/>
                <a:cs typeface="Arial" pitchFamily="34" charset="0"/>
              </a:defRPr>
            </a:lvl6pPr>
          </a:lstStyle>
          <a:p>
            <a:r>
              <a:rPr lang="en-GB" noProof="0" dirty="0"/>
              <a:t>Click to edit Master text styles</a:t>
            </a:r>
          </a:p>
        </p:txBody>
      </p:sp>
      <p:sp>
        <p:nvSpPr>
          <p:cNvPr id="25" name="Picture Placeholder 14"/>
          <p:cNvSpPr>
            <a:spLocks noGrp="1"/>
          </p:cNvSpPr>
          <p:nvPr>
            <p:ph type="pic" sz="quarter" idx="40" hasCustomPrompt="1"/>
          </p:nvPr>
        </p:nvSpPr>
        <p:spPr>
          <a:xfrm>
            <a:off x="1901164" y="4727939"/>
            <a:ext cx="1334400" cy="1334400"/>
          </a:xfrm>
          <a:prstGeom prst="roundRect">
            <a:avLst>
              <a:gd name="adj" fmla="val 6016"/>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to add picture</a:t>
            </a:r>
          </a:p>
        </p:txBody>
      </p:sp>
      <p:sp>
        <p:nvSpPr>
          <p:cNvPr id="26" name="Picture Placeholder 14"/>
          <p:cNvSpPr>
            <a:spLocks noGrp="1"/>
          </p:cNvSpPr>
          <p:nvPr>
            <p:ph type="pic" sz="quarter" idx="41" hasCustomPrompt="1"/>
          </p:nvPr>
        </p:nvSpPr>
        <p:spPr>
          <a:xfrm>
            <a:off x="485048" y="3314367"/>
            <a:ext cx="1334400" cy="2747972"/>
          </a:xfrm>
          <a:prstGeom prst="roundRect">
            <a:avLst>
              <a:gd name="adj" fmla="val 6016"/>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to add picture</a:t>
            </a:r>
          </a:p>
        </p:txBody>
      </p:sp>
      <p:sp>
        <p:nvSpPr>
          <p:cNvPr id="29" name="Picture Placeholder 14"/>
          <p:cNvSpPr>
            <a:spLocks noGrp="1"/>
          </p:cNvSpPr>
          <p:nvPr>
            <p:ph type="pic" sz="quarter" idx="42" hasCustomPrompt="1"/>
          </p:nvPr>
        </p:nvSpPr>
        <p:spPr>
          <a:xfrm>
            <a:off x="8984787" y="4726583"/>
            <a:ext cx="2750400" cy="1334400"/>
          </a:xfrm>
          <a:prstGeom prst="roundRect">
            <a:avLst>
              <a:gd name="adj" fmla="val 4927"/>
            </a:avLst>
          </a:prstGeom>
          <a:noFill/>
        </p:spPr>
        <p:txBody>
          <a:bodyPr vert="horz" anchor="b"/>
          <a:lstStyle>
            <a:lvl1pPr marL="0" indent="0" algn="ctr">
              <a:buFontTx/>
              <a:buNone/>
              <a:defRPr sz="1467" b="0">
                <a:solidFill>
                  <a:schemeClr val="tx1"/>
                </a:solidFill>
                <a:latin typeface="Quicksand" pitchFamily="2" charset="0"/>
              </a:defRPr>
            </a:lvl1pPr>
          </a:lstStyle>
          <a:p>
            <a:r>
              <a:rPr lang="en-GB" noProof="0" dirty="0"/>
              <a:t>Click icon to add picture or colour</a:t>
            </a:r>
          </a:p>
        </p:txBody>
      </p:sp>
      <p:sp>
        <p:nvSpPr>
          <p:cNvPr id="14" name="Text Placeholder 2"/>
          <p:cNvSpPr>
            <a:spLocks noGrp="1"/>
          </p:cNvSpPr>
          <p:nvPr>
            <p:ph type="body" sz="quarter" idx="43" hasCustomPrompt="1"/>
          </p:nvPr>
        </p:nvSpPr>
        <p:spPr>
          <a:xfrm>
            <a:off x="8984789" y="484235"/>
            <a:ext cx="2495999" cy="2360084"/>
          </a:xfrm>
          <a:prstGeom prst="rect">
            <a:avLst/>
          </a:prstGeom>
        </p:spPr>
        <p:txBody>
          <a:bodyPr vert="horz"/>
          <a:lstStyle>
            <a:lvl1pPr marL="239989" indent="-239989">
              <a:lnSpc>
                <a:spcPct val="100000"/>
              </a:lnSpc>
              <a:spcBef>
                <a:spcPts val="0"/>
              </a:spcBef>
              <a:spcAft>
                <a:spcPts val="1333"/>
              </a:spcAft>
              <a:buClr>
                <a:schemeClr val="accent1"/>
              </a:buClr>
              <a:buFont typeface="Arial"/>
              <a:buChar char="•"/>
              <a:defRPr sz="1867">
                <a:latin typeface="Quicksand" pitchFamily="2" charset="0"/>
              </a:defRPr>
            </a:lvl1pPr>
            <a:lvl2pPr marL="0" indent="0">
              <a:lnSpc>
                <a:spcPct val="100000"/>
              </a:lnSpc>
              <a:spcBef>
                <a:spcPts val="0"/>
              </a:spcBef>
              <a:spcAft>
                <a:spcPts val="1333"/>
              </a:spcAft>
              <a:buClr>
                <a:schemeClr val="accent1"/>
              </a:buClr>
              <a:buFont typeface="Arial"/>
              <a:buNone/>
              <a:defRPr sz="1867"/>
            </a:lvl2pPr>
            <a:lvl3pPr marL="239989" indent="-239989">
              <a:lnSpc>
                <a:spcPct val="100000"/>
              </a:lnSpc>
              <a:spcBef>
                <a:spcPts val="0"/>
              </a:spcBef>
              <a:spcAft>
                <a:spcPts val="1333"/>
              </a:spcAft>
              <a:buClr>
                <a:schemeClr val="accent1"/>
              </a:buClr>
              <a:buFont typeface="Arial"/>
              <a:buChar char="•"/>
              <a:defRPr sz="1867"/>
            </a:lvl3pPr>
            <a:lvl4pPr marL="239989" indent="-239989">
              <a:lnSpc>
                <a:spcPct val="100000"/>
              </a:lnSpc>
              <a:spcBef>
                <a:spcPts val="0"/>
              </a:spcBef>
              <a:spcAft>
                <a:spcPts val="1333"/>
              </a:spcAft>
              <a:buClr>
                <a:schemeClr val="accent1"/>
              </a:buClr>
              <a:buFont typeface="Arial"/>
              <a:buChar char="•"/>
              <a:defRPr sz="1867"/>
            </a:lvl4pPr>
            <a:lvl5pPr marL="239989" indent="-239989">
              <a:lnSpc>
                <a:spcPct val="100000"/>
              </a:lnSpc>
              <a:spcBef>
                <a:spcPts val="0"/>
              </a:spcBef>
              <a:spcAft>
                <a:spcPts val="1333"/>
              </a:spcAft>
              <a:buClr>
                <a:schemeClr val="accent1"/>
              </a:buClr>
              <a:buFont typeface="Arial"/>
              <a:buChar char="•"/>
              <a:defRPr sz="1867"/>
            </a:lvl5pPr>
          </a:lstStyle>
          <a:p>
            <a:pPr lvl="0"/>
            <a:r>
              <a:rPr lang="en-GB" dirty="0"/>
              <a:t>Bullet points</a:t>
            </a:r>
          </a:p>
          <a:p>
            <a:pPr lvl="0"/>
            <a:r>
              <a:rPr lang="en-GB" dirty="0"/>
              <a:t>Bullet points</a:t>
            </a:r>
          </a:p>
          <a:p>
            <a:pPr lvl="0"/>
            <a:r>
              <a:rPr lang="en-GB" dirty="0"/>
              <a:t>Bullet points</a:t>
            </a:r>
          </a:p>
        </p:txBody>
      </p:sp>
    </p:spTree>
    <p:extLst>
      <p:ext uri="{BB962C8B-B14F-4D97-AF65-F5344CB8AC3E}">
        <p14:creationId xmlns:p14="http://schemas.microsoft.com/office/powerpoint/2010/main" val="364014866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atin typeface="Quicksand" pitchFamily="2" charset="0"/>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dirty="0"/>
          </a:p>
        </p:txBody>
      </p:sp>
      <p:sp>
        <p:nvSpPr>
          <p:cNvPr id="19" name="Google Shape;19;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atin typeface="Quicksand" pitchFamily="2" charset="0"/>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dirty="0"/>
          </a:p>
        </p:txBody>
      </p:sp>
      <p:sp>
        <p:nvSpPr>
          <p:cNvPr id="20" name="Google Shape;20;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atin typeface="Quicksand" pitchFamily="2"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dirty="0"/>
          </a:p>
        </p:txBody>
      </p:sp>
    </p:spTree>
    <p:extLst>
      <p:ext uri="{BB962C8B-B14F-4D97-AF65-F5344CB8AC3E}">
        <p14:creationId xmlns:p14="http://schemas.microsoft.com/office/powerpoint/2010/main" val="151917815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Bullet Content 1">
    <p:spTree>
      <p:nvGrpSpPr>
        <p:cNvPr id="1" name=""/>
        <p:cNvGrpSpPr/>
        <p:nvPr/>
      </p:nvGrpSpPr>
      <p:grpSpPr>
        <a:xfrm>
          <a:off x="0" y="0"/>
          <a:ext cx="0" cy="0"/>
          <a:chOff x="0" y="0"/>
          <a:chExt cx="0" cy="0"/>
        </a:xfrm>
      </p:grpSpPr>
      <p:sp>
        <p:nvSpPr>
          <p:cNvPr id="8" name="Content Placeholder 2"/>
          <p:cNvSpPr>
            <a:spLocks noGrp="1"/>
          </p:cNvSpPr>
          <p:nvPr>
            <p:ph idx="16" hasCustomPrompt="1"/>
          </p:nvPr>
        </p:nvSpPr>
        <p:spPr>
          <a:xfrm>
            <a:off x="459317" y="1507192"/>
            <a:ext cx="8405283" cy="2157984"/>
          </a:xfrm>
          <a:prstGeom prst="rect">
            <a:avLst/>
          </a:prstGeom>
        </p:spPr>
        <p:txBody>
          <a:bodyPr lIns="0" tIns="0" rIns="0" bIns="0"/>
          <a:lstStyle>
            <a:lvl1pPr marL="239989" indent="-239989">
              <a:lnSpc>
                <a:spcPct val="100000"/>
              </a:lnSpc>
              <a:spcBef>
                <a:spcPts val="0"/>
              </a:spcBef>
              <a:buClr>
                <a:schemeClr val="accent1"/>
              </a:buClr>
              <a:buFont typeface="Arial" pitchFamily="34" charset="0"/>
              <a:buChar char="•"/>
              <a:defRPr sz="2400">
                <a:solidFill>
                  <a:schemeClr val="tx1"/>
                </a:solidFill>
                <a:latin typeface="Quicksand" pitchFamily="2" charset="0"/>
                <a:cs typeface="Arial" pitchFamily="34" charset="0"/>
              </a:defRPr>
            </a:lvl1pPr>
            <a:lvl2pPr marL="719965" indent="-239989">
              <a:lnSpc>
                <a:spcPct val="100000"/>
              </a:lnSpc>
              <a:spcBef>
                <a:spcPts val="0"/>
              </a:spcBef>
              <a:defRPr sz="2400" baseline="0">
                <a:solidFill>
                  <a:schemeClr val="tx1"/>
                </a:solidFill>
                <a:latin typeface="Quicksand" pitchFamily="2" charset="0"/>
                <a:cs typeface="Arial" pitchFamily="34" charset="0"/>
              </a:defRPr>
            </a:lvl2pPr>
            <a:lvl3pPr>
              <a:defRPr sz="1867" baseline="0">
                <a:latin typeface="Arial" pitchFamily="34" charset="0"/>
                <a:cs typeface="Arial" pitchFamily="34" charset="0"/>
              </a:defRPr>
            </a:lvl3pPr>
            <a:lvl4pPr marL="830358" indent="-239989">
              <a:defRPr sz="1867">
                <a:latin typeface="Arial" pitchFamily="34" charset="0"/>
                <a:cs typeface="Arial" pitchFamily="34" charset="0"/>
              </a:defRPr>
            </a:lvl4pPr>
            <a:lvl5pPr marL="830358">
              <a:defRPr sz="1867">
                <a:latin typeface="Arial" pitchFamily="34" charset="0"/>
                <a:cs typeface="Arial" pitchFamily="34" charset="0"/>
              </a:defRPr>
            </a:lvl5pPr>
            <a:lvl6pPr>
              <a:defRPr>
                <a:latin typeface="Arial" pitchFamily="34" charset="0"/>
                <a:cs typeface="Arial" pitchFamily="34" charset="0"/>
              </a:defRPr>
            </a:lvl6pPr>
          </a:lstStyle>
          <a:p>
            <a:r>
              <a:rPr lang="en-GB" noProof="0" dirty="0"/>
              <a:t>First level</a:t>
            </a:r>
          </a:p>
          <a:p>
            <a:pPr lvl="1"/>
            <a:r>
              <a:rPr lang="en-GB" noProof="0" dirty="0"/>
              <a:t>Second level</a:t>
            </a:r>
          </a:p>
          <a:p>
            <a:pPr lvl="1"/>
            <a:r>
              <a:rPr lang="en-GB" noProof="0" dirty="0"/>
              <a:t>Third level</a:t>
            </a:r>
          </a:p>
          <a:p>
            <a:pPr lvl="1"/>
            <a:r>
              <a:rPr lang="en-GB" noProof="0" dirty="0"/>
              <a:t>Fourth level</a:t>
            </a:r>
          </a:p>
        </p:txBody>
      </p:sp>
      <p:sp>
        <p:nvSpPr>
          <p:cNvPr id="12" name="Title 8"/>
          <p:cNvSpPr>
            <a:spLocks noGrp="1"/>
          </p:cNvSpPr>
          <p:nvPr>
            <p:ph type="title" hasCustomPrompt="1"/>
          </p:nvPr>
        </p:nvSpPr>
        <p:spPr>
          <a:xfrm>
            <a:off x="459318" y="357717"/>
            <a:ext cx="11247967" cy="672000"/>
          </a:xfrm>
          <a:prstGeom prst="rect">
            <a:avLst/>
          </a:prstGeom>
        </p:spPr>
        <p:txBody>
          <a:bodyPr vert="horz" lIns="0" tIns="0" bIns="0" anchor="t"/>
          <a:lstStyle>
            <a:lvl1pPr algn="l">
              <a:lnSpc>
                <a:spcPct val="100000"/>
              </a:lnSpc>
              <a:defRPr sz="3200" b="1" baseline="0">
                <a:solidFill>
                  <a:schemeClr val="accent1"/>
                </a:solidFill>
                <a:latin typeface="Quicksand" pitchFamily="2" charset="0"/>
                <a:cs typeface="Arial" pitchFamily="34" charset="0"/>
              </a:defRPr>
            </a:lvl1pPr>
          </a:lstStyle>
          <a:p>
            <a:r>
              <a:rPr lang="en-GB" noProof="0" dirty="0"/>
              <a:t>Click to add title</a:t>
            </a:r>
          </a:p>
        </p:txBody>
      </p:sp>
    </p:spTree>
    <p:extLst>
      <p:ext uri="{BB962C8B-B14F-4D97-AF65-F5344CB8AC3E}">
        <p14:creationId xmlns:p14="http://schemas.microsoft.com/office/powerpoint/2010/main" val="181708216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B266-3FC8-4FEE-AD56-189A28B1270D}"/>
              </a:ext>
            </a:extLst>
          </p:cNvPr>
          <p:cNvSpPr>
            <a:spLocks noGrp="1"/>
          </p:cNvSpPr>
          <p:nvPr>
            <p:ph type="ctrTitle"/>
          </p:nvPr>
        </p:nvSpPr>
        <p:spPr>
          <a:xfrm>
            <a:off x="1524000" y="1122363"/>
            <a:ext cx="9144000" cy="2387600"/>
          </a:xfrm>
        </p:spPr>
        <p:txBody>
          <a:bodyPr anchor="b"/>
          <a:lstStyle>
            <a:lvl1pPr algn="ctr">
              <a:defRPr sz="6000">
                <a:latin typeface="Quicksand"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007E8747-7CA7-4051-9D8F-E09E80DBD2FF}"/>
              </a:ext>
            </a:extLst>
          </p:cNvPr>
          <p:cNvSpPr>
            <a:spLocks noGrp="1"/>
          </p:cNvSpPr>
          <p:nvPr>
            <p:ph type="subTitle" idx="1"/>
          </p:nvPr>
        </p:nvSpPr>
        <p:spPr>
          <a:xfrm>
            <a:off x="1524000" y="3602038"/>
            <a:ext cx="9144000" cy="1655762"/>
          </a:xfrm>
        </p:spPr>
        <p:txBody>
          <a:bodyPr/>
          <a:lstStyle>
            <a:lvl1pPr marL="0" indent="0" algn="ctr">
              <a:buNone/>
              <a:defRPr sz="2400">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DC58B84E-82B8-436A-BFAC-E4216055104A}"/>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B59F6B65-30CC-4EFC-BF24-ADD0E4901100}"/>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07BAA152-5381-4945-A003-3852AEE828C7}"/>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111156927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E32C8-69AB-4305-AA5A-982F302BB50A}"/>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B5586ACF-02F2-418E-9C11-931522D94510}"/>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D6584D6-4FEB-401F-9513-90473BF7F230}"/>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2D5AFFB2-73E9-4AD0-91D1-386602CDC2FF}"/>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83D981D6-8A6A-4D4E-8585-E4A7C22A2F0B}"/>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29060145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DCB5-B661-4D92-A1FB-603C3685E52C}"/>
              </a:ext>
            </a:extLst>
          </p:cNvPr>
          <p:cNvSpPr>
            <a:spLocks noGrp="1"/>
          </p:cNvSpPr>
          <p:nvPr>
            <p:ph type="title"/>
          </p:nvPr>
        </p:nvSpPr>
        <p:spPr>
          <a:xfrm>
            <a:off x="831850" y="1709738"/>
            <a:ext cx="10515600" cy="2852737"/>
          </a:xfrm>
        </p:spPr>
        <p:txBody>
          <a:bodyPr anchor="b"/>
          <a:lstStyle>
            <a:lvl1pPr>
              <a:defRPr sz="6000">
                <a:latin typeface="Quicksand"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9FB1CE2E-C3EA-4D30-BE33-46E0054140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C540D4B3-AA6D-4AEF-BAF0-275BF7B9A2F4}"/>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7F0562A1-0D9A-447E-A345-7AFEE1BCA198}"/>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A994E950-FD92-43FB-8F64-9DDDE9299501}"/>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364858239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ACCA7-9647-4210-8AAF-30252C4DA987}"/>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E9350BF-4DC2-4F91-966D-2381245AF341}"/>
              </a:ext>
            </a:extLst>
          </p:cNvPr>
          <p:cNvSpPr>
            <a:spLocks noGrp="1"/>
          </p:cNvSpPr>
          <p:nvPr>
            <p:ph sz="half" idx="1"/>
          </p:nvPr>
        </p:nvSpPr>
        <p:spPr>
          <a:xfrm>
            <a:off x="838200" y="1825625"/>
            <a:ext cx="5181600" cy="435133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0BA558A-FB48-424B-B182-4B3D1F87A34A}"/>
              </a:ext>
            </a:extLst>
          </p:cNvPr>
          <p:cNvSpPr>
            <a:spLocks noGrp="1"/>
          </p:cNvSpPr>
          <p:nvPr>
            <p:ph sz="half" idx="2"/>
          </p:nvPr>
        </p:nvSpPr>
        <p:spPr>
          <a:xfrm>
            <a:off x="6172200" y="1825625"/>
            <a:ext cx="5181600" cy="435133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0C919A61-0D99-4450-AB06-DCC190520D6A}"/>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6" name="Footer Placeholder 5">
            <a:extLst>
              <a:ext uri="{FF2B5EF4-FFF2-40B4-BE49-F238E27FC236}">
                <a16:creationId xmlns:a16="http://schemas.microsoft.com/office/drawing/2014/main" id="{411F0FFE-F874-4214-AC4D-ADCB25FCB957}"/>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7" name="Slide Number Placeholder 6">
            <a:extLst>
              <a:ext uri="{FF2B5EF4-FFF2-40B4-BE49-F238E27FC236}">
                <a16:creationId xmlns:a16="http://schemas.microsoft.com/office/drawing/2014/main" id="{3D105DE1-7B8C-4C30-8870-5BEE0B8787D9}"/>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79260506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FDD6-7A8F-4766-8183-758A744B562C}"/>
              </a:ext>
            </a:extLst>
          </p:cNvPr>
          <p:cNvSpPr>
            <a:spLocks noGrp="1"/>
          </p:cNvSpPr>
          <p:nvPr>
            <p:ph type="title"/>
          </p:nvPr>
        </p:nvSpPr>
        <p:spPr>
          <a:xfrm>
            <a:off x="839788" y="365125"/>
            <a:ext cx="10515600" cy="1325563"/>
          </a:xfrm>
        </p:spPr>
        <p:txBody>
          <a:bodyPr/>
          <a:lstStyle>
            <a:lvl1pPr>
              <a:defRPr>
                <a:latin typeface="Quicksand" pitchFamily="2"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6906ED3-E168-4B71-9B93-0BF3438D89B5}"/>
              </a:ext>
            </a:extLst>
          </p:cNvPr>
          <p:cNvSpPr>
            <a:spLocks noGrp="1"/>
          </p:cNvSpPr>
          <p:nvPr>
            <p:ph type="body" idx="1"/>
          </p:nvPr>
        </p:nvSpPr>
        <p:spPr>
          <a:xfrm>
            <a:off x="839788" y="1681163"/>
            <a:ext cx="5157787" cy="823912"/>
          </a:xfrm>
        </p:spPr>
        <p:txBody>
          <a:bodyPr anchor="b"/>
          <a:lstStyle>
            <a:lvl1pPr marL="0" indent="0">
              <a:buNone/>
              <a:defRPr sz="2400" b="1">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F7A9000-6487-4FD8-B157-80A832EE651C}"/>
              </a:ext>
            </a:extLst>
          </p:cNvPr>
          <p:cNvSpPr>
            <a:spLocks noGrp="1"/>
          </p:cNvSpPr>
          <p:nvPr>
            <p:ph sz="half" idx="2"/>
          </p:nvPr>
        </p:nvSpPr>
        <p:spPr>
          <a:xfrm>
            <a:off x="839788" y="2505075"/>
            <a:ext cx="5157787" cy="368458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AEE6863-9708-4125-882D-1E993DF7EF5E}"/>
              </a:ext>
            </a:extLst>
          </p:cNvPr>
          <p:cNvSpPr>
            <a:spLocks noGrp="1"/>
          </p:cNvSpPr>
          <p:nvPr>
            <p:ph type="body" sz="quarter" idx="3"/>
          </p:nvPr>
        </p:nvSpPr>
        <p:spPr>
          <a:xfrm>
            <a:off x="6172200" y="1681163"/>
            <a:ext cx="5183188" cy="823912"/>
          </a:xfrm>
        </p:spPr>
        <p:txBody>
          <a:bodyPr anchor="b"/>
          <a:lstStyle>
            <a:lvl1pPr marL="0" indent="0">
              <a:buNone/>
              <a:defRPr sz="2400" b="1">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818AC54-A0AF-4DBF-A123-B992179CA33D}"/>
              </a:ext>
            </a:extLst>
          </p:cNvPr>
          <p:cNvSpPr>
            <a:spLocks noGrp="1"/>
          </p:cNvSpPr>
          <p:nvPr>
            <p:ph sz="quarter" idx="4"/>
          </p:nvPr>
        </p:nvSpPr>
        <p:spPr>
          <a:xfrm>
            <a:off x="6172200" y="2505075"/>
            <a:ext cx="5183188" cy="368458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0A59C39-F526-4696-A229-4019AC98DCFE}"/>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8" name="Footer Placeholder 7">
            <a:extLst>
              <a:ext uri="{FF2B5EF4-FFF2-40B4-BE49-F238E27FC236}">
                <a16:creationId xmlns:a16="http://schemas.microsoft.com/office/drawing/2014/main" id="{FE88FF05-4556-4F75-81A3-561CF0B6C337}"/>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9" name="Slide Number Placeholder 8">
            <a:extLst>
              <a:ext uri="{FF2B5EF4-FFF2-40B4-BE49-F238E27FC236}">
                <a16:creationId xmlns:a16="http://schemas.microsoft.com/office/drawing/2014/main" id="{C53F2FFE-5783-4DFD-AFDD-0C36E246C99D}"/>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90494033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7C84-7FFB-4525-BEC3-EB3AC372C611}"/>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DF231FE1-69C8-462C-BA44-C4A1E7BF46BF}"/>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4" name="Footer Placeholder 3">
            <a:extLst>
              <a:ext uri="{FF2B5EF4-FFF2-40B4-BE49-F238E27FC236}">
                <a16:creationId xmlns:a16="http://schemas.microsoft.com/office/drawing/2014/main" id="{D1F6C0E6-7B9E-4F0F-B9E5-DF9881413B7C}"/>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5" name="Slide Number Placeholder 4">
            <a:extLst>
              <a:ext uri="{FF2B5EF4-FFF2-40B4-BE49-F238E27FC236}">
                <a16:creationId xmlns:a16="http://schemas.microsoft.com/office/drawing/2014/main" id="{3DC97417-8BD2-4F9C-83E3-D23FAFF669DF}"/>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29543751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F2DF29-177E-45EE-82B6-26A2644C6196}"/>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3" name="Footer Placeholder 2">
            <a:extLst>
              <a:ext uri="{FF2B5EF4-FFF2-40B4-BE49-F238E27FC236}">
                <a16:creationId xmlns:a16="http://schemas.microsoft.com/office/drawing/2014/main" id="{20C176D3-95C3-493F-B0F8-B0DD5E7AC451}"/>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4" name="Slide Number Placeholder 3">
            <a:extLst>
              <a:ext uri="{FF2B5EF4-FFF2-40B4-BE49-F238E27FC236}">
                <a16:creationId xmlns:a16="http://schemas.microsoft.com/office/drawing/2014/main" id="{1C66CA17-C5DB-4E32-A2D1-D2BE7E7225DC}"/>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7416072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4DF0A-F21A-4E38-B402-B70AE97E9440}"/>
              </a:ext>
            </a:extLst>
          </p:cNvPr>
          <p:cNvSpPr>
            <a:spLocks noGrp="1"/>
          </p:cNvSpPr>
          <p:nvPr>
            <p:ph type="title"/>
          </p:nvPr>
        </p:nvSpPr>
        <p:spPr>
          <a:xfrm>
            <a:off x="839788" y="457200"/>
            <a:ext cx="3932237" cy="1600200"/>
          </a:xfrm>
        </p:spPr>
        <p:txBody>
          <a:bodyPr anchor="b"/>
          <a:lstStyle>
            <a:lvl1pPr>
              <a:defRPr sz="3200">
                <a:latin typeface="Quicksand"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3D0D4CE-3D91-41C1-9589-D377A5900DDE}"/>
              </a:ext>
            </a:extLst>
          </p:cNvPr>
          <p:cNvSpPr>
            <a:spLocks noGrp="1"/>
          </p:cNvSpPr>
          <p:nvPr>
            <p:ph idx="1"/>
          </p:nvPr>
        </p:nvSpPr>
        <p:spPr>
          <a:xfrm>
            <a:off x="5183188" y="987425"/>
            <a:ext cx="6172200" cy="4873625"/>
          </a:xfrm>
        </p:spPr>
        <p:txBody>
          <a:bodyPr/>
          <a:lstStyle>
            <a:lvl1pPr>
              <a:defRPr sz="3200">
                <a:latin typeface="Quicksand" pitchFamily="2" charset="0"/>
              </a:defRPr>
            </a:lvl1pPr>
            <a:lvl2pPr>
              <a:defRPr sz="2800">
                <a:latin typeface="Quicksand" pitchFamily="2" charset="0"/>
              </a:defRPr>
            </a:lvl2pPr>
            <a:lvl3pPr>
              <a:defRPr sz="2400">
                <a:latin typeface="Quicksand" pitchFamily="2" charset="0"/>
              </a:defRPr>
            </a:lvl3pPr>
            <a:lvl4pPr>
              <a:defRPr sz="2000">
                <a:latin typeface="Quicksand" pitchFamily="2" charset="0"/>
              </a:defRPr>
            </a:lvl4pPr>
            <a:lvl5pPr>
              <a:defRPr sz="2000">
                <a:latin typeface="Quicksand"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D1B7A3A-10AB-4BB5-883E-6878990894A1}"/>
              </a:ext>
            </a:extLst>
          </p:cNvPr>
          <p:cNvSpPr>
            <a:spLocks noGrp="1"/>
          </p:cNvSpPr>
          <p:nvPr>
            <p:ph type="body" sz="half" idx="2"/>
          </p:nvPr>
        </p:nvSpPr>
        <p:spPr>
          <a:xfrm>
            <a:off x="839788" y="2057400"/>
            <a:ext cx="3932237" cy="3811588"/>
          </a:xfrm>
        </p:spPr>
        <p:txBody>
          <a:bodyPr/>
          <a:lstStyle>
            <a:lvl1pPr marL="0" indent="0">
              <a:buNone/>
              <a:defRPr sz="1600">
                <a:latin typeface="Quicksan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045ACFB-30E0-4948-ACD8-CE554564F855}"/>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6" name="Footer Placeholder 5">
            <a:extLst>
              <a:ext uri="{FF2B5EF4-FFF2-40B4-BE49-F238E27FC236}">
                <a16:creationId xmlns:a16="http://schemas.microsoft.com/office/drawing/2014/main" id="{F5E095D1-F789-4D72-B084-2839F0D7A686}"/>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7" name="Slide Number Placeholder 6">
            <a:extLst>
              <a:ext uri="{FF2B5EF4-FFF2-40B4-BE49-F238E27FC236}">
                <a16:creationId xmlns:a16="http://schemas.microsoft.com/office/drawing/2014/main" id="{4539DAE3-FE7A-4FBB-88E7-E1CDD6C36DCF}"/>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14454764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252BA-CA77-43FD-ADE8-229A79B369D2}"/>
              </a:ext>
            </a:extLst>
          </p:cNvPr>
          <p:cNvSpPr>
            <a:spLocks noGrp="1"/>
          </p:cNvSpPr>
          <p:nvPr>
            <p:ph type="title"/>
          </p:nvPr>
        </p:nvSpPr>
        <p:spPr>
          <a:xfrm>
            <a:off x="839788" y="457200"/>
            <a:ext cx="3932237" cy="1600200"/>
          </a:xfrm>
        </p:spPr>
        <p:txBody>
          <a:bodyPr anchor="b"/>
          <a:lstStyle>
            <a:lvl1pPr>
              <a:defRPr sz="3200">
                <a:latin typeface="Quicksand" pitchFamily="2"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D9D611E9-1CDC-493E-9359-3F3BD12D7634}"/>
              </a:ext>
            </a:extLst>
          </p:cNvPr>
          <p:cNvSpPr>
            <a:spLocks noGrp="1"/>
          </p:cNvSpPr>
          <p:nvPr>
            <p:ph type="pic" idx="1"/>
          </p:nvPr>
        </p:nvSpPr>
        <p:spPr>
          <a:xfrm>
            <a:off x="5183188" y="987425"/>
            <a:ext cx="6172200" cy="4873625"/>
          </a:xfr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5762773-ECAB-4019-A10F-6DB47032D1DD}"/>
              </a:ext>
            </a:extLst>
          </p:cNvPr>
          <p:cNvSpPr>
            <a:spLocks noGrp="1"/>
          </p:cNvSpPr>
          <p:nvPr>
            <p:ph type="body" sz="half" idx="2"/>
          </p:nvPr>
        </p:nvSpPr>
        <p:spPr>
          <a:xfrm>
            <a:off x="839788" y="2057400"/>
            <a:ext cx="3932237" cy="3811588"/>
          </a:xfrm>
        </p:spPr>
        <p:txBody>
          <a:bodyPr/>
          <a:lstStyle>
            <a:lvl1pPr marL="0" indent="0">
              <a:buNone/>
              <a:defRPr sz="1600">
                <a:latin typeface="Quicksan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4F0F5678-2DC2-4915-B8F8-0057659E956C}"/>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6" name="Footer Placeholder 5">
            <a:extLst>
              <a:ext uri="{FF2B5EF4-FFF2-40B4-BE49-F238E27FC236}">
                <a16:creationId xmlns:a16="http://schemas.microsoft.com/office/drawing/2014/main" id="{D25B650B-D794-478A-AE5D-B6A87B780DA1}"/>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7" name="Slide Number Placeholder 6">
            <a:extLst>
              <a:ext uri="{FF2B5EF4-FFF2-40B4-BE49-F238E27FC236}">
                <a16:creationId xmlns:a16="http://schemas.microsoft.com/office/drawing/2014/main" id="{3B2383B1-E915-420A-8BBD-3FEDA5EFD1DF}"/>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40838812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EEC71-C598-4A62-921A-7EAC833ADDD9}"/>
              </a:ext>
            </a:extLst>
          </p:cNvPr>
          <p:cNvSpPr>
            <a:spLocks noGrp="1"/>
          </p:cNvSpPr>
          <p:nvPr>
            <p:ph type="title"/>
          </p:nvPr>
        </p:nvSpPr>
        <p:spPr/>
        <p:txBody>
          <a:bodyPr/>
          <a:lstStyle>
            <a:lvl1pPr>
              <a:defRPr>
                <a:latin typeface="Quicksand" pitchFamily="2"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2C1C2832-2BC7-454C-B6F1-CBD4CAD61A1B}"/>
              </a:ext>
            </a:extLst>
          </p:cNvPr>
          <p:cNvSpPr>
            <a:spLocks noGrp="1"/>
          </p:cNvSpPr>
          <p:nvPr>
            <p:ph type="body" orient="vert" idx="1"/>
          </p:nvPr>
        </p:nvSpPr>
        <p:spPr/>
        <p:txBody>
          <a:bodyPr vert="eaVert"/>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CF8DB64-14E2-4ACB-9352-A50F71766301}"/>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3853DE01-9CEC-48BB-B51C-8304232E70F3}"/>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55850B15-2BE4-4877-B67D-CAA7611C3703}"/>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291506060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3367A0-8495-42C8-8550-C857D7AB19E2}"/>
              </a:ext>
            </a:extLst>
          </p:cNvPr>
          <p:cNvSpPr>
            <a:spLocks noGrp="1"/>
          </p:cNvSpPr>
          <p:nvPr>
            <p:ph type="title" orient="vert"/>
          </p:nvPr>
        </p:nvSpPr>
        <p:spPr>
          <a:xfrm>
            <a:off x="8724900" y="365125"/>
            <a:ext cx="2628900" cy="5811838"/>
          </a:xfrm>
        </p:spPr>
        <p:txBody>
          <a:bodyPr vert="eaVert"/>
          <a:lstStyle>
            <a:lvl1pPr>
              <a:defRPr>
                <a:latin typeface="Quicksand" pitchFamily="2" charset="0"/>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591359DE-1C99-45FD-ACD2-61504C5A25AA}"/>
              </a:ext>
            </a:extLst>
          </p:cNvPr>
          <p:cNvSpPr>
            <a:spLocks noGrp="1"/>
          </p:cNvSpPr>
          <p:nvPr>
            <p:ph type="body" orient="vert" idx="1"/>
          </p:nvPr>
        </p:nvSpPr>
        <p:spPr>
          <a:xfrm>
            <a:off x="838200" y="365125"/>
            <a:ext cx="7734300" cy="5811838"/>
          </a:xfrm>
        </p:spPr>
        <p:txBody>
          <a:bodyPr vert="eaVert"/>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1652366-C4B0-450C-8249-B0B6B272B019}"/>
              </a:ext>
            </a:extLst>
          </p:cNvPr>
          <p:cNvSpPr>
            <a:spLocks noGrp="1"/>
          </p:cNvSpPr>
          <p:nvPr>
            <p:ph type="dt" sz="half" idx="10"/>
          </p:nvPr>
        </p:nvSpPr>
        <p:spPr/>
        <p:txBody>
          <a:bodyPr/>
          <a:lstStyle>
            <a:lvl1pPr>
              <a:defRPr>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0BECD23A-CA77-4F1D-921D-75CA2C2070DE}"/>
              </a:ext>
            </a:extLst>
          </p:cNvPr>
          <p:cNvSpPr>
            <a:spLocks noGrp="1"/>
          </p:cNvSpPr>
          <p:nvPr>
            <p:ph type="ftr" sz="quarter" idx="11"/>
          </p:nvPr>
        </p:nvSpPr>
        <p:spPr/>
        <p:txBody>
          <a:bodyPr/>
          <a:lstStyle>
            <a:lvl1pPr>
              <a:defRPr>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43744B6F-EC75-43B6-8331-7990571E0A34}"/>
              </a:ext>
            </a:extLst>
          </p:cNvPr>
          <p:cNvSpPr>
            <a:spLocks noGrp="1"/>
          </p:cNvSpPr>
          <p:nvPr>
            <p:ph type="sldNum" sz="quarter" idx="12"/>
          </p:nvPr>
        </p:nvSpPr>
        <p:spPr/>
        <p:txBody>
          <a:bodyPr/>
          <a:lstStyle>
            <a:lvl1pPr>
              <a:defRPr>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265323705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457200" y="4960137"/>
            <a:ext cx="7772400" cy="1463040"/>
          </a:xfrm>
        </p:spPr>
        <p:txBody>
          <a:bodyPr anchor="ctr">
            <a:normAutofit/>
          </a:bodyPr>
          <a:lstStyle>
            <a:lvl1pPr algn="r">
              <a:defRPr sz="5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sp>
        <p:nvSpPr>
          <p:cNvPr id="4" name="Date Placeholder 3"/>
          <p:cNvSpPr>
            <a:spLocks noGrp="1"/>
          </p:cNvSpPr>
          <p:nvPr>
            <p:ph type="dt" sz="half" idx="10"/>
          </p:nvPr>
        </p:nvSpPr>
        <p:spPr/>
        <p:txBody>
          <a:bodyPr/>
          <a:lstStyle>
            <a:lvl1pPr algn="l">
              <a:defRPr/>
            </a:lvl1p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a:xfrm>
            <a:off x="4444678" y="6470704"/>
            <a:ext cx="6299713" cy="274320"/>
          </a:xfrm>
        </p:spPr>
        <p:txBody>
          <a:bodyPr/>
          <a:lstStyle/>
          <a:p>
            <a:endParaRPr lang="en-US"/>
          </a:p>
        </p:txBody>
      </p:sp>
      <p:sp>
        <p:nvSpPr>
          <p:cNvPr id="6" name="Slide Number Placeholder 5"/>
          <p:cNvSpPr>
            <a:spLocks noGrp="1"/>
          </p:cNvSpPr>
          <p:nvPr>
            <p:ph type="sldNum" sz="quarter" idx="12"/>
          </p:nvPr>
        </p:nvSpPr>
        <p:spPr>
          <a:xfrm>
            <a:off x="10837333" y="6470704"/>
            <a:ext cx="973667" cy="274320"/>
          </a:xfrm>
        </p:spPr>
        <p:txBody>
          <a:bodyPr/>
          <a:lstStyle/>
          <a:p>
            <a:fld id="{30497D1B-18D0-4683-863D-1A611260396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A1E76C4-2BF5-4A70-8F5D-BC152B7F2B00}"/>
              </a:ext>
            </a:extLst>
          </p:cNvPr>
          <p:cNvPicPr>
            <a:picLocks noChangeAspect="1"/>
          </p:cNvPicPr>
          <p:nvPr/>
        </p:nvPicPr>
        <p:blipFill>
          <a:blip r:embed="rId2"/>
          <a:stretch>
            <a:fillRect/>
          </a:stretch>
        </p:blipFill>
        <p:spPr>
          <a:xfrm>
            <a:off x="0" y="-14641"/>
            <a:ext cx="12192000" cy="4610100"/>
          </a:xfrm>
          <a:prstGeom prst="rect">
            <a:avLst/>
          </a:prstGeom>
        </p:spPr>
      </p:pic>
      <p:sp>
        <p:nvSpPr>
          <p:cNvPr id="18" name="Rectangle 17">
            <a:extLst>
              <a:ext uri="{FF2B5EF4-FFF2-40B4-BE49-F238E27FC236}">
                <a16:creationId xmlns:a16="http://schemas.microsoft.com/office/drawing/2014/main" id="{2CC5328D-0370-430B-8655-74F82DBB90DB}"/>
              </a:ext>
            </a:extLst>
          </p:cNvPr>
          <p:cNvSpPr/>
          <p:nvPr/>
        </p:nvSpPr>
        <p:spPr>
          <a:xfrm flipV="1">
            <a:off x="-1" y="-42815"/>
            <a:ext cx="12192000" cy="4638273"/>
          </a:xfrm>
          <a:prstGeom prst="rect">
            <a:avLst/>
          </a:prstGeom>
          <a:gradFill>
            <a:gsLst>
              <a:gs pos="30000">
                <a:schemeClr val="bg1">
                  <a:alpha val="0"/>
                </a:schemeClr>
              </a:gs>
              <a:gs pos="0">
                <a:schemeClr val="accent1">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A794A446-119F-43BA-8D01-50975A73868D}"/>
              </a:ext>
            </a:extLst>
          </p:cNvPr>
          <p:cNvPicPr>
            <a:picLocks noChangeAspect="1"/>
          </p:cNvPicPr>
          <p:nvPr/>
        </p:nvPicPr>
        <p:blipFill>
          <a:blip r:embed="rId3"/>
          <a:stretch>
            <a:fillRect/>
          </a:stretch>
        </p:blipFill>
        <p:spPr>
          <a:xfrm>
            <a:off x="457200" y="3998751"/>
            <a:ext cx="5534025" cy="942975"/>
          </a:xfrm>
          <a:prstGeom prst="rect">
            <a:avLst/>
          </a:prstGeom>
        </p:spPr>
      </p:pic>
    </p:spTree>
    <p:extLst>
      <p:ext uri="{BB962C8B-B14F-4D97-AF65-F5344CB8AC3E}">
        <p14:creationId xmlns:p14="http://schemas.microsoft.com/office/powerpoint/2010/main" val="153489721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457200" y="4960137"/>
            <a:ext cx="7772400" cy="1463040"/>
          </a:xfrm>
        </p:spPr>
        <p:txBody>
          <a:bodyPr anchor="ctr">
            <a:normAutofit/>
          </a:bodyPr>
          <a:lstStyle>
            <a:lvl1pPr algn="r">
              <a:defRPr sz="5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sp>
        <p:nvSpPr>
          <p:cNvPr id="4" name="Date Placeholder 3"/>
          <p:cNvSpPr>
            <a:spLocks noGrp="1"/>
          </p:cNvSpPr>
          <p:nvPr>
            <p:ph type="dt" sz="half" idx="10"/>
          </p:nvPr>
        </p:nvSpPr>
        <p:spPr/>
        <p:txBody>
          <a:bodyPr/>
          <a:lstStyle>
            <a:lvl1pPr algn="l">
              <a:defRPr/>
            </a:lvl1p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a:xfrm>
            <a:off x="4444678" y="6470704"/>
            <a:ext cx="6299713" cy="274320"/>
          </a:xfrm>
        </p:spPr>
        <p:txBody>
          <a:bodyPr/>
          <a:lstStyle/>
          <a:p>
            <a:endParaRPr lang="en-US"/>
          </a:p>
        </p:txBody>
      </p:sp>
      <p:sp>
        <p:nvSpPr>
          <p:cNvPr id="6" name="Slide Number Placeholder 5"/>
          <p:cNvSpPr>
            <a:spLocks noGrp="1"/>
          </p:cNvSpPr>
          <p:nvPr>
            <p:ph type="sldNum" sz="quarter" idx="12"/>
          </p:nvPr>
        </p:nvSpPr>
        <p:spPr>
          <a:xfrm>
            <a:off x="10837333" y="6470704"/>
            <a:ext cx="973667" cy="274320"/>
          </a:xfrm>
        </p:spPr>
        <p:txBody>
          <a:bodyPr/>
          <a:lstStyle/>
          <a:p>
            <a:fld id="{30497D1B-18D0-4683-863D-1A611260396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2D1DC42-1F9B-4B1E-80A4-AE3D3B79723E}"/>
              </a:ext>
            </a:extLst>
          </p:cNvPr>
          <p:cNvPicPr>
            <a:picLocks noChangeAspect="1"/>
          </p:cNvPicPr>
          <p:nvPr/>
        </p:nvPicPr>
        <p:blipFill>
          <a:blip r:embed="rId2"/>
          <a:stretch>
            <a:fillRect/>
          </a:stretch>
        </p:blipFill>
        <p:spPr>
          <a:xfrm>
            <a:off x="-1" y="1912"/>
            <a:ext cx="12192000" cy="4610100"/>
          </a:xfrm>
          <a:prstGeom prst="rect">
            <a:avLst/>
          </a:prstGeom>
        </p:spPr>
      </p:pic>
      <p:sp>
        <p:nvSpPr>
          <p:cNvPr id="18" name="Rectangle 17">
            <a:extLst>
              <a:ext uri="{FF2B5EF4-FFF2-40B4-BE49-F238E27FC236}">
                <a16:creationId xmlns:a16="http://schemas.microsoft.com/office/drawing/2014/main" id="{2CC5328D-0370-430B-8655-74F82DBB90DB}"/>
              </a:ext>
            </a:extLst>
          </p:cNvPr>
          <p:cNvSpPr/>
          <p:nvPr/>
        </p:nvSpPr>
        <p:spPr>
          <a:xfrm flipV="1">
            <a:off x="0" y="-509288"/>
            <a:ext cx="12192000" cy="5121300"/>
          </a:xfrm>
          <a:prstGeom prst="rect">
            <a:avLst/>
          </a:prstGeom>
          <a:gradFill>
            <a:gsLst>
              <a:gs pos="31000">
                <a:schemeClr val="bg1">
                  <a:alpha val="0"/>
                </a:schemeClr>
              </a:gs>
              <a:gs pos="0">
                <a:schemeClr val="accent1">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A794A446-119F-43BA-8D01-50975A73868D}"/>
              </a:ext>
            </a:extLst>
          </p:cNvPr>
          <p:cNvPicPr>
            <a:picLocks noChangeAspect="1"/>
          </p:cNvPicPr>
          <p:nvPr/>
        </p:nvPicPr>
        <p:blipFill>
          <a:blip r:embed="rId3"/>
          <a:stretch>
            <a:fillRect/>
          </a:stretch>
        </p:blipFill>
        <p:spPr>
          <a:xfrm>
            <a:off x="457199" y="3995084"/>
            <a:ext cx="5534025" cy="942975"/>
          </a:xfrm>
          <a:prstGeom prst="rect">
            <a:avLst/>
          </a:prstGeom>
        </p:spPr>
      </p:pic>
    </p:spTree>
    <p:extLst>
      <p:ext uri="{BB962C8B-B14F-4D97-AF65-F5344CB8AC3E}">
        <p14:creationId xmlns:p14="http://schemas.microsoft.com/office/powerpoint/2010/main" val="78003162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4960137"/>
            <a:ext cx="7772400" cy="1463040"/>
          </a:xfrm>
        </p:spPr>
        <p:txBody>
          <a:bodyPr anchor="ctr">
            <a:normAutofit/>
          </a:bodyPr>
          <a:lstStyle>
            <a:lvl1pPr algn="r">
              <a:defRPr sz="5000" spc="200" baseline="0"/>
            </a:lvl1pPr>
          </a:lstStyle>
          <a:p>
            <a:r>
              <a:rPr lang="en-US" dirty="0"/>
              <a:t>Title of the presentation</a:t>
            </a:r>
          </a:p>
        </p:txBody>
      </p:sp>
      <p:sp>
        <p:nvSpPr>
          <p:cNvPr id="3" name="Subtitle 2"/>
          <p:cNvSpPr>
            <a:spLocks noGrp="1"/>
          </p:cNvSpPr>
          <p:nvPr>
            <p:ph type="subTitle" idx="1" hasCustomPrompt="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dirty="0"/>
              <a:t>Subtitle, author(s), and/or location of the presentation</a:t>
            </a:r>
          </a:p>
        </p:txBody>
      </p:sp>
      <p:sp>
        <p:nvSpPr>
          <p:cNvPr id="4" name="Date Placeholder 3"/>
          <p:cNvSpPr>
            <a:spLocks noGrp="1"/>
          </p:cNvSpPr>
          <p:nvPr>
            <p:ph type="dt" sz="half" idx="10"/>
          </p:nvPr>
        </p:nvSpPr>
        <p:spPr/>
        <p:txBody>
          <a:bodyPr/>
          <a:lstStyle>
            <a:lvl1pPr algn="l">
              <a:defRPr/>
            </a:lvl1p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a:xfrm>
            <a:off x="4444678" y="6470704"/>
            <a:ext cx="6299713" cy="274320"/>
          </a:xfrm>
        </p:spPr>
        <p:txBody>
          <a:bodyPr/>
          <a:lstStyle/>
          <a:p>
            <a:endParaRPr lang="en-US"/>
          </a:p>
        </p:txBody>
      </p:sp>
      <p:sp>
        <p:nvSpPr>
          <p:cNvPr id="6" name="Slide Number Placeholder 5"/>
          <p:cNvSpPr>
            <a:spLocks noGrp="1"/>
          </p:cNvSpPr>
          <p:nvPr>
            <p:ph type="sldNum" sz="quarter" idx="12"/>
          </p:nvPr>
        </p:nvSpPr>
        <p:spPr>
          <a:xfrm>
            <a:off x="10837333" y="6470704"/>
            <a:ext cx="973667" cy="274320"/>
          </a:xfrm>
        </p:spPr>
        <p:txBody>
          <a:bodyPr/>
          <a:lstStyle/>
          <a:p>
            <a:fld id="{30497D1B-18D0-4683-863D-1A611260396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rgbClr val="119C94"/>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2678D17-1089-42AA-8A37-B2B96CD42244}"/>
              </a:ext>
            </a:extLst>
          </p:cNvPr>
          <p:cNvPicPr>
            <a:picLocks noChangeAspect="1"/>
          </p:cNvPicPr>
          <p:nvPr/>
        </p:nvPicPr>
        <p:blipFill>
          <a:blip r:embed="rId2"/>
          <a:stretch>
            <a:fillRect/>
          </a:stretch>
        </p:blipFill>
        <p:spPr>
          <a:xfrm>
            <a:off x="0" y="0"/>
            <a:ext cx="12192000" cy="4610100"/>
          </a:xfrm>
          <a:prstGeom prst="rect">
            <a:avLst/>
          </a:prstGeom>
        </p:spPr>
      </p:pic>
      <p:sp>
        <p:nvSpPr>
          <p:cNvPr id="14" name="Rectangle 13">
            <a:extLst>
              <a:ext uri="{FF2B5EF4-FFF2-40B4-BE49-F238E27FC236}">
                <a16:creationId xmlns:a16="http://schemas.microsoft.com/office/drawing/2014/main" id="{A0089ED4-AC8B-4F08-B80C-6C8B664BB5CF}"/>
              </a:ext>
            </a:extLst>
          </p:cNvPr>
          <p:cNvSpPr/>
          <p:nvPr/>
        </p:nvSpPr>
        <p:spPr>
          <a:xfrm flipV="1">
            <a:off x="0" y="-307262"/>
            <a:ext cx="12192000" cy="4917362"/>
          </a:xfrm>
          <a:prstGeom prst="rect">
            <a:avLst/>
          </a:prstGeom>
          <a:gradFill>
            <a:gsLst>
              <a:gs pos="27000">
                <a:schemeClr val="bg1">
                  <a:alpha val="0"/>
                </a:schemeClr>
              </a:gs>
              <a:gs pos="0">
                <a:schemeClr val="accent1">
                  <a:lumMod val="0"/>
                  <a:lumOff val="10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A794A446-119F-43BA-8D01-50975A73868D}"/>
              </a:ext>
            </a:extLst>
          </p:cNvPr>
          <p:cNvPicPr>
            <a:picLocks noChangeAspect="1"/>
          </p:cNvPicPr>
          <p:nvPr/>
        </p:nvPicPr>
        <p:blipFill>
          <a:blip r:embed="rId3"/>
          <a:stretch>
            <a:fillRect/>
          </a:stretch>
        </p:blipFill>
        <p:spPr>
          <a:xfrm>
            <a:off x="457200" y="3993398"/>
            <a:ext cx="5534025" cy="942975"/>
          </a:xfrm>
          <a:prstGeom prst="rect">
            <a:avLst/>
          </a:prstGeom>
        </p:spPr>
      </p:pic>
    </p:spTree>
    <p:extLst>
      <p:ext uri="{BB962C8B-B14F-4D97-AF65-F5344CB8AC3E}">
        <p14:creationId xmlns:p14="http://schemas.microsoft.com/office/powerpoint/2010/main" val="91345660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7" y="585216"/>
            <a:ext cx="9720073" cy="1085642"/>
          </a:xfrm>
        </p:spPr>
        <p:txBody>
          <a:bodyPr/>
          <a:lstStyle/>
          <a:p>
            <a:r>
              <a:rPr lang="en-US"/>
              <a:t>Click to edit Master title style</a:t>
            </a:r>
            <a:endParaRPr lang="en-US" dirty="0"/>
          </a:p>
        </p:txBody>
      </p:sp>
      <p:sp>
        <p:nvSpPr>
          <p:cNvPr id="3" name="Content Placeholder 2"/>
          <p:cNvSpPr>
            <a:spLocks noGrp="1"/>
          </p:cNvSpPr>
          <p:nvPr>
            <p:ph idx="1"/>
          </p:nvPr>
        </p:nvSpPr>
        <p:spPr>
          <a:xfrm>
            <a:off x="1024128" y="1928553"/>
            <a:ext cx="9720074" cy="43808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0497D1B-18D0-4683-863D-1A611260396C}" type="slidenum">
              <a:rPr lang="en-US" smtClean="0"/>
              <a:t>‹#›</a:t>
            </a:fld>
            <a:endParaRPr lang="en-US"/>
          </a:p>
        </p:txBody>
      </p:sp>
    </p:spTree>
    <p:extLst>
      <p:ext uri="{BB962C8B-B14F-4D97-AF65-F5344CB8AC3E}">
        <p14:creationId xmlns:p14="http://schemas.microsoft.com/office/powerpoint/2010/main" val="25183141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7D1B-18D0-4683-863D-1A611260396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9908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2F2387-8F9A-4884-A3A7-53251B020E7E}"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18604057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2F2387-8F9A-4884-A3A7-53251B020E7E}" type="datetimeFigureOut">
              <a:rPr lang="en-US" smtClean="0"/>
              <a:t>5/3/2023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30094117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2F2387-8F9A-4884-A3A7-53251B020E7E}" type="datetimeFigureOut">
              <a:rPr lang="en-US" smtClean="0"/>
              <a:t>5/3/2023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30201703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F2387-8F9A-4884-A3A7-53251B020E7E}" type="datetimeFigureOut">
              <a:rPr lang="en-US" smtClean="0"/>
              <a:t>5/3/2023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9739284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2F2387-8F9A-4884-A3A7-53251B020E7E}"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27787594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2F2387-8F9A-4884-A3A7-53251B020E7E}" type="datetimeFigureOut">
              <a:rPr lang="en-US" smtClean="0"/>
              <a:t>5/3/2023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97D1B-18D0-4683-863D-1A611260396C}"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32900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7D1B-18D0-4683-863D-1A611260396C}" type="slidenum">
              <a:rPr lang="en-US" smtClean="0"/>
              <a:t>‹#›</a:t>
            </a:fld>
            <a:endParaRPr lang="en-US"/>
          </a:p>
        </p:txBody>
      </p:sp>
    </p:spTree>
    <p:extLst>
      <p:ext uri="{BB962C8B-B14F-4D97-AF65-F5344CB8AC3E}">
        <p14:creationId xmlns:p14="http://schemas.microsoft.com/office/powerpoint/2010/main" val="360774049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F2387-8F9A-4884-A3A7-53251B020E7E}" type="datetimeFigureOut">
              <a:rPr lang="en-US" smtClean="0"/>
              <a:t>5/3/2023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97D1B-18D0-4683-863D-1A611260396C}"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44651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atin typeface="Quicksand" pitchFamily="2" charset="0"/>
              </a:defRPr>
            </a:lvl1pPr>
          </a:lstStyle>
          <a:p>
            <a:r>
              <a:rPr lang="en-GB" dirty="0"/>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188284496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lvl1pPr>
              <a:defRPr>
                <a:latin typeface="Quicksand" pitchFamily="2"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410274751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atin typeface="Quicksand" pitchFamily="2"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60464781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lvl1pPr>
              <a:defRPr>
                <a:latin typeface="Quicksand" pitchFamily="2"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72192609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lvl1pPr>
              <a:defRPr>
                <a:latin typeface="Quicksand" pitchFamily="2" charset="0"/>
              </a:defRPr>
            </a:lvl1pPr>
          </a:lstStyle>
          <a:p>
            <a:r>
              <a:rPr lang="en-GB" dirty="0"/>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atin typeface="Quicksand"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3723894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lvl1pPr>
              <a:defRPr>
                <a:latin typeface="Quicksand" pitchFamily="2" charset="0"/>
              </a:defRPr>
            </a:lvl1pPr>
          </a:lstStyle>
          <a:p>
            <a:r>
              <a:rPr lang="en-GB" dirty="0"/>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281369072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398757861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atin typeface="Quicksand" pitchFamily="2" charset="0"/>
              </a:defRPr>
            </a:lvl1pPr>
          </a:lstStyle>
          <a:p>
            <a:r>
              <a:rPr lang="en-GB" dirty="0"/>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atin typeface="Quicksand" pitchFamily="2" charset="0"/>
              </a:defRPr>
            </a:lvl1pPr>
            <a:lvl2pPr>
              <a:defRPr sz="2800">
                <a:latin typeface="Quicksand" pitchFamily="2" charset="0"/>
              </a:defRPr>
            </a:lvl2pPr>
            <a:lvl3pPr>
              <a:defRPr sz="2400">
                <a:latin typeface="Quicksand" pitchFamily="2" charset="0"/>
              </a:defRPr>
            </a:lvl3pPr>
            <a:lvl4pPr>
              <a:defRPr sz="2000">
                <a:latin typeface="Quicksand" pitchFamily="2" charset="0"/>
              </a:defRPr>
            </a:lvl4pPr>
            <a:lvl5pPr>
              <a:defRPr sz="2000">
                <a:latin typeface="Quicksand" pitchFamily="2" charset="0"/>
              </a:defRPr>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atin typeface="Quicksan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223765800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atin typeface="Quicksand" pitchFamily="2" charset="0"/>
              </a:defRPr>
            </a:lvl1pPr>
          </a:lstStyle>
          <a:p>
            <a:r>
              <a:rPr lang="en-GB" dirty="0"/>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atin typeface="Quicksand"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atin typeface="Quicksand"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40252457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lvl1pPr>
              <a:defRPr>
                <a:latin typeface="Quicksand" pitchFamily="2" charset="0"/>
              </a:defRPr>
            </a:lvl1pPr>
          </a:lstStyle>
          <a:p>
            <a:r>
              <a:rPr lang="en-GB" dirty="0"/>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233715860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lvl1pPr>
              <a:defRPr>
                <a:latin typeface="Quicksand" pitchFamily="2" charset="0"/>
              </a:defRPr>
            </a:lvl1pPr>
          </a:lstStyle>
          <a:p>
            <a:r>
              <a:rPr lang="en-GB" dirty="0"/>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lvl1pPr>
              <a:defRPr>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lvl1pPr>
              <a:defRPr>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lvl1pPr>
              <a:defRPr>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36293086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image" Target="../media/image1.png"/><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theme" Target="../theme/theme2.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3.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theme" Target="../theme/theme5.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6F2D2438-2E40-8F29-6A49-C1175190D2EA}"/>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84082999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4" r:id="rId28"/>
    <p:sldLayoutId id="2147483662" r:id="rId29"/>
    <p:sldLayoutId id="2147483650" r:id="rId30"/>
    <p:sldLayoutId id="2147483661" r:id="rId31"/>
    <p:sldLayoutId id="2147483684" r:id="rId32"/>
    <p:sldLayoutId id="2147483652" r:id="rId33"/>
    <p:sldLayoutId id="2147483669" r:id="rId34"/>
    <p:sldLayoutId id="2147483651" r:id="rId35"/>
    <p:sldLayoutId id="2147483666" r:id="rId36"/>
    <p:sldLayoutId id="2147483664" r:id="rId37"/>
    <p:sldLayoutId id="2147483653" r:id="rId38"/>
    <p:sldLayoutId id="2147483667" r:id="rId39"/>
    <p:sldLayoutId id="2147483668" r:id="rId40"/>
    <p:sldLayoutId id="2147483671" r:id="rId41"/>
    <p:sldLayoutId id="2147483672" r:id="rId42"/>
    <p:sldLayoutId id="2147483673" r:id="rId43"/>
    <p:sldLayoutId id="2147483674" r:id="rId44"/>
    <p:sldLayoutId id="2147483675" r:id="rId45"/>
    <p:sldLayoutId id="2147483676" r:id="rId46"/>
    <p:sldLayoutId id="2147483677" r:id="rId47"/>
    <p:sldLayoutId id="2147483679" r:id="rId48"/>
    <p:sldLayoutId id="2147483680" r:id="rId49"/>
    <p:sldLayoutId id="2147483656" r:id="rId5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529" userDrawn="1">
          <p15:clr>
            <a:srgbClr val="F26B43"/>
          </p15:clr>
        </p15:guide>
        <p15:guide id="10" orient="horz" pos="754" userDrawn="1">
          <p15:clr>
            <a:srgbClr val="F26B43"/>
          </p15:clr>
        </p15:guide>
        <p15:guide id="11" orient="horz" pos="1321" userDrawn="1">
          <p15:clr>
            <a:srgbClr val="F26B43"/>
          </p15:clr>
        </p15:guide>
        <p15:guide id="12"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41313546"/>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744" r:id="rId28"/>
    <p:sldLayoutId id="2147483745" r:id="rId29"/>
    <p:sldLayoutId id="2147483746" r:id="rId3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DA8D07-4BAD-49EF-AA6F-2D2B742DC3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76931F3-9E1F-45D6-9113-C28A5B6DBE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F621EF-AA02-4565-A99E-1A517037B1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Quicksand" pitchFamily="2" charset="0"/>
              </a:defRPr>
            </a:lvl1pPr>
          </a:lstStyle>
          <a:p>
            <a:fld id="{DD92A04C-2DF5-44DE-8C14-A941C785C75D}" type="datetimeFigureOut">
              <a:rPr lang="en-US" smtClean="0"/>
              <a:pPr/>
              <a:t>5/3/2023</a:t>
            </a:fld>
            <a:endParaRPr lang="en-US" dirty="0"/>
          </a:p>
        </p:txBody>
      </p:sp>
      <p:sp>
        <p:nvSpPr>
          <p:cNvPr id="5" name="Footer Placeholder 4">
            <a:extLst>
              <a:ext uri="{FF2B5EF4-FFF2-40B4-BE49-F238E27FC236}">
                <a16:creationId xmlns:a16="http://schemas.microsoft.com/office/drawing/2014/main" id="{20E4D616-6EDD-4AF1-93A4-ECBA1F7A26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Quicksand" pitchFamily="2" charset="0"/>
              </a:defRPr>
            </a:lvl1pPr>
          </a:lstStyle>
          <a:p>
            <a:endParaRPr lang="en-US" dirty="0"/>
          </a:p>
        </p:txBody>
      </p:sp>
      <p:sp>
        <p:nvSpPr>
          <p:cNvPr id="6" name="Slide Number Placeholder 5">
            <a:extLst>
              <a:ext uri="{FF2B5EF4-FFF2-40B4-BE49-F238E27FC236}">
                <a16:creationId xmlns:a16="http://schemas.microsoft.com/office/drawing/2014/main" id="{ECA0F00A-B3DA-4DEE-B3FB-42F81D7A44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Quicksand" pitchFamily="2" charset="0"/>
              </a:defRPr>
            </a:lvl1pPr>
          </a:lstStyle>
          <a:p>
            <a:fld id="{C494E3DF-D451-4498-A736-F150F8034101}" type="slidenum">
              <a:rPr lang="en-US" smtClean="0"/>
              <a:pPr/>
              <a:t>‹#›</a:t>
            </a:fld>
            <a:endParaRPr lang="en-US" dirty="0"/>
          </a:p>
        </p:txBody>
      </p:sp>
    </p:spTree>
    <p:extLst>
      <p:ext uri="{BB962C8B-B14F-4D97-AF65-F5344CB8AC3E}">
        <p14:creationId xmlns:p14="http://schemas.microsoft.com/office/powerpoint/2010/main" val="2495287233"/>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Quicksan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Quicksan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7" y="585216"/>
            <a:ext cx="9720073" cy="69665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1486968"/>
            <a:ext cx="9720074" cy="4822392"/>
          </a:xfrm>
          <a:prstGeom prst="rect">
            <a:avLst/>
          </a:prstGeom>
        </p:spPr>
        <p:txBody>
          <a:bodyPr vert="horz" lIns="45720" tIns="45720" rIns="4572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02F2387-8F9A-4884-A3A7-53251B020E7E}" type="datetimeFigureOut">
              <a:rPr lang="en-US" smtClean="0"/>
              <a:t>5/3/2023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0497D1B-18D0-4683-863D-1A611260396C}" type="slidenum">
              <a:rPr lang="en-US" smtClean="0"/>
              <a:t>‹#›</a:t>
            </a:fld>
            <a:endParaRPr lang="en-US"/>
          </a:p>
        </p:txBody>
      </p:sp>
      <p:cxnSp>
        <p:nvCxnSpPr>
          <p:cNvPr id="7" name="Straight Connector 6"/>
          <p:cNvCxnSpPr>
            <a:cxnSpLocks/>
          </p:cNvCxnSpPr>
          <p:nvPr/>
        </p:nvCxnSpPr>
        <p:spPr>
          <a:xfrm flipV="1">
            <a:off x="762000" y="585216"/>
            <a:ext cx="0" cy="69665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979014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Quicksand" pitchFamily="2" charset="0"/>
              </a:defRPr>
            </a:lvl1pPr>
          </a:lstStyle>
          <a:p>
            <a:fld id="{42D4AB6C-4A85-5446-B3E8-7C728880AC78}" type="datetimeFigureOut">
              <a:rPr lang="en-GB" smtClean="0"/>
              <a:pPr/>
              <a:t>03/05/2023</a:t>
            </a:fld>
            <a:endParaRPr lang="en-GB" dirty="0"/>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Quicksand" pitchFamily="2" charset="0"/>
              </a:defRPr>
            </a:lvl1pPr>
          </a:lstStyle>
          <a:p>
            <a:endParaRPr lang="en-GB" dirty="0"/>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Quicksand" pitchFamily="2" charset="0"/>
              </a:defRPr>
            </a:lvl1pPr>
          </a:lstStyle>
          <a:p>
            <a:fld id="{AA02C636-C95F-234F-B23F-6BCF86172A71}" type="slidenum">
              <a:rPr lang="en-GB" smtClean="0"/>
              <a:pPr/>
              <a:t>‹#›</a:t>
            </a:fld>
            <a:endParaRPr lang="en-GB" dirty="0"/>
          </a:p>
        </p:txBody>
      </p:sp>
    </p:spTree>
    <p:extLst>
      <p:ext uri="{BB962C8B-B14F-4D97-AF65-F5344CB8AC3E}">
        <p14:creationId xmlns:p14="http://schemas.microsoft.com/office/powerpoint/2010/main" val="3861344661"/>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4400" kern="1200">
          <a:solidFill>
            <a:schemeClr val="tx1"/>
          </a:solidFill>
          <a:latin typeface="Quicksan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Quicksand"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Quicksand"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18.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82.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2.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8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82.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00.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G"/><Relationship Id="rId2" Type="http://schemas.openxmlformats.org/officeDocument/2006/relationships/notesSlide" Target="../notesSlides/notesSlide5.xml"/><Relationship Id="rId1" Type="http://schemas.openxmlformats.org/officeDocument/2006/relationships/slideLayout" Target="../slideLayouts/slideLayout78.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2.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2.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emf"/><Relationship Id="rId7" Type="http://schemas.openxmlformats.org/officeDocument/2006/relationships/image" Target="../media/image46.png"/><Relationship Id="rId2" Type="http://schemas.openxmlformats.org/officeDocument/2006/relationships/image" Target="../media/image41.emf"/><Relationship Id="rId1" Type="http://schemas.openxmlformats.org/officeDocument/2006/relationships/slideLayout" Target="../slideLayouts/slideLayout79.xml"/><Relationship Id="rId6" Type="http://schemas.openxmlformats.org/officeDocument/2006/relationships/image" Target="../media/image45.emf"/><Relationship Id="rId5" Type="http://schemas.openxmlformats.org/officeDocument/2006/relationships/image" Target="../media/image44.png"/><Relationship Id="rId4" Type="http://schemas.openxmlformats.org/officeDocument/2006/relationships/image" Target="../media/image43.emf"/></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png"/><Relationship Id="rId2" Type="http://schemas.openxmlformats.org/officeDocument/2006/relationships/image" Target="../media/image48.jpeg"/><Relationship Id="rId1" Type="http://schemas.openxmlformats.org/officeDocument/2006/relationships/slideLayout" Target="../slideLayouts/slideLayout5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20.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image" Target="../media/image60.jpeg"/><Relationship Id="rId3" Type="http://schemas.openxmlformats.org/officeDocument/2006/relationships/diagramLayout" Target="../diagrams/layout1.xml"/><Relationship Id="rId7" Type="http://schemas.openxmlformats.org/officeDocument/2006/relationships/image" Target="../media/image55.jpeg"/><Relationship Id="rId12" Type="http://schemas.openxmlformats.org/officeDocument/2006/relationships/image" Target="../media/image59.JPG"/><Relationship Id="rId2" Type="http://schemas.openxmlformats.org/officeDocument/2006/relationships/diagramData" Target="../diagrams/data1.xml"/><Relationship Id="rId1" Type="http://schemas.openxmlformats.org/officeDocument/2006/relationships/slideLayout" Target="../slideLayouts/slideLayout80.xml"/><Relationship Id="rId6" Type="http://schemas.microsoft.com/office/2007/relationships/diagramDrawing" Target="../diagrams/drawing1.xml"/><Relationship Id="rId11" Type="http://schemas.openxmlformats.org/officeDocument/2006/relationships/image" Target="../media/image49.jpeg"/><Relationship Id="rId5" Type="http://schemas.openxmlformats.org/officeDocument/2006/relationships/diagramColors" Target="../diagrams/colors1.xml"/><Relationship Id="rId10" Type="http://schemas.openxmlformats.org/officeDocument/2006/relationships/image" Target="../media/image58.png"/><Relationship Id="rId4" Type="http://schemas.openxmlformats.org/officeDocument/2006/relationships/diagramQuickStyle" Target="../diagrams/quickStyle1.xml"/><Relationship Id="rId9"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61.jpeg"/><Relationship Id="rId7" Type="http://schemas.openxmlformats.org/officeDocument/2006/relationships/image" Target="../media/image64.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63.jpeg"/><Relationship Id="rId5" Type="http://schemas.openxmlformats.org/officeDocument/2006/relationships/image" Target="../media/image62.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56.emf"/><Relationship Id="rId3" Type="http://schemas.openxmlformats.org/officeDocument/2006/relationships/image" Target="../media/image65.jpeg"/><Relationship Id="rId7" Type="http://schemas.openxmlformats.org/officeDocument/2006/relationships/image" Target="../media/image68.emf"/><Relationship Id="rId2" Type="http://schemas.openxmlformats.org/officeDocument/2006/relationships/notesSlide" Target="../notesSlides/notesSlide8.xml"/><Relationship Id="rId1" Type="http://schemas.openxmlformats.org/officeDocument/2006/relationships/slideLayout" Target="../slideLayouts/slideLayout79.xml"/><Relationship Id="rId6" Type="http://schemas.openxmlformats.org/officeDocument/2006/relationships/image" Target="../media/image49.jpeg"/><Relationship Id="rId5" Type="http://schemas.openxmlformats.org/officeDocument/2006/relationships/image" Target="../media/image67.JP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52.xml"/><Relationship Id="rId5" Type="http://schemas.microsoft.com/office/2007/relationships/hdphoto" Target="../media/hdphoto1.wdp"/><Relationship Id="rId4" Type="http://schemas.openxmlformats.org/officeDocument/2006/relationships/image" Target="../media/image61.jpeg"/></Relationships>
</file>

<file path=ppt/slides/_rels/slide2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2.png"/><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52.xml"/><Relationship Id="rId4" Type="http://schemas.openxmlformats.org/officeDocument/2006/relationships/image" Target="../media/image71.jpe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3.png"/><Relationship Id="rId1" Type="http://schemas.openxmlformats.org/officeDocument/2006/relationships/slideLayout" Target="../slideLayouts/slideLayout52.xml"/></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0.xml"/><Relationship Id="rId1" Type="http://schemas.openxmlformats.org/officeDocument/2006/relationships/slideLayout" Target="../slideLayouts/slideLayout52.xml"/><Relationship Id="rId4" Type="http://schemas.openxmlformats.org/officeDocument/2006/relationships/image" Target="../media/image71.jpeg"/></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5.png"/><Relationship Id="rId1" Type="http://schemas.openxmlformats.org/officeDocument/2006/relationships/slideLayout" Target="../slideLayouts/slideLayout52.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6.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7.pn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2.xml"/><Relationship Id="rId1" Type="http://schemas.openxmlformats.org/officeDocument/2006/relationships/slideLayout" Target="../slideLayouts/slideLayout52.xml"/><Relationship Id="rId4" Type="http://schemas.openxmlformats.org/officeDocument/2006/relationships/image" Target="../media/image7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95.emf"/><Relationship Id="rId3" Type="http://schemas.openxmlformats.org/officeDocument/2006/relationships/image" Target="../media/image80.png"/><Relationship Id="rId21" Type="http://schemas.openxmlformats.org/officeDocument/2006/relationships/image" Target="../media/image98.jp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image" Target="../media/image79.png"/><Relationship Id="rId16" Type="http://schemas.openxmlformats.org/officeDocument/2006/relationships/image" Target="../media/image93.jpg"/><Relationship Id="rId20" Type="http://schemas.openxmlformats.org/officeDocument/2006/relationships/image" Target="../media/image97.jpg"/><Relationship Id="rId1" Type="http://schemas.openxmlformats.org/officeDocument/2006/relationships/slideLayout" Target="../slideLayouts/slideLayout105.xml"/><Relationship Id="rId6" Type="http://schemas.openxmlformats.org/officeDocument/2006/relationships/image" Target="../media/image83.sv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svg"/><Relationship Id="rId10" Type="http://schemas.openxmlformats.org/officeDocument/2006/relationships/image" Target="../media/image87.emf"/><Relationship Id="rId19" Type="http://schemas.openxmlformats.org/officeDocument/2006/relationships/image" Target="../media/image96.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Tree>
    <p:extLst>
      <p:ext uri="{BB962C8B-B14F-4D97-AF65-F5344CB8AC3E}">
        <p14:creationId xmlns:p14="http://schemas.microsoft.com/office/powerpoint/2010/main" val="163801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48995" y="2601119"/>
            <a:ext cx="6950801" cy="1655762"/>
          </a:xfrm>
        </p:spPr>
        <p:txBody>
          <a:bodyPr>
            <a:normAutofit fontScale="90000"/>
          </a:bodyPr>
          <a:lstStyle/>
          <a:p>
            <a:r>
              <a:rPr lang="en-GB" dirty="0"/>
              <a:t>Can collaboration on disease prevention increase the impact and equity of WASH services?</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ea typeface="+mn-ea"/>
                <a:cs typeface="+mn-cs"/>
              </a:rPr>
              <a:t>Speaker name and date</a:t>
            </a:r>
          </a:p>
        </p:txBody>
      </p:sp>
    </p:spTree>
    <p:extLst>
      <p:ext uri="{BB962C8B-B14F-4D97-AF65-F5344CB8AC3E}">
        <p14:creationId xmlns:p14="http://schemas.microsoft.com/office/powerpoint/2010/main" val="3488796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452904" y="2097088"/>
            <a:ext cx="6950801" cy="1655762"/>
          </a:xfrm>
        </p:spPr>
        <p:txBody>
          <a:bodyPr>
            <a:normAutofit fontScale="90000"/>
          </a:bodyPr>
          <a:lstStyle/>
          <a:p>
            <a:r>
              <a:rPr lang="en-GB" dirty="0"/>
              <a:t>Creating and sustaining collaboration between WASH and disease control programmes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430234" y="4109608"/>
            <a:ext cx="7034432" cy="1127847"/>
          </a:xfrm>
        </p:spPr>
        <p:txBody>
          <a:bodyPr/>
          <a:lstStyle/>
          <a:p>
            <a:r>
              <a:rPr lang="en-GB" dirty="0"/>
              <a:t>Introduction</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ea typeface="+mn-ea"/>
                <a:cs typeface="+mn-cs"/>
              </a:rPr>
              <a:t>Sophie </a:t>
            </a:r>
            <a:r>
              <a:rPr kumimoji="0" lang="en-GB" sz="1400" b="0" i="0" u="none" strike="noStrike" kern="1200" cap="none" spc="0" normalizeH="0" baseline="0" noProof="0" dirty="0" err="1">
                <a:ln>
                  <a:noFill/>
                </a:ln>
                <a:solidFill>
                  <a:srgbClr val="00A79D"/>
                </a:solidFill>
                <a:effectLst/>
                <a:uLnTx/>
                <a:uFillTx/>
                <a:ea typeface="+mn-ea"/>
                <a:cs typeface="+mn-cs"/>
              </a:rPr>
              <a:t>Boisson</a:t>
            </a:r>
            <a:r>
              <a:rPr kumimoji="0" lang="en-GB" sz="1400" b="0" i="0" u="none" strike="noStrike" kern="1200" cap="none" spc="0" normalizeH="0" baseline="0" noProof="0" dirty="0">
                <a:ln>
                  <a:noFill/>
                </a:ln>
                <a:solidFill>
                  <a:srgbClr val="00A79D"/>
                </a:solidFill>
                <a:effectLst/>
                <a:uLnTx/>
                <a:uFillTx/>
                <a:ea typeface="+mn-ea"/>
                <a:cs typeface="+mn-cs"/>
              </a:rPr>
              <a:t>, WHO</a:t>
            </a:r>
          </a:p>
        </p:txBody>
      </p:sp>
    </p:spTree>
    <p:extLst>
      <p:ext uri="{BB962C8B-B14F-4D97-AF65-F5344CB8AC3E}">
        <p14:creationId xmlns:p14="http://schemas.microsoft.com/office/powerpoint/2010/main" val="396423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3815B0-F053-74C6-B2B9-09D06C6D1CAD}"/>
              </a:ext>
            </a:extLst>
          </p:cNvPr>
          <p:cNvSpPr>
            <a:spLocks noGrp="1"/>
          </p:cNvSpPr>
          <p:nvPr>
            <p:ph type="ftr" sz="quarter" idx="3"/>
          </p:nvPr>
        </p:nvSpPr>
        <p:spPr/>
        <p:txBody>
          <a:bodyPr/>
          <a:lstStyle/>
          <a:p>
            <a:r>
              <a:rPr lang="en-GB" dirty="0">
                <a:solidFill>
                  <a:schemeClr val="bg2"/>
                </a:solidFill>
              </a:rPr>
              <a:t>Source: WHO and NNN, 2023: WASH and Health working together: a ‘how to’ guide for NTD programmes</a:t>
            </a:r>
          </a:p>
        </p:txBody>
      </p:sp>
      <p:pic>
        <p:nvPicPr>
          <p:cNvPr id="8" name="Picture 7" descr="Diagram&#10;&#10;Description automatically generated">
            <a:extLst>
              <a:ext uri="{FF2B5EF4-FFF2-40B4-BE49-F238E27FC236}">
                <a16:creationId xmlns:a16="http://schemas.microsoft.com/office/drawing/2014/main" id="{B17532D2-1862-7BD3-F392-A89CD5426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680" y="225218"/>
            <a:ext cx="6936292" cy="5805468"/>
          </a:xfrm>
          <a:prstGeom prst="rect">
            <a:avLst/>
          </a:prstGeom>
        </p:spPr>
      </p:pic>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751841" y="365125"/>
            <a:ext cx="4429759" cy="1731963"/>
          </a:xfrm>
        </p:spPr>
        <p:txBody>
          <a:bodyPr/>
          <a:lstStyle/>
          <a:p>
            <a:r>
              <a:rPr lang="en-GB" dirty="0"/>
              <a:t>Collaboration makes sense</a:t>
            </a:r>
          </a:p>
        </p:txBody>
      </p:sp>
    </p:spTree>
    <p:extLst>
      <p:ext uri="{BB962C8B-B14F-4D97-AF65-F5344CB8AC3E}">
        <p14:creationId xmlns:p14="http://schemas.microsoft.com/office/powerpoint/2010/main" val="25890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GB" dirty="0"/>
              <a:t>Unlocking Collaborations Through Data for Decision-Making</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GB" dirty="0"/>
              <a:t>Ethiopia case study (recorded)</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ea typeface="+mn-ea"/>
                <a:cs typeface="+mn-cs"/>
              </a:rPr>
              <a:t>Fikre Seife, Federal Ministry of Health, Ethiopia</a:t>
            </a:r>
          </a:p>
        </p:txBody>
      </p:sp>
    </p:spTree>
    <p:extLst>
      <p:ext uri="{BB962C8B-B14F-4D97-AF65-F5344CB8AC3E}">
        <p14:creationId xmlns:p14="http://schemas.microsoft.com/office/powerpoint/2010/main" val="346633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Fikre-Recorded-Video">
            <a:hlinkClick r:id="" action="ppaction://media"/>
            <a:extLst>
              <a:ext uri="{FF2B5EF4-FFF2-40B4-BE49-F238E27FC236}">
                <a16:creationId xmlns:a16="http://schemas.microsoft.com/office/drawing/2014/main" id="{B9E5D2A6-5D68-5207-0427-414A56E6CBF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51839" y="318366"/>
            <a:ext cx="9893685" cy="5565198"/>
          </a:xfrm>
        </p:spPr>
      </p:pic>
      <p:sp>
        <p:nvSpPr>
          <p:cNvPr id="4" name="Footer Placeholder 3">
            <a:extLst>
              <a:ext uri="{FF2B5EF4-FFF2-40B4-BE49-F238E27FC236}">
                <a16:creationId xmlns:a16="http://schemas.microsoft.com/office/drawing/2014/main" id="{968A7DF3-D6C8-58BC-DF02-F82C969E6D14}"/>
              </a:ext>
            </a:extLst>
          </p:cNvPr>
          <p:cNvSpPr>
            <a:spLocks noGrp="1"/>
          </p:cNvSpPr>
          <p:nvPr>
            <p:ph type="ftr" sz="quarter" idx="3"/>
          </p:nvPr>
        </p:nvSpPr>
        <p:spPr/>
        <p:txBody>
          <a:bodyPr/>
          <a:lstStyle/>
          <a:p>
            <a:endParaRPr lang="en-GB" dirty="0"/>
          </a:p>
        </p:txBody>
      </p:sp>
    </p:spTree>
    <p:extLst>
      <p:ext uri="{BB962C8B-B14F-4D97-AF65-F5344CB8AC3E}">
        <p14:creationId xmlns:p14="http://schemas.microsoft.com/office/powerpoint/2010/main" val="36653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9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82F892-CD02-3DC8-AE94-E2174F7F4B44}"/>
              </a:ext>
            </a:extLst>
          </p:cNvPr>
          <p:cNvPicPr>
            <a:picLocks noChangeAspect="1"/>
          </p:cNvPicPr>
          <p:nvPr/>
        </p:nvPicPr>
        <p:blipFill rotWithShape="1">
          <a:blip r:embed="rId3"/>
          <a:srcRect l="15917" t="24496" r="20291" b="28217"/>
          <a:stretch/>
        </p:blipFill>
        <p:spPr>
          <a:xfrm>
            <a:off x="0" y="-1"/>
            <a:ext cx="12189059" cy="5082363"/>
          </a:xfrm>
          <a:prstGeom prst="rect">
            <a:avLst/>
          </a:prstGeom>
        </p:spPr>
      </p:pic>
      <p:sp>
        <p:nvSpPr>
          <p:cNvPr id="4" name="Title 3"/>
          <p:cNvSpPr>
            <a:spLocks noGrp="1"/>
          </p:cNvSpPr>
          <p:nvPr>
            <p:ph type="ctrTitle"/>
          </p:nvPr>
        </p:nvSpPr>
        <p:spPr>
          <a:xfrm>
            <a:off x="2207231" y="5136626"/>
            <a:ext cx="7777537" cy="863029"/>
          </a:xfrm>
        </p:spPr>
        <p:txBody>
          <a:bodyPr>
            <a:normAutofit fontScale="90000"/>
          </a:bodyPr>
          <a:lstStyle/>
          <a:p>
            <a:pPr algn="ctr">
              <a:lnSpc>
                <a:spcPct val="100000"/>
              </a:lnSpc>
            </a:pPr>
            <a:r>
              <a:rPr lang="en-US" sz="3600" b="1" cap="small" dirty="0">
                <a:solidFill>
                  <a:schemeClr val="bg2"/>
                </a:solidFill>
                <a:cs typeface="Calibri" panose="020F0502020204030204" pitchFamily="34" charset="0"/>
              </a:rPr>
              <a:t>Working alongside disease-specific</a:t>
            </a:r>
            <a:br>
              <a:rPr lang="en-US" sz="3600" b="1" cap="small" dirty="0">
                <a:solidFill>
                  <a:schemeClr val="bg2"/>
                </a:solidFill>
                <a:cs typeface="Calibri" panose="020F0502020204030204" pitchFamily="34" charset="0"/>
              </a:rPr>
            </a:br>
            <a:r>
              <a:rPr lang="en-US" sz="3600" b="1" cap="small" dirty="0">
                <a:solidFill>
                  <a:schemeClr val="bg2"/>
                </a:solidFill>
                <a:cs typeface="Calibri" panose="020F0502020204030204" pitchFamily="34" charset="0"/>
              </a:rPr>
              <a:t>health programming – Cholera </a:t>
            </a:r>
          </a:p>
        </p:txBody>
      </p:sp>
    </p:spTree>
    <p:extLst>
      <p:ext uri="{BB962C8B-B14F-4D97-AF65-F5344CB8AC3E}">
        <p14:creationId xmlns:p14="http://schemas.microsoft.com/office/powerpoint/2010/main" val="375743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0933072-A77B-4B8D-8198-E354B2A6AE19}"/>
              </a:ext>
            </a:extLst>
          </p:cNvPr>
          <p:cNvPicPr>
            <a:picLocks noChangeAspect="1"/>
          </p:cNvPicPr>
          <p:nvPr/>
        </p:nvPicPr>
        <p:blipFill>
          <a:blip r:embed="rId2"/>
          <a:stretch>
            <a:fillRect/>
          </a:stretch>
        </p:blipFill>
        <p:spPr>
          <a:xfrm>
            <a:off x="179015" y="994361"/>
            <a:ext cx="7962018" cy="5787001"/>
          </a:xfrm>
          <a:prstGeom prst="rect">
            <a:avLst/>
          </a:prstGeom>
        </p:spPr>
      </p:pic>
      <p:sp>
        <p:nvSpPr>
          <p:cNvPr id="17" name="Rectangle 16">
            <a:extLst>
              <a:ext uri="{FF2B5EF4-FFF2-40B4-BE49-F238E27FC236}">
                <a16:creationId xmlns:a16="http://schemas.microsoft.com/office/drawing/2014/main" id="{C5DC7ACD-1688-4494-B55E-CA401FB86603}"/>
              </a:ext>
            </a:extLst>
          </p:cNvPr>
          <p:cNvSpPr/>
          <p:nvPr/>
        </p:nvSpPr>
        <p:spPr>
          <a:xfrm>
            <a:off x="8280400" y="994361"/>
            <a:ext cx="3797007" cy="5780903"/>
          </a:xfrm>
          <a:prstGeom prst="rect">
            <a:avLst/>
          </a:prstGeom>
          <a:solidFill>
            <a:schemeClr val="bg2"/>
          </a:solidFill>
          <a:ln>
            <a:solidFill>
              <a:schemeClr val="bg1">
                <a:lumMod val="8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19" name="Title 1">
            <a:extLst>
              <a:ext uri="{FF2B5EF4-FFF2-40B4-BE49-F238E27FC236}">
                <a16:creationId xmlns:a16="http://schemas.microsoft.com/office/drawing/2014/main" id="{24A5102B-E9CA-4D93-B352-4D558487073C}"/>
              </a:ext>
            </a:extLst>
          </p:cNvPr>
          <p:cNvSpPr txBox="1">
            <a:spLocks/>
          </p:cNvSpPr>
          <p:nvPr/>
        </p:nvSpPr>
        <p:spPr>
          <a:xfrm>
            <a:off x="-19049" y="-9525"/>
            <a:ext cx="12211050" cy="961961"/>
          </a:xfrm>
          <a:prstGeom prst="rect">
            <a:avLst/>
          </a:prstGeom>
          <a:solidFill>
            <a:srgbClr val="00B0F0"/>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39725" marR="0" lvl="0" indent="0" algn="l" defTabSz="914400" rtl="0" eaLnBrk="1" fontAlgn="auto" latinLnBrk="0" hangingPunct="1">
              <a:lnSpc>
                <a:spcPct val="90000"/>
              </a:lnSpc>
              <a:spcBef>
                <a:spcPct val="0"/>
              </a:spcBef>
              <a:spcAft>
                <a:spcPts val="0"/>
              </a:spcAft>
              <a:buClrTx/>
              <a:buSzTx/>
              <a:buFontTx/>
              <a:buNone/>
              <a:tabLst/>
              <a:defRPr/>
            </a:pPr>
            <a:r>
              <a:rPr kumimoji="0" lang="en-GB" sz="2902" b="1" i="0" u="none" strike="noStrike" kern="1200" cap="none" spc="0" normalizeH="0" baseline="0" noProof="0" dirty="0">
                <a:ln>
                  <a:noFill/>
                </a:ln>
                <a:solidFill>
                  <a:prstClr val="white"/>
                </a:solidFill>
                <a:effectLst/>
                <a:uLnTx/>
                <a:uFillTx/>
                <a:latin typeface="Quicksand" pitchFamily="2" charset="0"/>
                <a:ea typeface="+mj-ea"/>
                <a:cs typeface="Arial" panose="020B0604020202020204" pitchFamily="34" charset="0"/>
              </a:rPr>
              <a:t>Background information: reported c</a:t>
            </a:r>
            <a:r>
              <a:rPr kumimoji="0" lang="en-GB" sz="2800" b="1" i="0" u="none" strike="noStrike" kern="1200" cap="none" spc="0" normalizeH="0" baseline="0" noProof="0" dirty="0">
                <a:ln>
                  <a:noFill/>
                </a:ln>
                <a:solidFill>
                  <a:prstClr val="white"/>
                </a:solidFill>
                <a:effectLst/>
                <a:uLnTx/>
                <a:uFillTx/>
                <a:latin typeface="Quicksand" pitchFamily="2" charset="0"/>
                <a:ea typeface="+mj-ea"/>
                <a:cs typeface="Arial" panose="020B0604020202020204" pitchFamily="34" charset="0"/>
              </a:rPr>
              <a:t>holera cases (2010-2021) and WASH services levels</a:t>
            </a:r>
            <a:endParaRPr kumimoji="0" lang="en-US" sz="2902" b="1" i="0" u="none" strike="noStrike" kern="1200" cap="none" spc="0" normalizeH="0" baseline="0" noProof="0" dirty="0">
              <a:ln>
                <a:noFill/>
              </a:ln>
              <a:solidFill>
                <a:prstClr val="white"/>
              </a:solidFill>
              <a:effectLst/>
              <a:uLnTx/>
              <a:uFillTx/>
              <a:latin typeface="Quicksand" pitchFamily="2" charset="0"/>
              <a:ea typeface="+mj-ea"/>
              <a:cs typeface="Arial" panose="020B0604020202020204" pitchFamily="34" charset="0"/>
            </a:endParaRPr>
          </a:p>
        </p:txBody>
      </p:sp>
      <p:sp>
        <p:nvSpPr>
          <p:cNvPr id="20" name="Rectangle: Rounded Corners 19">
            <a:extLst>
              <a:ext uri="{FF2B5EF4-FFF2-40B4-BE49-F238E27FC236}">
                <a16:creationId xmlns:a16="http://schemas.microsoft.com/office/drawing/2014/main" id="{7F313171-7ABA-4C96-9E01-8A1C6EB114A1}"/>
              </a:ext>
            </a:extLst>
          </p:cNvPr>
          <p:cNvSpPr/>
          <p:nvPr/>
        </p:nvSpPr>
        <p:spPr>
          <a:xfrm>
            <a:off x="643688" y="3048000"/>
            <a:ext cx="4725979" cy="3364832"/>
          </a:xfrm>
          <a:prstGeom prst="round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21" name="Rectangle: Rounded Corners 20">
            <a:extLst>
              <a:ext uri="{FF2B5EF4-FFF2-40B4-BE49-F238E27FC236}">
                <a16:creationId xmlns:a16="http://schemas.microsoft.com/office/drawing/2014/main" id="{DEF41CB0-F79D-4526-85C1-9FD6230046EB}"/>
              </a:ext>
            </a:extLst>
          </p:cNvPr>
          <p:cNvSpPr/>
          <p:nvPr/>
        </p:nvSpPr>
        <p:spPr>
          <a:xfrm>
            <a:off x="643687" y="3904034"/>
            <a:ext cx="4045045" cy="2508798"/>
          </a:xfrm>
          <a:prstGeom prst="roundRect">
            <a:avLst/>
          </a:prstGeom>
          <a:solidFill>
            <a:srgbClr val="FBE5D6">
              <a:alpha val="20000"/>
            </a:srgb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22" name="TextBox 21">
            <a:extLst>
              <a:ext uri="{FF2B5EF4-FFF2-40B4-BE49-F238E27FC236}">
                <a16:creationId xmlns:a16="http://schemas.microsoft.com/office/drawing/2014/main" id="{D4E24BAF-5C08-4676-B0C2-1CF63BDEF8FE}"/>
              </a:ext>
            </a:extLst>
          </p:cNvPr>
          <p:cNvSpPr txBox="1"/>
          <p:nvPr/>
        </p:nvSpPr>
        <p:spPr>
          <a:xfrm>
            <a:off x="8470899" y="967284"/>
            <a:ext cx="3606507" cy="72019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Quicksand" pitchFamily="2" charset="0"/>
                <a:ea typeface="+mn-ea"/>
                <a:cs typeface="+mn-cs"/>
              </a:rPr>
              <a:t>Analysis of 4,970,328 cholera cases reported over the period 2010-2021 and WASH services in 234 countries and territories (JMP 2015):</a:t>
            </a:r>
            <a:r>
              <a:rPr kumimoji="0" lang="en-US" sz="1400" b="1" i="0" u="none" strike="noStrike" kern="1200" cap="none" spc="0" normalizeH="0" baseline="0" noProof="0" dirty="0">
                <a:ln>
                  <a:noFill/>
                </a:ln>
                <a:solidFill>
                  <a:prstClr val="black"/>
                </a:solidFill>
                <a:effectLst/>
                <a:uLnTx/>
                <a:uFillTx/>
                <a:latin typeface="Quicksand" pitchFamily="2"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Quicksand" pitchFamily="2"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Quicksand" pitchFamily="2" charset="0"/>
                <a:ea typeface="+mn-ea"/>
                <a:cs typeface="+mn-cs"/>
              </a:rPr>
              <a:t>98.0% of all reported cases are from countries (39) </a:t>
            </a:r>
            <a:r>
              <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rPr>
              <a:t>with basic+ water services lower than or equal to 80% and basic+ sanitation services lower than 65%</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70C0"/>
                </a:solidFill>
                <a:effectLst/>
                <a:uLnTx/>
                <a:uFillTx/>
                <a:latin typeface="Quicksand" pitchFamily="2" charset="0"/>
                <a:ea typeface="+mn-ea"/>
                <a:cs typeface="+mn-cs"/>
              </a:rPr>
              <a:t>96.7% of all cases reported come from 31 of the 34 countries with lowest water and sanitation combined service levels </a:t>
            </a:r>
            <a:r>
              <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rPr>
              <a:t>(basic+ water services less than 70% and basic+ sanitation services less than 55%)</a:t>
            </a:r>
            <a:endPar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0070C0"/>
              </a:solidFill>
              <a:effectLst/>
              <a:uLnTx/>
              <a:uFillTx/>
              <a:latin typeface="Quicksand" pitchFamily="2"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0070C0"/>
                </a:solidFill>
                <a:effectLst/>
                <a:uLnTx/>
                <a:uFillTx/>
                <a:latin typeface="Quicksand" pitchFamily="2" charset="0"/>
                <a:ea typeface="+mn-ea"/>
                <a:cs typeface="+mn-cs"/>
              </a:rPr>
              <a:t>Only 3 countries with less than 70% basic+ water service </a:t>
            </a:r>
            <a:r>
              <a:rPr kumimoji="0" lang="en-US" sz="1400" b="1" i="0" u="sng" strike="noStrike" kern="1200" cap="none" spc="0" normalizeH="0" baseline="0" noProof="0" dirty="0">
                <a:ln>
                  <a:noFill/>
                </a:ln>
                <a:solidFill>
                  <a:srgbClr val="0070C0"/>
                </a:solidFill>
                <a:effectLst/>
                <a:uLnTx/>
                <a:uFillTx/>
                <a:latin typeface="Quicksand" pitchFamily="2" charset="0"/>
                <a:ea typeface="+mn-ea"/>
                <a:cs typeface="+mn-cs"/>
              </a:rPr>
              <a:t>and</a:t>
            </a:r>
            <a:r>
              <a:rPr kumimoji="0" lang="en-US" sz="1400" b="1" i="0" u="none" strike="noStrike" kern="1200" cap="none" spc="0" normalizeH="0" baseline="0" noProof="0" dirty="0">
                <a:ln>
                  <a:noFill/>
                </a:ln>
                <a:solidFill>
                  <a:srgbClr val="0070C0"/>
                </a:solidFill>
                <a:effectLst/>
                <a:uLnTx/>
                <a:uFillTx/>
                <a:latin typeface="Quicksand" pitchFamily="2" charset="0"/>
                <a:ea typeface="+mn-ea"/>
                <a:cs typeface="+mn-cs"/>
              </a:rPr>
              <a:t> less than 55% basic+ sanitation services do not report cholera cases </a:t>
            </a:r>
            <a:r>
              <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rPr>
              <a:t>over the period, including 2 islands (Madagascar and Salomon Island)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Quicksand" pitchFamily="2" charset="0"/>
                <a:ea typeface="+mn-ea"/>
                <a:cs typeface="+mn-cs"/>
              </a:rPr>
              <a:t>Only 5 countries with more than 80% basic+ water and more than 60% basic+ sanitation reported significant number of cholera cases</a:t>
            </a:r>
            <a:r>
              <a:rPr kumimoji="0" lang="en-US" sz="1400" b="0" i="0" u="none" strike="noStrike" kern="1200" cap="none" spc="0" normalizeH="0" baseline="0" noProof="0" dirty="0">
                <a:ln>
                  <a:noFill/>
                </a:ln>
                <a:solidFill>
                  <a:prstClr val="black"/>
                </a:solidFill>
                <a:effectLst/>
                <a:uLnTx/>
                <a:uFillTx/>
                <a:latin typeface="Quicksand" pitchFamily="2" charset="0"/>
                <a:ea typeface="+mn-ea"/>
                <a:cs typeface="+mn-cs"/>
              </a:rPr>
              <a:t>, with local transmissions (Dominican Republic, Iran, Iraq, Malaysia and Philippines)</a:t>
            </a:r>
          </a:p>
        </p:txBody>
      </p:sp>
      <p:sp>
        <p:nvSpPr>
          <p:cNvPr id="23" name="TextBox 22">
            <a:extLst>
              <a:ext uri="{FF2B5EF4-FFF2-40B4-BE49-F238E27FC236}">
                <a16:creationId xmlns:a16="http://schemas.microsoft.com/office/drawing/2014/main" id="{4AE4AC7F-B0C1-4959-A63D-9679FFCBFA22}"/>
              </a:ext>
            </a:extLst>
          </p:cNvPr>
          <p:cNvSpPr txBox="1"/>
          <p:nvPr/>
        </p:nvSpPr>
        <p:spPr>
          <a:xfrm>
            <a:off x="984083" y="2775706"/>
            <a:ext cx="7894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Quicksand" pitchFamily="2" charset="0"/>
                <a:ea typeface="+mn-ea"/>
                <a:cs typeface="+mn-cs"/>
              </a:rPr>
              <a:t>98.0%</a:t>
            </a:r>
          </a:p>
        </p:txBody>
      </p:sp>
      <p:sp>
        <p:nvSpPr>
          <p:cNvPr id="24" name="TextBox 23">
            <a:extLst>
              <a:ext uri="{FF2B5EF4-FFF2-40B4-BE49-F238E27FC236}">
                <a16:creationId xmlns:a16="http://schemas.microsoft.com/office/drawing/2014/main" id="{84E0623E-974F-4680-8241-C5233E7AE279}"/>
              </a:ext>
            </a:extLst>
          </p:cNvPr>
          <p:cNvSpPr txBox="1"/>
          <p:nvPr/>
        </p:nvSpPr>
        <p:spPr>
          <a:xfrm>
            <a:off x="1002926" y="3618554"/>
            <a:ext cx="7894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Quicksand" pitchFamily="2" charset="0"/>
                <a:ea typeface="+mn-ea"/>
                <a:cs typeface="+mn-cs"/>
              </a:rPr>
              <a:t>96.7%</a:t>
            </a:r>
          </a:p>
        </p:txBody>
      </p:sp>
      <p:pic>
        <p:nvPicPr>
          <p:cNvPr id="25" name="Picture 24">
            <a:extLst>
              <a:ext uri="{FF2B5EF4-FFF2-40B4-BE49-F238E27FC236}">
                <a16:creationId xmlns:a16="http://schemas.microsoft.com/office/drawing/2014/main" id="{D418F831-05F7-4378-927F-2D202EDA3EE2}"/>
              </a:ext>
            </a:extLst>
          </p:cNvPr>
          <p:cNvPicPr>
            <a:picLocks noChangeAspect="1"/>
          </p:cNvPicPr>
          <p:nvPr/>
        </p:nvPicPr>
        <p:blipFill>
          <a:blip r:embed="rId3"/>
          <a:stretch>
            <a:fillRect/>
          </a:stretch>
        </p:blipFill>
        <p:spPr>
          <a:xfrm>
            <a:off x="655720" y="1405768"/>
            <a:ext cx="2045370" cy="1431420"/>
          </a:xfrm>
          <a:prstGeom prst="rect">
            <a:avLst/>
          </a:prstGeom>
        </p:spPr>
      </p:pic>
      <p:sp>
        <p:nvSpPr>
          <p:cNvPr id="26" name="Rectangle 25">
            <a:extLst>
              <a:ext uri="{FF2B5EF4-FFF2-40B4-BE49-F238E27FC236}">
                <a16:creationId xmlns:a16="http://schemas.microsoft.com/office/drawing/2014/main" id="{F4541E63-28D3-4608-BA4C-51E45CCB0830}"/>
              </a:ext>
            </a:extLst>
          </p:cNvPr>
          <p:cNvSpPr/>
          <p:nvPr/>
        </p:nvSpPr>
        <p:spPr>
          <a:xfrm>
            <a:off x="1662113" y="1533525"/>
            <a:ext cx="1000125" cy="130366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pic>
        <p:nvPicPr>
          <p:cNvPr id="28" name="Picture 27">
            <a:extLst>
              <a:ext uri="{FF2B5EF4-FFF2-40B4-BE49-F238E27FC236}">
                <a16:creationId xmlns:a16="http://schemas.microsoft.com/office/drawing/2014/main" id="{BD3E8825-E448-4D23-917A-A5EE52629A45}"/>
              </a:ext>
            </a:extLst>
          </p:cNvPr>
          <p:cNvPicPr>
            <a:picLocks noChangeAspect="1"/>
          </p:cNvPicPr>
          <p:nvPr/>
        </p:nvPicPr>
        <p:blipFill rotWithShape="1">
          <a:blip r:embed="rId4"/>
          <a:srcRect l="32857" t="11936" r="34214" b="8444"/>
          <a:stretch/>
        </p:blipFill>
        <p:spPr>
          <a:xfrm>
            <a:off x="5697259" y="4841966"/>
            <a:ext cx="1052260" cy="1431164"/>
          </a:xfrm>
          <a:prstGeom prst="rect">
            <a:avLst/>
          </a:prstGeom>
        </p:spPr>
      </p:pic>
      <p:pic>
        <p:nvPicPr>
          <p:cNvPr id="29" name="Picture 28">
            <a:extLst>
              <a:ext uri="{FF2B5EF4-FFF2-40B4-BE49-F238E27FC236}">
                <a16:creationId xmlns:a16="http://schemas.microsoft.com/office/drawing/2014/main" id="{91620B5E-6D81-4506-8A8F-DD33B45A4D4F}"/>
              </a:ext>
            </a:extLst>
          </p:cNvPr>
          <p:cNvPicPr>
            <a:picLocks noChangeAspect="1"/>
          </p:cNvPicPr>
          <p:nvPr/>
        </p:nvPicPr>
        <p:blipFill rotWithShape="1">
          <a:blip r:embed="rId5"/>
          <a:srcRect l="32857" t="11429" r="34071" b="8528"/>
          <a:stretch/>
        </p:blipFill>
        <p:spPr>
          <a:xfrm>
            <a:off x="6985751" y="4840557"/>
            <a:ext cx="1052260" cy="1432573"/>
          </a:xfrm>
          <a:prstGeom prst="rect">
            <a:avLst/>
          </a:prstGeom>
        </p:spPr>
      </p:pic>
      <p:sp>
        <p:nvSpPr>
          <p:cNvPr id="34" name="Rectangle 33">
            <a:extLst>
              <a:ext uri="{FF2B5EF4-FFF2-40B4-BE49-F238E27FC236}">
                <a16:creationId xmlns:a16="http://schemas.microsoft.com/office/drawing/2014/main" id="{B2C97A2B-DFBD-469D-A0A5-66E728BE49F7}"/>
              </a:ext>
            </a:extLst>
          </p:cNvPr>
          <p:cNvSpPr/>
          <p:nvPr/>
        </p:nvSpPr>
        <p:spPr>
          <a:xfrm rot="5400000">
            <a:off x="6546738" y="3869832"/>
            <a:ext cx="597515" cy="238502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35" name="TextBox 34">
            <a:extLst>
              <a:ext uri="{FF2B5EF4-FFF2-40B4-BE49-F238E27FC236}">
                <a16:creationId xmlns:a16="http://schemas.microsoft.com/office/drawing/2014/main" id="{569AB83A-6270-4726-B931-087752FDF693}"/>
              </a:ext>
            </a:extLst>
          </p:cNvPr>
          <p:cNvSpPr txBox="1"/>
          <p:nvPr/>
        </p:nvSpPr>
        <p:spPr>
          <a:xfrm>
            <a:off x="5841329" y="4450077"/>
            <a:ext cx="210088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Quicksand" pitchFamily="2" charset="0"/>
                <a:ea typeface="+mn-ea"/>
                <a:cs typeface="+mn-cs"/>
              </a:rPr>
              <a:t>Basic+: basic and safely managed services in JMP Water and Sanitation ladders</a:t>
            </a:r>
          </a:p>
        </p:txBody>
      </p:sp>
      <p:cxnSp>
        <p:nvCxnSpPr>
          <p:cNvPr id="36" name="Straight Arrow Connector 35">
            <a:extLst>
              <a:ext uri="{FF2B5EF4-FFF2-40B4-BE49-F238E27FC236}">
                <a16:creationId xmlns:a16="http://schemas.microsoft.com/office/drawing/2014/main" id="{DDCA67BC-D8E1-49D8-86D5-9C8C4B52DCC9}"/>
              </a:ext>
            </a:extLst>
          </p:cNvPr>
          <p:cNvCxnSpPr>
            <a:cxnSpLocks/>
          </p:cNvCxnSpPr>
          <p:nvPr/>
        </p:nvCxnSpPr>
        <p:spPr>
          <a:xfrm flipH="1">
            <a:off x="5225143" y="2272937"/>
            <a:ext cx="3492138" cy="949234"/>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D3ADDE7-1C3F-4340-9F48-9123F08846BA}"/>
              </a:ext>
            </a:extLst>
          </p:cNvPr>
          <p:cNvCxnSpPr>
            <a:cxnSpLocks/>
          </p:cNvCxnSpPr>
          <p:nvPr/>
        </p:nvCxnSpPr>
        <p:spPr>
          <a:xfrm flipH="1">
            <a:off x="4688732" y="3451572"/>
            <a:ext cx="4043088" cy="816438"/>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754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Map&#10;&#10;Description automatically generated">
            <a:extLst>
              <a:ext uri="{FF2B5EF4-FFF2-40B4-BE49-F238E27FC236}">
                <a16:creationId xmlns:a16="http://schemas.microsoft.com/office/drawing/2014/main" id="{BE6E175A-BEE6-400C-9517-145A138DD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9" name="Oval 18">
            <a:extLst>
              <a:ext uri="{FF2B5EF4-FFF2-40B4-BE49-F238E27FC236}">
                <a16:creationId xmlns:a16="http://schemas.microsoft.com/office/drawing/2014/main" id="{C7919A77-606A-4EF1-A3AF-20C00CA8608E}"/>
              </a:ext>
            </a:extLst>
          </p:cNvPr>
          <p:cNvSpPr/>
          <p:nvPr/>
        </p:nvSpPr>
        <p:spPr>
          <a:xfrm rot="960427">
            <a:off x="6058955" y="4224855"/>
            <a:ext cx="558940" cy="101969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20" name="Oval 19">
            <a:extLst>
              <a:ext uri="{FF2B5EF4-FFF2-40B4-BE49-F238E27FC236}">
                <a16:creationId xmlns:a16="http://schemas.microsoft.com/office/drawing/2014/main" id="{64F6FEBF-0915-4CD1-96A9-0F2858C3883D}"/>
              </a:ext>
            </a:extLst>
          </p:cNvPr>
          <p:cNvSpPr/>
          <p:nvPr/>
        </p:nvSpPr>
        <p:spPr>
          <a:xfrm rot="1020900">
            <a:off x="6077381" y="3141726"/>
            <a:ext cx="1143177" cy="52642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Quicksand" pitchFamily="2" charset="0"/>
              <a:ea typeface="+mn-ea"/>
              <a:cs typeface="+mn-cs"/>
            </a:endParaRPr>
          </a:p>
        </p:txBody>
      </p:sp>
      <p:sp>
        <p:nvSpPr>
          <p:cNvPr id="21" name="Text Placeholder 5">
            <a:extLst>
              <a:ext uri="{FF2B5EF4-FFF2-40B4-BE49-F238E27FC236}">
                <a16:creationId xmlns:a16="http://schemas.microsoft.com/office/drawing/2014/main" id="{31309079-4795-49A7-BA29-8E5F677B1A84}"/>
              </a:ext>
            </a:extLst>
          </p:cNvPr>
          <p:cNvSpPr txBox="1">
            <a:spLocks/>
          </p:cNvSpPr>
          <p:nvPr/>
        </p:nvSpPr>
        <p:spPr>
          <a:xfrm>
            <a:off x="8288990" y="3800442"/>
            <a:ext cx="3285389" cy="2311600"/>
          </a:xfrm>
          <a:prstGeom prst="rect">
            <a:avLst/>
          </a:prstGeom>
          <a:ln w="12700">
            <a:noFill/>
          </a:ln>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l" defTabSz="914400" rtl="0" eaLnBrk="1" fontAlgn="auto" latinLnBrk="0" hangingPunct="1">
              <a:lnSpc>
                <a:spcPct val="100000"/>
              </a:lnSpc>
              <a:spcBef>
                <a:spcPts val="600"/>
              </a:spcBef>
              <a:spcAft>
                <a:spcPts val="0"/>
              </a:spcAft>
              <a:buClr>
                <a:srgbClr val="D99229"/>
              </a:buClr>
              <a:buSzPct val="120000"/>
              <a:buFont typeface="Arial" panose="020B0604020202020204" pitchFamily="34" charset="0"/>
              <a:buNone/>
              <a:tabLst/>
              <a:defRPr/>
            </a:pPr>
            <a:r>
              <a:rPr kumimoji="0" lang="en-GB" sz="1200" b="1" i="0" u="none" strike="noStrike" kern="1200" cap="none" spc="0" normalizeH="0" baseline="0" noProof="0" dirty="0">
                <a:ln>
                  <a:noFill/>
                </a:ln>
                <a:solidFill>
                  <a:srgbClr val="414142"/>
                </a:solidFill>
                <a:effectLst>
                  <a:outerShdw blurRad="38100" dist="38100" dir="2700000" algn="tl">
                    <a:srgbClr val="000000">
                      <a:alpha val="43137"/>
                    </a:srgbClr>
                  </a:outerShdw>
                </a:effectLst>
                <a:uLnTx/>
                <a:uFillTx/>
                <a:latin typeface="Quicksand" pitchFamily="2" charset="0"/>
                <a:ea typeface="+mn-ea"/>
                <a:cs typeface="Calibri" panose="020F0502020204030204" pitchFamily="34" charset="0"/>
              </a:rPr>
              <a:t>2023 to date </a:t>
            </a:r>
            <a:r>
              <a:rPr kumimoji="0" lang="en-GB" sz="1200" b="1" i="0" u="none" strike="noStrike" kern="1200" cap="none" spc="0" normalizeH="0" baseline="0" noProof="0" dirty="0">
                <a:ln>
                  <a:noFill/>
                </a:ln>
                <a:solidFill>
                  <a:srgbClr val="414142"/>
                </a:solidFill>
                <a:effectLst>
                  <a:outerShdw blurRad="38100" dist="38100" dir="2700000" algn="tl">
                    <a:srgbClr val="000000">
                      <a:alpha val="43137"/>
                    </a:srgbClr>
                  </a:outerShdw>
                </a:effectLst>
                <a:uLnTx/>
                <a:uFillTx/>
                <a:latin typeface="Quicksand" pitchFamily="2" charset="0"/>
                <a:ea typeface="+mn-ea"/>
                <a:cs typeface="Calibri" panose="020F0502020204030204" pitchFamily="34" charset="0"/>
                <a:sym typeface="Wingdings" panose="05000000000000000000" pitchFamily="2" charset="2"/>
              </a:rPr>
              <a:t>: </a:t>
            </a:r>
          </a:p>
          <a:p>
            <a:pPr marL="723900" marR="0" lvl="2" indent="-368300" algn="l" defTabSz="914400" rtl="0" eaLnBrk="1" fontAlgn="auto" latinLnBrk="0" hangingPunct="1">
              <a:lnSpc>
                <a:spcPct val="100000"/>
              </a:lnSpc>
              <a:spcBef>
                <a:spcPts val="0"/>
              </a:spcBef>
              <a:spcAft>
                <a:spcPts val="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sym typeface="Wingdings" panose="05000000000000000000" pitchFamily="2" charset="2"/>
              </a:rPr>
              <a:t>30 countries  with cases/outbreak </a:t>
            </a:r>
          </a:p>
          <a:p>
            <a:pPr marL="723900" marR="0" lvl="2" indent="-368300" algn="l" defTabSz="914400" rtl="0" eaLnBrk="1" fontAlgn="auto" latinLnBrk="0" hangingPunct="1">
              <a:lnSpc>
                <a:spcPct val="100000"/>
              </a:lnSpc>
              <a:spcBef>
                <a:spcPts val="0"/>
              </a:spcBef>
              <a:spcAft>
                <a:spcPts val="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sym typeface="Wingdings" panose="05000000000000000000" pitchFamily="2" charset="2"/>
              </a:rPr>
              <a:t>2 cross-border outbreak spreads </a:t>
            </a:r>
            <a:endParaRPr kumimoji="0" lang="en-GB" sz="1200" b="0"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sym typeface="Wingdings" panose="05000000000000000000" pitchFamily="2" charset="2"/>
            </a:endParaRPr>
          </a:p>
          <a:p>
            <a:pPr marL="0" marR="0" lvl="1" indent="0" algn="l" defTabSz="914400" rtl="0" eaLnBrk="1" fontAlgn="auto" latinLnBrk="0" hangingPunct="1">
              <a:lnSpc>
                <a:spcPct val="100000"/>
              </a:lnSpc>
              <a:spcBef>
                <a:spcPts val="1200"/>
              </a:spcBef>
              <a:spcAft>
                <a:spcPts val="0"/>
              </a:spcAft>
              <a:buClr>
                <a:srgbClr val="D99229"/>
              </a:buClr>
              <a:buSzPct val="120000"/>
              <a:buFont typeface="Arial" panose="020B0604020202020204" pitchFamily="34" charset="0"/>
              <a:buNone/>
              <a:tabLst/>
              <a:defRPr/>
            </a:pPr>
            <a:r>
              <a:rPr kumimoji="0" lang="en-GB" sz="1200" b="1" i="0" u="none" strike="noStrike" kern="1200" cap="none" spc="0" normalizeH="0" baseline="0" noProof="0" dirty="0">
                <a:ln>
                  <a:noFill/>
                </a:ln>
                <a:solidFill>
                  <a:srgbClr val="414142"/>
                </a:solidFill>
                <a:effectLst>
                  <a:outerShdw blurRad="38100" dist="38100" dir="2700000" algn="tl">
                    <a:srgbClr val="000000">
                      <a:alpha val="43137"/>
                    </a:srgbClr>
                  </a:outerShdw>
                </a:effectLst>
                <a:uLnTx/>
                <a:uFillTx/>
                <a:latin typeface="Quicksand" pitchFamily="2" charset="0"/>
                <a:ea typeface="+mn-ea"/>
                <a:cs typeface="Calibri" panose="020F0502020204030204" pitchFamily="34" charset="0"/>
              </a:rPr>
              <a:t>Largest outbreaks in years/decade </a:t>
            </a:r>
            <a:endParaRPr kumimoji="0" lang="en-GB" sz="1200" b="1" i="0" u="none" strike="noStrike" kern="1200" cap="none" spc="0" normalizeH="0" baseline="0" noProof="0" dirty="0">
              <a:ln>
                <a:noFill/>
              </a:ln>
              <a:solidFill>
                <a:srgbClr val="414142"/>
              </a:solidFill>
              <a:effectLst/>
              <a:uLnTx/>
              <a:uFillTx/>
              <a:latin typeface="Quicksand" pitchFamily="2" charset="0"/>
              <a:ea typeface="+mn-ea"/>
              <a:cs typeface="+mn-cs"/>
            </a:endParaRPr>
          </a:p>
          <a:p>
            <a:pPr marL="723900" marR="0" lvl="2" indent="-368300" algn="l" defTabSz="914400" rtl="0" eaLnBrk="1" fontAlgn="auto" latinLnBrk="0" hangingPunct="1">
              <a:lnSpc>
                <a:spcPct val="100000"/>
              </a:lnSpc>
              <a:spcBef>
                <a:spcPts val="0"/>
              </a:spcBef>
              <a:spcAft>
                <a:spcPts val="30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rPr>
              <a:t>Austral Africa </a:t>
            </a:r>
          </a:p>
          <a:p>
            <a:pPr marL="723900" marR="0" lvl="2" indent="-368300" algn="l" defTabSz="914400" rtl="0" eaLnBrk="1" fontAlgn="auto" latinLnBrk="0" hangingPunct="1">
              <a:lnSpc>
                <a:spcPct val="100000"/>
              </a:lnSpc>
              <a:spcBef>
                <a:spcPts val="0"/>
              </a:spcBef>
              <a:spcAft>
                <a:spcPts val="30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rPr>
              <a:t>Indian sub-continent</a:t>
            </a:r>
          </a:p>
          <a:p>
            <a:pPr marL="723900" marR="0" lvl="2" indent="-368300" algn="l" defTabSz="914400" rtl="0" eaLnBrk="1" fontAlgn="auto" latinLnBrk="0" hangingPunct="1">
              <a:lnSpc>
                <a:spcPct val="100000"/>
              </a:lnSpc>
              <a:spcBef>
                <a:spcPts val="0"/>
              </a:spcBef>
              <a:spcAft>
                <a:spcPts val="30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rPr>
              <a:t>Middle East </a:t>
            </a:r>
          </a:p>
          <a:p>
            <a:pPr marL="0" marR="0" lvl="1" indent="-101600" algn="l" defTabSz="914400" rtl="0" eaLnBrk="1" fontAlgn="auto" latinLnBrk="0" hangingPunct="1">
              <a:lnSpc>
                <a:spcPct val="100000"/>
              </a:lnSpc>
              <a:spcBef>
                <a:spcPts val="0"/>
              </a:spcBef>
              <a:spcAft>
                <a:spcPts val="300"/>
              </a:spcAft>
              <a:buClr>
                <a:srgbClr val="0D756F"/>
              </a:buClr>
              <a:buSzPct val="120000"/>
              <a:buFont typeface="Arial" panose="020B0604020202020204" pitchFamily="34" charset="0"/>
              <a:buNone/>
              <a:tabLst/>
              <a:defRPr/>
            </a:pPr>
            <a:r>
              <a:rPr kumimoji="0" lang="en-GB" sz="1200" b="1" i="0" u="none" strike="noStrike" kern="1200" cap="none" spc="0" normalizeH="0" baseline="0" noProof="0" dirty="0">
                <a:ln>
                  <a:noFill/>
                </a:ln>
                <a:solidFill>
                  <a:srgbClr val="414142"/>
                </a:solidFill>
                <a:effectLst>
                  <a:outerShdw blurRad="38100" dist="38100" dir="2700000" algn="tl">
                    <a:srgbClr val="000000">
                      <a:alpha val="43137"/>
                    </a:srgbClr>
                  </a:outerShdw>
                </a:effectLst>
                <a:uLnTx/>
                <a:uFillTx/>
                <a:latin typeface="Quicksand" pitchFamily="2" charset="0"/>
                <a:ea typeface="+mn-ea"/>
                <a:cs typeface="Calibri" panose="020F0502020204030204" pitchFamily="34" charset="0"/>
              </a:rPr>
              <a:t>Countries re-affected after years/decade</a:t>
            </a:r>
          </a:p>
          <a:p>
            <a:pPr marL="723900" marR="0" lvl="2" indent="-368300" algn="l" defTabSz="914400" rtl="0" eaLnBrk="1" fontAlgn="auto" latinLnBrk="0" hangingPunct="1">
              <a:lnSpc>
                <a:spcPct val="100000"/>
              </a:lnSpc>
              <a:spcBef>
                <a:spcPts val="0"/>
              </a:spcBef>
              <a:spcAft>
                <a:spcPts val="300"/>
              </a:spcAft>
              <a:buClr>
                <a:srgbClr val="0D756F"/>
              </a:buClr>
              <a:buSzPct val="120000"/>
              <a:buFont typeface="Wingdings" panose="05000000000000000000" pitchFamily="2" charset="2"/>
              <a:buChar char="§"/>
              <a:tabLst/>
              <a:defRPr/>
            </a:pPr>
            <a:r>
              <a:rPr kumimoji="0" lang="en-GB" sz="1200" b="1" i="0" u="none" strike="noStrike" kern="1200" cap="none" spc="0" normalizeH="0" baseline="0" noProof="0" dirty="0">
                <a:ln>
                  <a:noFill/>
                </a:ln>
                <a:solidFill>
                  <a:prstClr val="black"/>
                </a:solidFill>
                <a:effectLst/>
                <a:uLnTx/>
                <a:uFillTx/>
                <a:latin typeface="Quicksand" pitchFamily="2" charset="0"/>
                <a:ea typeface="+mn-ea"/>
                <a:cs typeface="Calibri" panose="020F0502020204030204" pitchFamily="34" charset="0"/>
              </a:rPr>
              <a:t>Lebanon, South Africa</a:t>
            </a:r>
          </a:p>
          <a:p>
            <a:pPr marL="0" marR="0" lvl="1" indent="-101600" algn="l" defTabSz="914400" rtl="0" eaLnBrk="1" fontAlgn="auto" latinLnBrk="0" hangingPunct="1">
              <a:lnSpc>
                <a:spcPct val="100000"/>
              </a:lnSpc>
              <a:spcBef>
                <a:spcPts val="0"/>
              </a:spcBef>
              <a:spcAft>
                <a:spcPts val="300"/>
              </a:spcAft>
              <a:buClr>
                <a:srgbClr val="0D756F"/>
              </a:buClr>
              <a:buSzPct val="120000"/>
              <a:buFont typeface="Arial" panose="020B0604020202020204" pitchFamily="34" charset="0"/>
              <a:buNone/>
              <a:tabLst/>
              <a:defRPr/>
            </a:pPr>
            <a:endParaRPr kumimoji="0" lang="en-GB" sz="1200" b="1" i="0" u="none" strike="noStrike" kern="1200" cap="none" spc="0" normalizeH="0" baseline="0" noProof="0" dirty="0">
              <a:ln>
                <a:noFill/>
              </a:ln>
              <a:solidFill>
                <a:srgbClr val="414142"/>
              </a:solidFill>
              <a:effectLst>
                <a:outerShdw blurRad="38100" dist="38100" dir="2700000" algn="tl">
                  <a:srgbClr val="000000">
                    <a:alpha val="43137"/>
                  </a:srgbClr>
                </a:outerShdw>
              </a:effectLst>
              <a:uLnTx/>
              <a:uFillTx/>
              <a:latin typeface="Quicksand" pitchFamily="2" charset="0"/>
              <a:ea typeface="+mn-ea"/>
              <a:cs typeface="Calibri" panose="020F0502020204030204" pitchFamily="34" charset="0"/>
            </a:endParaRPr>
          </a:p>
        </p:txBody>
      </p:sp>
      <p:cxnSp>
        <p:nvCxnSpPr>
          <p:cNvPr id="6" name="Straight Arrow Connector 5">
            <a:extLst>
              <a:ext uri="{FF2B5EF4-FFF2-40B4-BE49-F238E27FC236}">
                <a16:creationId xmlns:a16="http://schemas.microsoft.com/office/drawing/2014/main" id="{FD9F71CE-2C0C-4E60-8FB5-CBAE75BF20EE}"/>
              </a:ext>
            </a:extLst>
          </p:cNvPr>
          <p:cNvCxnSpPr>
            <a:cxnSpLocks/>
            <a:endCxn id="20" idx="6"/>
          </p:cNvCxnSpPr>
          <p:nvPr/>
        </p:nvCxnSpPr>
        <p:spPr>
          <a:xfrm flipH="1" flipV="1">
            <a:off x="7195538" y="3572196"/>
            <a:ext cx="1443138" cy="65787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CCD47B2-76E6-4A5F-BFBE-4E5459C38CC5}"/>
              </a:ext>
            </a:extLst>
          </p:cNvPr>
          <p:cNvCxnSpPr>
            <a:cxnSpLocks/>
            <a:endCxn id="19" idx="6"/>
          </p:cNvCxnSpPr>
          <p:nvPr/>
        </p:nvCxnSpPr>
        <p:spPr>
          <a:xfrm flipH="1">
            <a:off x="6607059" y="4246475"/>
            <a:ext cx="2031616" cy="565293"/>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93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font, logo&#10;&#10;Description automatically generated">
            <a:extLst>
              <a:ext uri="{FF2B5EF4-FFF2-40B4-BE49-F238E27FC236}">
                <a16:creationId xmlns:a16="http://schemas.microsoft.com/office/drawing/2014/main" id="{31002204-A9E9-44DF-9C21-C3F9D0F0A0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75" y="6024727"/>
            <a:ext cx="2257425" cy="1019175"/>
          </a:xfrm>
          <a:prstGeom prst="rect">
            <a:avLst/>
          </a:prstGeom>
        </p:spPr>
      </p:pic>
      <p:sp>
        <p:nvSpPr>
          <p:cNvPr id="5" name="Title 1">
            <a:extLst>
              <a:ext uri="{FF2B5EF4-FFF2-40B4-BE49-F238E27FC236}">
                <a16:creationId xmlns:a16="http://schemas.microsoft.com/office/drawing/2014/main" id="{2FC8BAE9-5A81-41CD-AE92-0C5ED25935AA}"/>
              </a:ext>
            </a:extLst>
          </p:cNvPr>
          <p:cNvSpPr txBox="1">
            <a:spLocks/>
          </p:cNvSpPr>
          <p:nvPr/>
        </p:nvSpPr>
        <p:spPr>
          <a:xfrm>
            <a:off x="319278" y="278719"/>
            <a:ext cx="11355888" cy="11079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small" spc="0" normalizeH="0" baseline="0" noProof="0" dirty="0">
                <a:ln>
                  <a:noFill/>
                </a:ln>
                <a:solidFill>
                  <a:srgbClr val="00B0F0"/>
                </a:solidFill>
                <a:effectLst/>
                <a:uLnTx/>
                <a:uFillTx/>
                <a:latin typeface="Quicksand" pitchFamily="2" charset="0"/>
                <a:ea typeface="+mj-ea"/>
                <a:cs typeface="Calibri" panose="020F0502020204030204" pitchFamily="34" charset="0"/>
              </a:rPr>
              <a:t>Key elements from the Global Roadmap</a:t>
            </a:r>
          </a:p>
          <a:p>
            <a:pPr marL="0" marR="0" lvl="0" indent="0"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small" spc="0" normalizeH="0" baseline="0" noProof="0" dirty="0">
                <a:ln>
                  <a:noFill/>
                </a:ln>
                <a:solidFill>
                  <a:srgbClr val="00B0F0"/>
                </a:solidFill>
                <a:effectLst/>
                <a:uLnTx/>
                <a:uFillTx/>
                <a:latin typeface="Quicksand" pitchFamily="2" charset="0"/>
                <a:ea typeface="+mj-ea"/>
                <a:cs typeface="Calibri" panose="020F0502020204030204" pitchFamily="34" charset="0"/>
              </a:rPr>
              <a:t>Examples of WASH and HEALTH approach </a:t>
            </a:r>
            <a:r>
              <a:rPr kumimoji="0" lang="en-GB" sz="1800" b="0" i="0" u="none" strike="noStrike" kern="1200" cap="none" spc="0" normalizeH="0" baseline="0" noProof="0" dirty="0">
                <a:ln>
                  <a:noFill/>
                </a:ln>
                <a:solidFill>
                  <a:srgbClr val="00B0F0"/>
                </a:solidFill>
                <a:effectLst/>
                <a:uLnTx/>
                <a:uFillTx/>
                <a:latin typeface="Quicksand" pitchFamily="2" charset="0"/>
                <a:ea typeface="Calibri" panose="020F0502020204030204" pitchFamily="34" charset="0"/>
                <a:cs typeface="+mj-cs"/>
              </a:rPr>
              <a:t>strengthen the system to prevent cholera outbreaks</a:t>
            </a:r>
            <a:endParaRPr kumimoji="0" lang="en-US" sz="2800" b="0" i="0" u="none" strike="noStrike" kern="1200" cap="small" spc="0" normalizeH="0" baseline="0" noProof="0" dirty="0">
              <a:ln>
                <a:noFill/>
              </a:ln>
              <a:solidFill>
                <a:srgbClr val="00B0F0"/>
              </a:solidFill>
              <a:effectLst/>
              <a:uLnTx/>
              <a:uFillTx/>
              <a:latin typeface="Quicksand" pitchFamily="2" charset="0"/>
              <a:ea typeface="+mj-ea"/>
              <a:cs typeface="Calibri" panose="020F0502020204030204" pitchFamily="34" charset="0"/>
            </a:endParaRPr>
          </a:p>
        </p:txBody>
      </p:sp>
      <p:sp>
        <p:nvSpPr>
          <p:cNvPr id="11" name="Content Placeholder 2">
            <a:extLst>
              <a:ext uri="{FF2B5EF4-FFF2-40B4-BE49-F238E27FC236}">
                <a16:creationId xmlns:a16="http://schemas.microsoft.com/office/drawing/2014/main" id="{AD68A2DF-EAFB-46E1-9D4D-B08D17EFD6C5}"/>
              </a:ext>
            </a:extLst>
          </p:cNvPr>
          <p:cNvSpPr txBox="1">
            <a:spLocks/>
          </p:cNvSpPr>
          <p:nvPr/>
        </p:nvSpPr>
        <p:spPr>
          <a:xfrm>
            <a:off x="2874390" y="1755405"/>
            <a:ext cx="8903003" cy="1120903"/>
          </a:xfrm>
          <a:prstGeom prst="rect">
            <a:avLst/>
          </a:prstGeom>
          <a:ln>
            <a:noFill/>
          </a:ln>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900" b="1" i="0" u="none" strike="noStrike" kern="1200" cap="none" spc="0" normalizeH="0" baseline="0" noProof="0" dirty="0">
                <a:ln>
                  <a:noFill/>
                </a:ln>
                <a:solidFill>
                  <a:prstClr val="black"/>
                </a:solidFill>
                <a:effectLst/>
                <a:uLnTx/>
                <a:uFillTx/>
                <a:latin typeface="Quicksand" pitchFamily="2" charset="0"/>
                <a:ea typeface="+mn-ea"/>
                <a:cs typeface="+mn-cs"/>
              </a:rPr>
              <a:t>SURVEILLANCE </a:t>
            </a:r>
            <a:r>
              <a:rPr kumimoji="0" lang="en-US" sz="1600" b="0" i="0" u="none" strike="noStrike" kern="1200" cap="none" spc="0" normalizeH="0" baseline="0" noProof="0" dirty="0">
                <a:ln>
                  <a:noFill/>
                </a:ln>
                <a:solidFill>
                  <a:prstClr val="black"/>
                </a:solidFill>
                <a:effectLst/>
                <a:uLnTx/>
                <a:uFillTx/>
                <a:latin typeface="Quicksand" pitchFamily="2" charset="0"/>
                <a:ea typeface="+mn-ea"/>
                <a:cs typeface="+mn-cs"/>
              </a:rPr>
              <a:t>(epidemiological and environmental) </a:t>
            </a:r>
            <a:r>
              <a:rPr kumimoji="0" lang="en-US" sz="1900" b="1" i="0" u="none" strike="noStrike" kern="1200" cap="none" spc="0" normalizeH="0" baseline="0" noProof="0" dirty="0">
                <a:ln>
                  <a:noFill/>
                </a:ln>
                <a:solidFill>
                  <a:prstClr val="black"/>
                </a:solidFill>
                <a:effectLst/>
                <a:uLnTx/>
                <a:uFillTx/>
                <a:latin typeface="Quicksand" pitchFamily="2" charset="0"/>
                <a:ea typeface="+mn-ea"/>
                <a:cs typeface="+mn-cs"/>
              </a:rPr>
              <a:t>and LABORATORY </a:t>
            </a:r>
            <a:r>
              <a:rPr kumimoji="0" lang="en-US" sz="1600" b="0" i="0" u="none" strike="noStrike" kern="1200" cap="none" spc="0" normalizeH="0" baseline="0" noProof="0" dirty="0">
                <a:ln>
                  <a:noFill/>
                </a:ln>
                <a:solidFill>
                  <a:prstClr val="black"/>
                </a:solidFill>
                <a:effectLst/>
                <a:uLnTx/>
                <a:uFillTx/>
                <a:latin typeface="Quicksand" pitchFamily="2" charset="0"/>
                <a:ea typeface="+mn-ea"/>
                <a:cs typeface="+mn-cs"/>
              </a:rPr>
              <a:t>(case confirmation)</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900" b="1" i="0" u="none" strike="noStrike" kern="1200" cap="none" spc="0" normalizeH="0" baseline="0" noProof="0" dirty="0">
                <a:ln>
                  <a:noFill/>
                </a:ln>
                <a:solidFill>
                  <a:prstClr val="black"/>
                </a:solidFill>
                <a:effectLst/>
                <a:uLnTx/>
                <a:uFillTx/>
                <a:latin typeface="Quicksand" pitchFamily="2" charset="0"/>
                <a:ea typeface="+mn-ea"/>
                <a:cs typeface="+mn-cs"/>
              </a:rPr>
              <a:t>CATI </a:t>
            </a:r>
            <a:r>
              <a:rPr kumimoji="0" lang="en-US" sz="1600" b="0" i="0" u="none" strike="noStrike" kern="1200" cap="none" spc="0" normalizeH="0" baseline="0" noProof="0" dirty="0">
                <a:ln>
                  <a:noFill/>
                </a:ln>
                <a:solidFill>
                  <a:prstClr val="black"/>
                </a:solidFill>
                <a:effectLst/>
                <a:uLnTx/>
                <a:uFillTx/>
                <a:latin typeface="Quicksand" pitchFamily="2" charset="0"/>
                <a:ea typeface="+mn-ea"/>
                <a:cs typeface="+mn-cs"/>
              </a:rPr>
              <a:t>(Case Area Targeted Intervention ): Multisectoral approach (WASH, Health, RCCE, OCV) to cut Cholera transmission at outbreak early stage</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900" b="1" i="0" u="none" strike="noStrike" kern="1200" cap="none" spc="0" normalizeH="0" baseline="0" noProof="0" dirty="0">
                <a:ln>
                  <a:noFill/>
                </a:ln>
                <a:solidFill>
                  <a:prstClr val="black"/>
                </a:solidFill>
                <a:effectLst/>
                <a:uLnTx/>
                <a:uFillTx/>
                <a:latin typeface="Quicksand" pitchFamily="2" charset="0"/>
                <a:ea typeface="+mn-ea"/>
                <a:cs typeface="+mn-cs"/>
              </a:rPr>
              <a:t>CASE MANAGEMENT, IPC AND WASH </a:t>
            </a:r>
            <a:r>
              <a:rPr kumimoji="0" lang="en-US" sz="1600" b="0" i="0" u="none" strike="noStrike" kern="1200" cap="none" spc="0" normalizeH="0" baseline="0" noProof="0" dirty="0">
                <a:ln>
                  <a:noFill/>
                </a:ln>
                <a:solidFill>
                  <a:prstClr val="black"/>
                </a:solidFill>
                <a:effectLst/>
                <a:uLnTx/>
                <a:uFillTx/>
                <a:latin typeface="Quicksand" pitchFamily="2" charset="0"/>
                <a:ea typeface="+mn-ea"/>
                <a:cs typeface="+mn-cs"/>
              </a:rPr>
              <a:t>activities in outbreak response</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Quicksand" pitchFamily="2" charset="0"/>
              <a:ea typeface="+mn-ea"/>
              <a:cs typeface="+mn-cs"/>
            </a:endParaRPr>
          </a:p>
        </p:txBody>
      </p:sp>
      <p:sp>
        <p:nvSpPr>
          <p:cNvPr id="28" name="Content Placeholder 2">
            <a:extLst>
              <a:ext uri="{FF2B5EF4-FFF2-40B4-BE49-F238E27FC236}">
                <a16:creationId xmlns:a16="http://schemas.microsoft.com/office/drawing/2014/main" id="{D2DB6FC9-0483-4594-B7D6-F897304B1E52}"/>
              </a:ext>
            </a:extLst>
          </p:cNvPr>
          <p:cNvSpPr txBox="1">
            <a:spLocks/>
          </p:cNvSpPr>
          <p:nvPr/>
        </p:nvSpPr>
        <p:spPr>
          <a:xfrm>
            <a:off x="2874390" y="4984671"/>
            <a:ext cx="8373469" cy="1884642"/>
          </a:xfrm>
          <a:prstGeom prst="rect">
            <a:avLst/>
          </a:prstGeom>
          <a:ln>
            <a:noFill/>
          </a:ln>
        </p:spPr>
        <p:txBody>
          <a:bodyPr vert="horz" lIns="91440" tIns="45720" rIns="91440" bIns="45720" rtlCol="0">
            <a:noAutofit/>
          </a:bodyPr>
          <a:lstStyle>
            <a:defPPr>
              <a:defRPr lang="en-US"/>
            </a:defPPr>
            <a:lvl1pPr marL="228600" indent="-228600">
              <a:lnSpc>
                <a:spcPct val="90000"/>
              </a:lnSpc>
              <a:spcBef>
                <a:spcPts val="1000"/>
              </a:spcBef>
              <a:buClr>
                <a:srgbClr val="D99229"/>
              </a:buClr>
              <a:buFont typeface="Arial" panose="020B0604020202020204" pitchFamily="34" charset="0"/>
              <a:buChar char="•"/>
              <a:defRPr b="1"/>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rPr>
              <a:t>GTFCC Guidelines: </a:t>
            </a:r>
            <a:r>
              <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rPr>
              <a:t>Cholera Outbreaks (Case management), Environmental Surveillance…</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rPr>
              <a:t>Cholera Support Platform (CSP)</a:t>
            </a:r>
            <a:r>
              <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rPr>
              <a:t>: technical and resource support at country level</a:t>
            </a:r>
          </a:p>
        </p:txBody>
      </p:sp>
      <p:sp>
        <p:nvSpPr>
          <p:cNvPr id="29" name="Content Placeholder 2">
            <a:extLst>
              <a:ext uri="{FF2B5EF4-FFF2-40B4-BE49-F238E27FC236}">
                <a16:creationId xmlns:a16="http://schemas.microsoft.com/office/drawing/2014/main" id="{09122958-5314-424E-A5B0-A8C1B03B5486}"/>
              </a:ext>
            </a:extLst>
          </p:cNvPr>
          <p:cNvSpPr txBox="1">
            <a:spLocks/>
          </p:cNvSpPr>
          <p:nvPr/>
        </p:nvSpPr>
        <p:spPr>
          <a:xfrm>
            <a:off x="2874390" y="3186787"/>
            <a:ext cx="8918237" cy="188464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endPar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rPr>
              <a:t>Bridging emergency  and development: </a:t>
            </a:r>
            <a:r>
              <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rPr>
              <a:t>use the opportunity of field response (momentum) to start WASH surveys for middle to long term investments. </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r>
              <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rPr>
              <a:t>Preventive Oral Cholera Vaccine </a:t>
            </a:r>
            <a:r>
              <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rPr>
              <a:t>(OCV) requests are related to WASH investment in the protocol.</a:t>
            </a: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endParaRPr>
          </a:p>
        </p:txBody>
      </p:sp>
      <p:sp>
        <p:nvSpPr>
          <p:cNvPr id="2" name="TextBox 1">
            <a:extLst>
              <a:ext uri="{FF2B5EF4-FFF2-40B4-BE49-F238E27FC236}">
                <a16:creationId xmlns:a16="http://schemas.microsoft.com/office/drawing/2014/main" id="{1D8EBF4A-394F-4473-8518-022638D35BF7}"/>
              </a:ext>
            </a:extLst>
          </p:cNvPr>
          <p:cNvSpPr txBox="1"/>
          <p:nvPr/>
        </p:nvSpPr>
        <p:spPr>
          <a:xfrm>
            <a:off x="238991" y="1717364"/>
            <a:ext cx="2473036" cy="1384995"/>
          </a:xfrm>
          <a:prstGeom prst="rect">
            <a:avLst/>
          </a:prstGeom>
          <a:solidFill>
            <a:srgbClr val="00B0F0"/>
          </a:solidFill>
          <a:ln w="28575">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Quicksand" pitchFamily="2" charset="0"/>
                <a:ea typeface="+mn-ea"/>
                <a:cs typeface="+mn-cs"/>
              </a:rPr>
              <a:t>AXIS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Early detection and quick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Response to contain outbreak</a:t>
            </a:r>
          </a:p>
        </p:txBody>
      </p:sp>
      <p:sp>
        <p:nvSpPr>
          <p:cNvPr id="10" name="TextBox 9">
            <a:extLst>
              <a:ext uri="{FF2B5EF4-FFF2-40B4-BE49-F238E27FC236}">
                <a16:creationId xmlns:a16="http://schemas.microsoft.com/office/drawing/2014/main" id="{6D911C6F-66E3-424E-B07C-2C92EBBC7049}"/>
              </a:ext>
            </a:extLst>
          </p:cNvPr>
          <p:cNvSpPr txBox="1"/>
          <p:nvPr/>
        </p:nvSpPr>
        <p:spPr>
          <a:xfrm>
            <a:off x="230585" y="3429000"/>
            <a:ext cx="2461052" cy="1138773"/>
          </a:xfrm>
          <a:prstGeom prst="rect">
            <a:avLst/>
          </a:prstGeom>
          <a:solidFill>
            <a:srgbClr val="00B0F0"/>
          </a:solidFill>
          <a:ln w="28575">
            <a:solidFill>
              <a:srgbClr val="00B0F0"/>
            </a:solidFill>
          </a:ln>
        </p:spPr>
        <p:txBody>
          <a:bodyPr wrap="square" rtlCol="0">
            <a:spAutoFit/>
          </a:bodyPr>
          <a:lstStyle>
            <a:defPPr>
              <a:defRPr lang="en-US"/>
            </a:defPPr>
            <a:lvl1pPr algn="ctr">
              <a:defRPr sz="2000"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Quicksand" pitchFamily="2" charset="0"/>
                <a:ea typeface="+mn-ea"/>
                <a:cs typeface="+mn-cs"/>
              </a:rPr>
              <a:t>AXIS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A targeted prevention strategy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in cholera hotspots</a:t>
            </a:r>
          </a:p>
        </p:txBody>
      </p:sp>
      <p:sp>
        <p:nvSpPr>
          <p:cNvPr id="12" name="TextBox 11">
            <a:extLst>
              <a:ext uri="{FF2B5EF4-FFF2-40B4-BE49-F238E27FC236}">
                <a16:creationId xmlns:a16="http://schemas.microsoft.com/office/drawing/2014/main" id="{8CC2F015-0C93-414B-9AC0-7EBDDBB8FA06}"/>
              </a:ext>
            </a:extLst>
          </p:cNvPr>
          <p:cNvSpPr txBox="1"/>
          <p:nvPr/>
        </p:nvSpPr>
        <p:spPr>
          <a:xfrm>
            <a:off x="272588" y="5149083"/>
            <a:ext cx="2452916" cy="1384995"/>
          </a:xfrm>
          <a:prstGeom prst="rect">
            <a:avLst/>
          </a:prstGeom>
          <a:solidFill>
            <a:srgbClr val="00B0F0"/>
          </a:solidFill>
          <a:ln w="28575">
            <a:solidFill>
              <a:srgbClr val="00B0F0"/>
            </a:solidFill>
          </a:ln>
        </p:spPr>
        <p:txBody>
          <a:bodyPr wrap="none" rtlCol="0">
            <a:spAutoFit/>
          </a:bodyPr>
          <a:lstStyle>
            <a:defPPr>
              <a:defRPr lang="en-US"/>
            </a:defPPr>
            <a:lvl1pPr algn="ctr">
              <a:defRPr sz="2000" b="1"/>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bg1"/>
                </a:solidFill>
                <a:effectLst/>
                <a:uLnTx/>
                <a:uFillTx/>
                <a:latin typeface="Quicksand" pitchFamily="2" charset="0"/>
                <a:ea typeface="+mn-ea"/>
                <a:cs typeface="+mn-cs"/>
              </a:rPr>
              <a:t>AXIS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GTFCC support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coordination of human,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technical and financial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chemeClr val="bg1"/>
                </a:solidFill>
                <a:effectLst/>
                <a:uLnTx/>
                <a:uFillTx/>
                <a:latin typeface="Quicksand" pitchFamily="2" charset="0"/>
                <a:ea typeface="+mn-ea"/>
                <a:cs typeface="+mn-cs"/>
              </a:rPr>
              <a:t>resources</a:t>
            </a:r>
          </a:p>
        </p:txBody>
      </p:sp>
    </p:spTree>
    <p:extLst>
      <p:ext uri="{BB962C8B-B14F-4D97-AF65-F5344CB8AC3E}">
        <p14:creationId xmlns:p14="http://schemas.microsoft.com/office/powerpoint/2010/main" val="149388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FC8BAE9-5A81-41CD-AE92-0C5ED25935AA}"/>
              </a:ext>
            </a:extLst>
          </p:cNvPr>
          <p:cNvSpPr txBox="1">
            <a:spLocks/>
          </p:cNvSpPr>
          <p:nvPr/>
        </p:nvSpPr>
        <p:spPr>
          <a:xfrm>
            <a:off x="616239" y="606994"/>
            <a:ext cx="9937461" cy="6616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i="0" u="none" strike="noStrike" kern="1200" cap="small" spc="0" normalizeH="0" baseline="0" noProof="0" dirty="0">
                <a:ln>
                  <a:noFill/>
                </a:ln>
                <a:solidFill>
                  <a:srgbClr val="00B0F0"/>
                </a:solidFill>
                <a:effectLst/>
                <a:uLnTx/>
                <a:uFillTx/>
                <a:latin typeface="Quicksand" pitchFamily="2" charset="0"/>
                <a:ea typeface="+mj-ea"/>
                <a:cs typeface="Calibri" panose="020F0502020204030204" pitchFamily="34" charset="0"/>
              </a:rPr>
              <a:t>Challenges in the cholera response</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800" i="0" u="none" strike="noStrike" kern="1200" cap="small" spc="0" normalizeH="0" baseline="0" noProof="0" dirty="0">
              <a:ln>
                <a:noFill/>
              </a:ln>
              <a:solidFill>
                <a:srgbClr val="0D756F"/>
              </a:solidFill>
              <a:effectLst/>
              <a:uLnTx/>
              <a:uFillTx/>
              <a:latin typeface="Quicksand" pitchFamily="2" charset="0"/>
              <a:ea typeface="+mj-ea"/>
              <a:cs typeface="Calibri" panose="020F0502020204030204" pitchFamily="34" charset="0"/>
            </a:endParaRPr>
          </a:p>
        </p:txBody>
      </p:sp>
      <p:sp>
        <p:nvSpPr>
          <p:cNvPr id="29" name="Content Placeholder 2">
            <a:extLst>
              <a:ext uri="{FF2B5EF4-FFF2-40B4-BE49-F238E27FC236}">
                <a16:creationId xmlns:a16="http://schemas.microsoft.com/office/drawing/2014/main" id="{09122958-5314-424E-A5B0-A8C1B03B5486}"/>
              </a:ext>
            </a:extLst>
          </p:cNvPr>
          <p:cNvSpPr txBox="1">
            <a:spLocks/>
          </p:cNvSpPr>
          <p:nvPr/>
        </p:nvSpPr>
        <p:spPr>
          <a:xfrm>
            <a:off x="723452" y="1381991"/>
            <a:ext cx="11031226" cy="4687505"/>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Current situation (multiple outbreaks) do not give time for middle to long term implementation strategies</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Reduced availability of OCV at global level</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Lack of evidence-based for innovation and strategies </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National Cholera Plan (NCP) systemic approach (including funding)</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Cross-border spread of the disease</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Community engagement</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Bridge between emergency and development (actors, donors)</a:t>
            </a:r>
          </a:p>
          <a:p>
            <a:pPr marL="228600" marR="0" lvl="0" indent="-228600" algn="l" defTabSz="914400" rtl="0" eaLnBrk="1" fontAlgn="auto" latinLnBrk="0" hangingPunct="1">
              <a:lnSpc>
                <a:spcPct val="100000"/>
              </a:lnSpc>
              <a:spcBef>
                <a:spcPts val="1000"/>
              </a:spcBef>
              <a:spcAft>
                <a:spcPts val="0"/>
              </a:spcAft>
              <a:buClr>
                <a:srgbClr val="00B0F0"/>
              </a:buClr>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latin typeface="Quicksand" pitchFamily="2" charset="0"/>
                <a:ea typeface="+mn-ea"/>
                <a:cs typeface="+mn-cs"/>
              </a:rPr>
              <a:t>Climate change (acute events, water resource availability)…</a:t>
            </a:r>
            <a:endParaRPr kumimoji="0" lang="en-US" sz="1800" i="0" u="none" strike="noStrike" kern="1200" cap="none" spc="0" normalizeH="0" baseline="0" noProof="0" dirty="0">
              <a:ln>
                <a:noFill/>
              </a:ln>
              <a:solidFill>
                <a:prstClr val="black"/>
              </a:solidFill>
              <a:effectLst/>
              <a:uLnTx/>
              <a:uFillTx/>
              <a:latin typeface="Quicksand" pitchFamily="2" charset="0"/>
              <a:ea typeface="+mn-ea"/>
              <a:cs typeface="+mn-cs"/>
            </a:endParaRPr>
          </a:p>
          <a:p>
            <a:pPr marL="0" marR="0" lvl="0" indent="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None/>
              <a:tabLst/>
              <a:defRPr/>
            </a:pPr>
            <a:endParaRPr kumimoji="0" lang="en-US" sz="1800" b="1" i="0" u="none" strike="noStrike" kern="1200" cap="none" spc="0" normalizeH="0" baseline="0" noProof="0" dirty="0">
              <a:ln>
                <a:noFill/>
              </a:ln>
              <a:solidFill>
                <a:prstClr val="black"/>
              </a:solidFill>
              <a:effectLst/>
              <a:uLnTx/>
              <a:uFillTx/>
              <a:latin typeface="Quicksand"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
                <a:srgbClr val="D99229"/>
              </a:buClr>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Quicksand" pitchFamily="2" charset="0"/>
              <a:ea typeface="+mn-ea"/>
              <a:cs typeface="+mn-cs"/>
            </a:endParaRPr>
          </a:p>
        </p:txBody>
      </p:sp>
      <p:pic>
        <p:nvPicPr>
          <p:cNvPr id="4" name="Picture 3" descr="A picture containing text, font, logo&#10;&#10;Description automatically generated">
            <a:extLst>
              <a:ext uri="{FF2B5EF4-FFF2-40B4-BE49-F238E27FC236}">
                <a16:creationId xmlns:a16="http://schemas.microsoft.com/office/drawing/2014/main" id="{5C16EA3C-C152-4521-88F9-D935B3C004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4575" y="5910427"/>
            <a:ext cx="2257425" cy="1019175"/>
          </a:xfrm>
          <a:prstGeom prst="rect">
            <a:avLst/>
          </a:prstGeom>
        </p:spPr>
      </p:pic>
    </p:spTree>
    <p:extLst>
      <p:ext uri="{BB962C8B-B14F-4D97-AF65-F5344CB8AC3E}">
        <p14:creationId xmlns:p14="http://schemas.microsoft.com/office/powerpoint/2010/main" val="61425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09097EA7-5ADB-48D9-A2CC-9531458E543A}"/>
              </a:ext>
            </a:extLst>
          </p:cNvPr>
          <p:cNvPicPr>
            <a:picLocks noChangeAspect="1"/>
          </p:cNvPicPr>
          <p:nvPr/>
        </p:nvPicPr>
        <p:blipFill>
          <a:blip r:embed="rId2"/>
          <a:stretch>
            <a:fillRect/>
          </a:stretch>
        </p:blipFill>
        <p:spPr>
          <a:xfrm>
            <a:off x="0" y="2677"/>
            <a:ext cx="12192000" cy="6852646"/>
          </a:xfrm>
          <a:prstGeom prst="rect">
            <a:avLst/>
          </a:prstGeom>
        </p:spPr>
      </p:pic>
    </p:spTree>
    <p:extLst>
      <p:ext uri="{BB962C8B-B14F-4D97-AF65-F5344CB8AC3E}">
        <p14:creationId xmlns:p14="http://schemas.microsoft.com/office/powerpoint/2010/main" val="165536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7"/>
          <p:cNvSpPr>
            <a:spLocks noGrp="1"/>
          </p:cNvSpPr>
          <p:nvPr>
            <p:ph type="pic" sz="quarter" idx="34"/>
          </p:nvPr>
        </p:nvSpPr>
        <p:spPr>
          <a:xfrm>
            <a:off x="-2" y="-7867"/>
            <a:ext cx="6521955" cy="6865868"/>
          </a:xfrm>
          <a:prstGeom prst="roundRect">
            <a:avLst>
              <a:gd name="adj" fmla="val 1981"/>
            </a:avLst>
          </a:prstGeom>
          <a:solidFill>
            <a:srgbClr val="009FDF"/>
          </a:solidFill>
        </p:spPr>
      </p:sp>
      <p:sp>
        <p:nvSpPr>
          <p:cNvPr id="7" name="Content Placeholder 4"/>
          <p:cNvSpPr>
            <a:spLocks noGrp="1"/>
          </p:cNvSpPr>
          <p:nvPr>
            <p:ph idx="20"/>
          </p:nvPr>
        </p:nvSpPr>
        <p:spPr>
          <a:xfrm>
            <a:off x="87087" y="436471"/>
            <a:ext cx="6141651" cy="996811"/>
          </a:xfrm>
        </p:spPr>
        <p:txBody>
          <a:bodyPr spcFirstLastPara="1" vert="horz" wrap="square" lIns="0" tIns="0" rIns="72000" bIns="0" rtlCol="0" anchor="t" anchorCtr="0">
            <a:normAutofit fontScale="92500" lnSpcReduction="20000"/>
          </a:bodyPr>
          <a:lstStyle/>
          <a:p>
            <a:pPr algn="ctr"/>
            <a:r>
              <a:rPr lang="en-US" sz="2800" dirty="0">
                <a:solidFill>
                  <a:schemeClr val="bg1"/>
                </a:solidFill>
              </a:rPr>
              <a:t>Disease Sensitive Integrated Hygiene Behaviour Change </a:t>
            </a:r>
            <a:r>
              <a:rPr lang="en-US" sz="2800" dirty="0" err="1">
                <a:solidFill>
                  <a:schemeClr val="bg1"/>
                </a:solidFill>
              </a:rPr>
              <a:t>Programme</a:t>
            </a:r>
            <a:r>
              <a:rPr lang="en-US" sz="2800" dirty="0">
                <a:solidFill>
                  <a:schemeClr val="bg1"/>
                </a:solidFill>
              </a:rPr>
              <a:t> </a:t>
            </a:r>
            <a:br>
              <a:rPr lang="en-US" sz="2800" dirty="0">
                <a:solidFill>
                  <a:schemeClr val="bg1"/>
                </a:solidFill>
              </a:rPr>
            </a:br>
            <a:r>
              <a:rPr lang="en-US" sz="2800" dirty="0">
                <a:solidFill>
                  <a:schemeClr val="bg1"/>
                </a:solidFill>
              </a:rPr>
              <a:t>at Scale </a:t>
            </a:r>
            <a:endParaRPr lang="en-US" sz="3200" dirty="0">
              <a:solidFill>
                <a:schemeClr val="bg1"/>
              </a:solidFill>
            </a:endParaRPr>
          </a:p>
        </p:txBody>
      </p:sp>
      <p:sp>
        <p:nvSpPr>
          <p:cNvPr id="12" name="TextBox 11"/>
          <p:cNvSpPr txBox="1"/>
          <p:nvPr/>
        </p:nvSpPr>
        <p:spPr>
          <a:xfrm>
            <a:off x="6846483" y="6611779"/>
            <a:ext cx="3128791" cy="246221"/>
          </a:xfrm>
          <a:prstGeom prst="rect">
            <a:avLst/>
          </a:prstGeom>
          <a:noFill/>
        </p:spPr>
        <p:txBody>
          <a:bodyPr wrap="square" rtlCol="0">
            <a:spAutoFit/>
          </a:bodyPr>
          <a:lstStyle/>
          <a:p>
            <a:r>
              <a:rPr lang="en-GB" sz="1000" i="1" dirty="0">
                <a:latin typeface="Quicksand" pitchFamily="2" charset="0"/>
              </a:rPr>
              <a:t>Source: Dr Om Prasad Gautam</a:t>
            </a:r>
          </a:p>
        </p:txBody>
      </p:sp>
      <p:pic>
        <p:nvPicPr>
          <p:cNvPr id="14" name="Picture 13" descr="VFMAD23_218_Small2.jpg"/>
          <p:cNvPicPr>
            <a:picLocks noChangeAspect="1"/>
          </p:cNvPicPr>
          <p:nvPr/>
        </p:nvPicPr>
        <p:blipFill rotWithShape="1">
          <a:blip r:embed="rId3" cstate="print">
            <a:extLst>
              <a:ext uri="{28A0092B-C50C-407E-A947-70E740481C1C}">
                <a14:useLocalDpi xmlns:a14="http://schemas.microsoft.com/office/drawing/2010/main" val="0"/>
              </a:ext>
            </a:extLst>
          </a:blip>
          <a:srcRect l="2898" t="1" r="419" b="8508"/>
          <a:stretch/>
        </p:blipFill>
        <p:spPr>
          <a:xfrm>
            <a:off x="455273" y="1738269"/>
            <a:ext cx="5456177" cy="3373592"/>
          </a:xfrm>
          <a:prstGeom prst="rect">
            <a:avLst/>
          </a:prstGeom>
          <a:ln w="57150">
            <a:solidFill>
              <a:srgbClr val="0070C0"/>
            </a:solidFill>
          </a:ln>
        </p:spPr>
      </p:pic>
      <p:sp>
        <p:nvSpPr>
          <p:cNvPr id="2" name="Rectangle 1"/>
          <p:cNvSpPr/>
          <p:nvPr/>
        </p:nvSpPr>
        <p:spPr>
          <a:xfrm>
            <a:off x="268819" y="5419726"/>
            <a:ext cx="6434392" cy="1323439"/>
          </a:xfrm>
          <a:prstGeom prst="rect">
            <a:avLst/>
          </a:prstGeom>
        </p:spPr>
        <p:txBody>
          <a:bodyPr wrap="square">
            <a:spAutoFit/>
          </a:bodyPr>
          <a:lstStyle/>
          <a:p>
            <a:pPr algn="ctr"/>
            <a:r>
              <a:rPr lang="en-US" sz="2000" b="1" dirty="0">
                <a:solidFill>
                  <a:schemeClr val="bg1"/>
                </a:solidFill>
                <a:latin typeface="Quicksand" pitchFamily="2" charset="0"/>
              </a:rPr>
              <a:t>Dr Om Prasad Gautam, PhD, MPH, MA</a:t>
            </a:r>
          </a:p>
          <a:p>
            <a:pPr algn="ctr"/>
            <a:r>
              <a:rPr lang="en-US" sz="2000" b="1" dirty="0">
                <a:solidFill>
                  <a:schemeClr val="bg1"/>
                </a:solidFill>
                <a:latin typeface="Quicksand" pitchFamily="2" charset="0"/>
              </a:rPr>
              <a:t>Senior WASH Manager – Hygiene </a:t>
            </a:r>
          </a:p>
          <a:p>
            <a:pPr algn="ctr"/>
            <a:r>
              <a:rPr lang="en-US" sz="2000" b="1" dirty="0">
                <a:solidFill>
                  <a:schemeClr val="bg1"/>
                </a:solidFill>
                <a:latin typeface="Quicksand" pitchFamily="2" charset="0"/>
              </a:rPr>
              <a:t>(Global Technical Lead) </a:t>
            </a:r>
          </a:p>
          <a:p>
            <a:pPr algn="ctr"/>
            <a:r>
              <a:rPr lang="en-US" sz="2000" b="1" dirty="0">
                <a:solidFill>
                  <a:schemeClr val="bg1"/>
                </a:solidFill>
                <a:latin typeface="Quicksand" pitchFamily="2" charset="0"/>
              </a:rPr>
              <a:t>WaterAid UK</a:t>
            </a:r>
          </a:p>
        </p:txBody>
      </p:sp>
      <p:sp>
        <p:nvSpPr>
          <p:cNvPr id="4" name="Rectangle 3">
            <a:extLst>
              <a:ext uri="{FF2B5EF4-FFF2-40B4-BE49-F238E27FC236}">
                <a16:creationId xmlns:a16="http://schemas.microsoft.com/office/drawing/2014/main" id="{861F28EE-F9F2-438A-A01A-87419647F545}"/>
              </a:ext>
            </a:extLst>
          </p:cNvPr>
          <p:cNvSpPr/>
          <p:nvPr/>
        </p:nvSpPr>
        <p:spPr>
          <a:xfrm>
            <a:off x="10663313" y="6043625"/>
            <a:ext cx="1406769" cy="70886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latin typeface="Quicksand" pitchFamily="2" charset="0"/>
            </a:endParaRPr>
          </a:p>
        </p:txBody>
      </p:sp>
      <p:pic>
        <p:nvPicPr>
          <p:cNvPr id="19" name="Picture 18">
            <a:extLst>
              <a:ext uri="{FF2B5EF4-FFF2-40B4-BE49-F238E27FC236}">
                <a16:creationId xmlns:a16="http://schemas.microsoft.com/office/drawing/2014/main" id="{25A55610-0A09-4538-A667-40C6B1193996}"/>
              </a:ext>
            </a:extLst>
          </p:cNvPr>
          <p:cNvPicPr>
            <a:picLocks noChangeAspect="1"/>
          </p:cNvPicPr>
          <p:nvPr/>
        </p:nvPicPr>
        <p:blipFill rotWithShape="1">
          <a:blip r:embed="rId4"/>
          <a:srcRect t="22950" b="27230"/>
          <a:stretch/>
        </p:blipFill>
        <p:spPr>
          <a:xfrm>
            <a:off x="6546775" y="1765704"/>
            <a:ext cx="4062064" cy="1935219"/>
          </a:xfrm>
          <a:prstGeom prst="rect">
            <a:avLst/>
          </a:prstGeom>
          <a:ln w="19050">
            <a:solidFill>
              <a:srgbClr val="0070C0"/>
            </a:solidFill>
          </a:ln>
        </p:spPr>
      </p:pic>
      <p:pic>
        <p:nvPicPr>
          <p:cNvPr id="20" name="Picture 19">
            <a:extLst>
              <a:ext uri="{FF2B5EF4-FFF2-40B4-BE49-F238E27FC236}">
                <a16:creationId xmlns:a16="http://schemas.microsoft.com/office/drawing/2014/main" id="{867CDD56-DAA9-4CE0-913A-A02CCA82254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99888" y="4255458"/>
            <a:ext cx="1023293" cy="2328535"/>
          </a:xfrm>
          <a:prstGeom prst="rect">
            <a:avLst/>
          </a:prstGeom>
        </p:spPr>
      </p:pic>
      <p:pic>
        <p:nvPicPr>
          <p:cNvPr id="15" name="DBA2158E-3D74-40DF-80B0-BE63841866F7" descr="IMG_8451.JPG">
            <a:extLst>
              <a:ext uri="{FF2B5EF4-FFF2-40B4-BE49-F238E27FC236}">
                <a16:creationId xmlns:a16="http://schemas.microsoft.com/office/drawing/2014/main" id="{5F268B4D-52A8-45FB-B6F0-DEBFA67AB5E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46774" y="3710599"/>
            <a:ext cx="4116537" cy="3249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9967DC9-6112-4803-9AAD-DE0E5CDA4498}"/>
              </a:ext>
            </a:extLst>
          </p:cNvPr>
          <p:cNvPicPr>
            <a:picLocks noChangeAspect="1"/>
          </p:cNvPicPr>
          <p:nvPr/>
        </p:nvPicPr>
        <p:blipFill>
          <a:blip r:embed="rId7"/>
          <a:stretch>
            <a:fillRect/>
          </a:stretch>
        </p:blipFill>
        <p:spPr>
          <a:xfrm>
            <a:off x="6521954" y="1"/>
            <a:ext cx="4116537" cy="1843113"/>
          </a:xfrm>
          <a:prstGeom prst="rect">
            <a:avLst/>
          </a:prstGeom>
        </p:spPr>
      </p:pic>
    </p:spTree>
    <p:extLst>
      <p:ext uri="{BB962C8B-B14F-4D97-AF65-F5344CB8AC3E}">
        <p14:creationId xmlns:p14="http://schemas.microsoft.com/office/powerpoint/2010/main" val="219035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8D36-5DE5-4244-92B8-E4FD0ED4022F}"/>
              </a:ext>
            </a:extLst>
          </p:cNvPr>
          <p:cNvSpPr>
            <a:spLocks noGrp="1"/>
          </p:cNvSpPr>
          <p:nvPr>
            <p:ph type="title"/>
          </p:nvPr>
        </p:nvSpPr>
        <p:spPr>
          <a:xfrm>
            <a:off x="266460" y="149372"/>
            <a:ext cx="10515600" cy="485480"/>
          </a:xfrm>
        </p:spPr>
        <p:txBody>
          <a:bodyPr>
            <a:noAutofit/>
          </a:bodyPr>
          <a:lstStyle/>
          <a:p>
            <a:r>
              <a:rPr lang="en-GB" sz="3600" dirty="0">
                <a:solidFill>
                  <a:srgbClr val="00B0F0"/>
                </a:solidFill>
                <a:ea typeface="Tahoma" panose="020B0604030504040204" pitchFamily="34" charset="0"/>
                <a:cs typeface="Tahoma" panose="020B0604030504040204" pitchFamily="34" charset="0"/>
              </a:rPr>
              <a:t>Leading causes of death globally, 2019</a:t>
            </a:r>
          </a:p>
        </p:txBody>
      </p:sp>
      <p:pic>
        <p:nvPicPr>
          <p:cNvPr id="5" name="Picture 4">
            <a:extLst>
              <a:ext uri="{FF2B5EF4-FFF2-40B4-BE49-F238E27FC236}">
                <a16:creationId xmlns:a16="http://schemas.microsoft.com/office/drawing/2014/main" id="{581560B2-6BF1-440A-8E91-FBD00D1C953D}"/>
              </a:ext>
            </a:extLst>
          </p:cNvPr>
          <p:cNvPicPr>
            <a:picLocks noChangeAspect="1"/>
          </p:cNvPicPr>
          <p:nvPr/>
        </p:nvPicPr>
        <p:blipFill rotWithShape="1">
          <a:blip r:embed="rId3"/>
          <a:srcRect l="9907" t="19070" r="51250" b="8527"/>
          <a:stretch/>
        </p:blipFill>
        <p:spPr>
          <a:xfrm>
            <a:off x="269359" y="1741208"/>
            <a:ext cx="3728484" cy="4965405"/>
          </a:xfrm>
          <a:prstGeom prst="rect">
            <a:avLst/>
          </a:prstGeom>
          <a:ln w="28575">
            <a:solidFill>
              <a:schemeClr val="tx1"/>
            </a:solidFill>
          </a:ln>
        </p:spPr>
      </p:pic>
      <p:sp>
        <p:nvSpPr>
          <p:cNvPr id="6" name="Rectangle 5">
            <a:extLst>
              <a:ext uri="{FF2B5EF4-FFF2-40B4-BE49-F238E27FC236}">
                <a16:creationId xmlns:a16="http://schemas.microsoft.com/office/drawing/2014/main" id="{92EDB90C-552E-42A0-BEE3-F4AA4DBFAFC0}"/>
              </a:ext>
            </a:extLst>
          </p:cNvPr>
          <p:cNvSpPr/>
          <p:nvPr/>
        </p:nvSpPr>
        <p:spPr>
          <a:xfrm>
            <a:off x="269359" y="910212"/>
            <a:ext cx="4015564" cy="830997"/>
          </a:xfrm>
          <a:prstGeom prst="rect">
            <a:avLst/>
          </a:prstGeom>
        </p:spPr>
        <p:txBody>
          <a:bodyPr wrap="square">
            <a:spAutoFit/>
          </a:bodyPr>
          <a:lstStyle/>
          <a:p>
            <a:r>
              <a:rPr lang="en-GB" sz="1600" b="1" dirty="0">
                <a:solidFill>
                  <a:srgbClr val="002060"/>
                </a:solidFill>
                <a:latin typeface="Quicksand" pitchFamily="2" charset="0"/>
              </a:rPr>
              <a:t>At a global level, 7 of the 10 leading causes of deaths in 2019 were noncommunicable diseases</a:t>
            </a:r>
          </a:p>
        </p:txBody>
      </p:sp>
      <p:pic>
        <p:nvPicPr>
          <p:cNvPr id="8" name="Picture 7">
            <a:extLst>
              <a:ext uri="{FF2B5EF4-FFF2-40B4-BE49-F238E27FC236}">
                <a16:creationId xmlns:a16="http://schemas.microsoft.com/office/drawing/2014/main" id="{A90C2007-6CDE-4CCA-B163-9686CDC1F8E6}"/>
              </a:ext>
            </a:extLst>
          </p:cNvPr>
          <p:cNvPicPr>
            <a:picLocks noChangeAspect="1"/>
          </p:cNvPicPr>
          <p:nvPr/>
        </p:nvPicPr>
        <p:blipFill rotWithShape="1">
          <a:blip r:embed="rId4"/>
          <a:srcRect l="10291" t="17519" r="51163" b="5324"/>
          <a:stretch/>
        </p:blipFill>
        <p:spPr>
          <a:xfrm>
            <a:off x="4180370" y="1741208"/>
            <a:ext cx="3581399" cy="4965405"/>
          </a:xfrm>
          <a:prstGeom prst="rect">
            <a:avLst/>
          </a:prstGeom>
          <a:ln w="28575">
            <a:solidFill>
              <a:schemeClr val="tx1"/>
            </a:solidFill>
          </a:ln>
        </p:spPr>
      </p:pic>
      <p:sp>
        <p:nvSpPr>
          <p:cNvPr id="9" name="Rectangle 8">
            <a:extLst>
              <a:ext uri="{FF2B5EF4-FFF2-40B4-BE49-F238E27FC236}">
                <a16:creationId xmlns:a16="http://schemas.microsoft.com/office/drawing/2014/main" id="{77C8AAA3-8E66-4D00-905E-A75317809F06}"/>
              </a:ext>
            </a:extLst>
          </p:cNvPr>
          <p:cNvSpPr/>
          <p:nvPr/>
        </p:nvSpPr>
        <p:spPr>
          <a:xfrm>
            <a:off x="4081133" y="867683"/>
            <a:ext cx="4015564" cy="830997"/>
          </a:xfrm>
          <a:prstGeom prst="rect">
            <a:avLst/>
          </a:prstGeom>
        </p:spPr>
        <p:txBody>
          <a:bodyPr wrap="square">
            <a:spAutoFit/>
          </a:bodyPr>
          <a:lstStyle/>
          <a:p>
            <a:r>
              <a:rPr lang="en-GB" sz="1600" b="1" dirty="0">
                <a:solidFill>
                  <a:srgbClr val="00B050"/>
                </a:solidFill>
                <a:latin typeface="Quicksand" pitchFamily="2" charset="0"/>
              </a:rPr>
              <a:t>In low-income countries, 6 of the 10 leading causes of deaths in 2019 were communicable diseases</a:t>
            </a:r>
          </a:p>
        </p:txBody>
      </p:sp>
      <p:pic>
        <p:nvPicPr>
          <p:cNvPr id="10" name="Picture 9">
            <a:extLst>
              <a:ext uri="{FF2B5EF4-FFF2-40B4-BE49-F238E27FC236}">
                <a16:creationId xmlns:a16="http://schemas.microsoft.com/office/drawing/2014/main" id="{6FF868DE-507F-43FC-845C-4658FAD2F34A}"/>
              </a:ext>
            </a:extLst>
          </p:cNvPr>
          <p:cNvPicPr>
            <a:picLocks noChangeAspect="1"/>
          </p:cNvPicPr>
          <p:nvPr/>
        </p:nvPicPr>
        <p:blipFill rotWithShape="1">
          <a:blip r:embed="rId5"/>
          <a:srcRect l="10465" t="17209" r="53343" b="6512"/>
          <a:stretch/>
        </p:blipFill>
        <p:spPr>
          <a:xfrm>
            <a:off x="8096697" y="1698680"/>
            <a:ext cx="3811775" cy="5007933"/>
          </a:xfrm>
          <a:prstGeom prst="rect">
            <a:avLst/>
          </a:prstGeom>
          <a:ln w="28575">
            <a:solidFill>
              <a:schemeClr val="tx1"/>
            </a:solidFill>
          </a:ln>
        </p:spPr>
      </p:pic>
      <p:sp>
        <p:nvSpPr>
          <p:cNvPr id="11" name="Rectangle 10">
            <a:extLst>
              <a:ext uri="{FF2B5EF4-FFF2-40B4-BE49-F238E27FC236}">
                <a16:creationId xmlns:a16="http://schemas.microsoft.com/office/drawing/2014/main" id="{06F718E3-6AB8-4AF5-BBE9-330E96C36FEB}"/>
              </a:ext>
            </a:extLst>
          </p:cNvPr>
          <p:cNvSpPr/>
          <p:nvPr/>
        </p:nvSpPr>
        <p:spPr>
          <a:xfrm>
            <a:off x="8015179" y="867683"/>
            <a:ext cx="4015564" cy="830997"/>
          </a:xfrm>
          <a:prstGeom prst="rect">
            <a:avLst/>
          </a:prstGeom>
        </p:spPr>
        <p:txBody>
          <a:bodyPr wrap="square">
            <a:spAutoFit/>
          </a:bodyPr>
          <a:lstStyle/>
          <a:p>
            <a:r>
              <a:rPr lang="en-GB" sz="1600" b="1" dirty="0">
                <a:solidFill>
                  <a:srgbClr val="00B0F0"/>
                </a:solidFill>
                <a:latin typeface="Quicksand" pitchFamily="2" charset="0"/>
              </a:rPr>
              <a:t>In high-income countries, 9 of the 10 leading causes of deaths in 2019 were non-communicable diseases</a:t>
            </a:r>
          </a:p>
        </p:txBody>
      </p:sp>
      <p:sp>
        <p:nvSpPr>
          <p:cNvPr id="3" name="Rectangle 2">
            <a:extLst>
              <a:ext uri="{FF2B5EF4-FFF2-40B4-BE49-F238E27FC236}">
                <a16:creationId xmlns:a16="http://schemas.microsoft.com/office/drawing/2014/main" id="{F81CB347-04E8-455D-96C4-681E3398F664}"/>
              </a:ext>
            </a:extLst>
          </p:cNvPr>
          <p:cNvSpPr/>
          <p:nvPr/>
        </p:nvSpPr>
        <p:spPr>
          <a:xfrm>
            <a:off x="662980" y="639519"/>
            <a:ext cx="10768579" cy="276999"/>
          </a:xfrm>
          <a:prstGeom prst="rect">
            <a:avLst/>
          </a:prstGeom>
        </p:spPr>
        <p:txBody>
          <a:bodyPr wrap="square">
            <a:spAutoFit/>
          </a:bodyPr>
          <a:lstStyle/>
          <a:p>
            <a:pPr algn="ctr"/>
            <a:r>
              <a:rPr lang="en-GB" sz="1200" i="1" dirty="0">
                <a:solidFill>
                  <a:srgbClr val="00B0F0"/>
                </a:solidFill>
                <a:latin typeface="Quicksand" pitchFamily="2" charset="0"/>
              </a:rPr>
              <a:t>https://www.thelancet.com/journals/lancet/issue/vol396no10258</a:t>
            </a:r>
          </a:p>
        </p:txBody>
      </p:sp>
    </p:spTree>
    <p:extLst>
      <p:ext uri="{BB962C8B-B14F-4D97-AF65-F5344CB8AC3E}">
        <p14:creationId xmlns:p14="http://schemas.microsoft.com/office/powerpoint/2010/main" val="2169133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BCBB24-9F2C-409F-9121-8AB40D74DFBF}"/>
              </a:ext>
            </a:extLst>
          </p:cNvPr>
          <p:cNvPicPr>
            <a:picLocks noChangeAspect="1"/>
          </p:cNvPicPr>
          <p:nvPr/>
        </p:nvPicPr>
        <p:blipFill>
          <a:blip r:embed="rId2"/>
          <a:stretch>
            <a:fillRect/>
          </a:stretch>
        </p:blipFill>
        <p:spPr>
          <a:xfrm>
            <a:off x="-82169" y="1"/>
            <a:ext cx="6445263" cy="5528364"/>
          </a:xfrm>
          <a:prstGeom prst="rect">
            <a:avLst/>
          </a:prstGeom>
        </p:spPr>
      </p:pic>
      <p:pic>
        <p:nvPicPr>
          <p:cNvPr id="10" name="Picture 9">
            <a:extLst>
              <a:ext uri="{FF2B5EF4-FFF2-40B4-BE49-F238E27FC236}">
                <a16:creationId xmlns:a16="http://schemas.microsoft.com/office/drawing/2014/main" id="{B1667D90-0A2F-423A-8458-68D7819D63E8}"/>
              </a:ext>
            </a:extLst>
          </p:cNvPr>
          <p:cNvPicPr>
            <a:picLocks noChangeAspect="1"/>
          </p:cNvPicPr>
          <p:nvPr/>
        </p:nvPicPr>
        <p:blipFill>
          <a:blip r:embed="rId3"/>
          <a:stretch>
            <a:fillRect/>
          </a:stretch>
        </p:blipFill>
        <p:spPr>
          <a:xfrm>
            <a:off x="6141720" y="1760221"/>
            <a:ext cx="6050280" cy="5097780"/>
          </a:xfrm>
          <a:prstGeom prst="rect">
            <a:avLst/>
          </a:prstGeom>
        </p:spPr>
      </p:pic>
      <p:sp>
        <p:nvSpPr>
          <p:cNvPr id="12" name="Oval 11">
            <a:extLst>
              <a:ext uri="{FF2B5EF4-FFF2-40B4-BE49-F238E27FC236}">
                <a16:creationId xmlns:a16="http://schemas.microsoft.com/office/drawing/2014/main" id="{F7F84D56-A1CF-4076-97B3-C9C1FCC3B5E1}"/>
              </a:ext>
            </a:extLst>
          </p:cNvPr>
          <p:cNvSpPr/>
          <p:nvPr/>
        </p:nvSpPr>
        <p:spPr>
          <a:xfrm>
            <a:off x="10322353" y="4383465"/>
            <a:ext cx="1869649" cy="2026763"/>
          </a:xfrm>
          <a:prstGeom prst="ellipse">
            <a:avLst/>
          </a:prstGeom>
          <a:noFill/>
          <a:ln w="57150">
            <a:solidFill>
              <a:srgbClr val="FF000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sz="1400" dirty="0">
              <a:latin typeface="Quicksand" pitchFamily="2" charset="0"/>
            </a:endParaRPr>
          </a:p>
        </p:txBody>
      </p:sp>
      <p:sp>
        <p:nvSpPr>
          <p:cNvPr id="13" name="TextBox 12">
            <a:extLst>
              <a:ext uri="{FF2B5EF4-FFF2-40B4-BE49-F238E27FC236}">
                <a16:creationId xmlns:a16="http://schemas.microsoft.com/office/drawing/2014/main" id="{064EDD66-2486-4C6A-8160-C6826DBC3E73}"/>
              </a:ext>
            </a:extLst>
          </p:cNvPr>
          <p:cNvSpPr txBox="1"/>
          <p:nvPr/>
        </p:nvSpPr>
        <p:spPr>
          <a:xfrm>
            <a:off x="10322351" y="4025246"/>
            <a:ext cx="1602556" cy="307777"/>
          </a:xfrm>
          <a:prstGeom prst="rect">
            <a:avLst/>
          </a:prstGeom>
          <a:noFill/>
        </p:spPr>
        <p:txBody>
          <a:bodyPr wrap="square" rtlCol="0">
            <a:spAutoFit/>
          </a:bodyPr>
          <a:lstStyle/>
          <a:p>
            <a:r>
              <a:rPr lang="en-GB" sz="1400" b="1" dirty="0">
                <a:solidFill>
                  <a:srgbClr val="FF0000"/>
                </a:solidFill>
                <a:latin typeface="Quicksand" pitchFamily="2" charset="0"/>
              </a:rPr>
              <a:t>Risk Factors</a:t>
            </a:r>
          </a:p>
        </p:txBody>
      </p:sp>
      <p:sp>
        <p:nvSpPr>
          <p:cNvPr id="2" name="Rectangle 1">
            <a:extLst>
              <a:ext uri="{FF2B5EF4-FFF2-40B4-BE49-F238E27FC236}">
                <a16:creationId xmlns:a16="http://schemas.microsoft.com/office/drawing/2014/main" id="{775C16C3-B048-4D9B-8D49-9C3BCB8E390F}"/>
              </a:ext>
            </a:extLst>
          </p:cNvPr>
          <p:cNvSpPr/>
          <p:nvPr/>
        </p:nvSpPr>
        <p:spPr>
          <a:xfrm>
            <a:off x="8505826" y="2638426"/>
            <a:ext cx="3228975" cy="96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dirty="0">
              <a:latin typeface="Quicksand" pitchFamily="2" charset="0"/>
            </a:endParaRPr>
          </a:p>
        </p:txBody>
      </p:sp>
      <p:sp>
        <p:nvSpPr>
          <p:cNvPr id="8" name="TextBox 7">
            <a:extLst>
              <a:ext uri="{FF2B5EF4-FFF2-40B4-BE49-F238E27FC236}">
                <a16:creationId xmlns:a16="http://schemas.microsoft.com/office/drawing/2014/main" id="{39E74572-B569-4D06-91A1-DA2280125274}"/>
              </a:ext>
            </a:extLst>
          </p:cNvPr>
          <p:cNvSpPr txBox="1"/>
          <p:nvPr/>
        </p:nvSpPr>
        <p:spPr>
          <a:xfrm>
            <a:off x="6412648" y="42683"/>
            <a:ext cx="5711613" cy="2308324"/>
          </a:xfrm>
          <a:prstGeom prst="rect">
            <a:avLst/>
          </a:prstGeom>
          <a:solidFill>
            <a:schemeClr val="accent1"/>
          </a:solidFill>
        </p:spPr>
        <p:txBody>
          <a:bodyPr wrap="square">
            <a:spAutoFit/>
          </a:bodyPr>
          <a:lstStyle/>
          <a:p>
            <a:r>
              <a:rPr lang="en-GB" sz="2400" b="1" dirty="0">
                <a:solidFill>
                  <a:schemeClr val="bg1"/>
                </a:solidFill>
                <a:latin typeface="Quicksand" pitchFamily="2" charset="0"/>
              </a:rPr>
              <a:t>1.6 million people died from diarrhoea and diarrhoeal disease is the second leading cause of death in </a:t>
            </a:r>
            <a:r>
              <a:rPr lang="en-GB" sz="2400" b="1" u="sng" dirty="0">
                <a:solidFill>
                  <a:schemeClr val="bg1"/>
                </a:solidFill>
                <a:latin typeface="Quicksand" pitchFamily="2" charset="0"/>
              </a:rPr>
              <a:t>children under five years </a:t>
            </a:r>
            <a:r>
              <a:rPr lang="en-GB" sz="2400" b="1" dirty="0">
                <a:solidFill>
                  <a:schemeClr val="bg1"/>
                </a:solidFill>
                <a:latin typeface="Quicksand" pitchFamily="2" charset="0"/>
              </a:rPr>
              <a:t>old, and was responsible for the deaths of </a:t>
            </a:r>
            <a:r>
              <a:rPr lang="en-GB" sz="2400" b="1" u="sng" dirty="0">
                <a:solidFill>
                  <a:schemeClr val="bg1"/>
                </a:solidFill>
                <a:latin typeface="Quicksand" pitchFamily="2" charset="0"/>
              </a:rPr>
              <a:t>370,000  children in 2019</a:t>
            </a:r>
            <a:r>
              <a:rPr lang="en-GB" sz="2400" b="1" dirty="0">
                <a:solidFill>
                  <a:schemeClr val="bg1"/>
                </a:solidFill>
                <a:latin typeface="Quicksand" pitchFamily="2" charset="0"/>
              </a:rPr>
              <a:t>.</a:t>
            </a:r>
          </a:p>
        </p:txBody>
      </p:sp>
    </p:spTree>
    <p:extLst>
      <p:ext uri="{BB962C8B-B14F-4D97-AF65-F5344CB8AC3E}">
        <p14:creationId xmlns:p14="http://schemas.microsoft.com/office/powerpoint/2010/main" val="396770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BC92765-2374-18DC-4E35-3739BAD1CB36}"/>
              </a:ext>
            </a:extLst>
          </p:cNvPr>
          <p:cNvSpPr txBox="1">
            <a:spLocks/>
          </p:cNvSpPr>
          <p:nvPr/>
        </p:nvSpPr>
        <p:spPr bwMode="auto">
          <a:xfrm>
            <a:off x="0" y="21152"/>
            <a:ext cx="12192000" cy="85010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US" sz="3600" b="1" dirty="0">
                <a:solidFill>
                  <a:srgbClr val="00AEEF"/>
                </a:solidFill>
                <a:latin typeface="Quicksand" pitchFamily="2" charset="0"/>
                <a:ea typeface="+mj-ea"/>
                <a:cs typeface="+mj-cs"/>
              </a:rPr>
              <a:t>Nutrition: complex determinants &amp; outcomes</a:t>
            </a:r>
          </a:p>
        </p:txBody>
      </p:sp>
      <p:sp>
        <p:nvSpPr>
          <p:cNvPr id="21" name="Rounded Rectangle 1">
            <a:extLst>
              <a:ext uri="{FF2B5EF4-FFF2-40B4-BE49-F238E27FC236}">
                <a16:creationId xmlns:a16="http://schemas.microsoft.com/office/drawing/2014/main" id="{04B75FC6-F3D0-9A74-D0A9-BCA6FA47B443}"/>
              </a:ext>
            </a:extLst>
          </p:cNvPr>
          <p:cNvSpPr/>
          <p:nvPr/>
        </p:nvSpPr>
        <p:spPr>
          <a:xfrm>
            <a:off x="7838989" y="1465178"/>
            <a:ext cx="3640476" cy="50707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Quicksand" pitchFamily="2" charset="0"/>
            </a:endParaRPr>
          </a:p>
        </p:txBody>
      </p:sp>
      <p:sp>
        <p:nvSpPr>
          <p:cNvPr id="22" name="TextBox 21">
            <a:extLst>
              <a:ext uri="{FF2B5EF4-FFF2-40B4-BE49-F238E27FC236}">
                <a16:creationId xmlns:a16="http://schemas.microsoft.com/office/drawing/2014/main" id="{F3DE38DF-56CA-35BA-57B9-BB9AA9660009}"/>
              </a:ext>
            </a:extLst>
          </p:cNvPr>
          <p:cNvSpPr txBox="1"/>
          <p:nvPr/>
        </p:nvSpPr>
        <p:spPr>
          <a:xfrm>
            <a:off x="8056717" y="1753884"/>
            <a:ext cx="3096344" cy="4524315"/>
          </a:xfrm>
          <a:prstGeom prst="rect">
            <a:avLst/>
          </a:prstGeom>
          <a:noFill/>
        </p:spPr>
        <p:txBody>
          <a:bodyPr wrap="square" rtlCol="0">
            <a:spAutoFit/>
          </a:bodyPr>
          <a:lstStyle/>
          <a:p>
            <a:pPr algn="ctr"/>
            <a:r>
              <a:rPr lang="en-US" sz="2400" dirty="0">
                <a:solidFill>
                  <a:schemeClr val="bg1"/>
                </a:solidFill>
                <a:latin typeface="Quicksand" pitchFamily="2" charset="0"/>
              </a:rPr>
              <a:t>Poor WASH</a:t>
            </a:r>
          </a:p>
          <a:p>
            <a:pPr algn="ctr"/>
            <a:endParaRPr lang="en-US" sz="2400" dirty="0">
              <a:solidFill>
                <a:schemeClr val="bg1"/>
              </a:solidFill>
              <a:latin typeface="Quicksand" pitchFamily="2" charset="0"/>
            </a:endParaRPr>
          </a:p>
          <a:p>
            <a:pPr algn="ctr"/>
            <a:r>
              <a:rPr lang="en-US" sz="2400" dirty="0">
                <a:solidFill>
                  <a:schemeClr val="bg1"/>
                </a:solidFill>
                <a:latin typeface="Quicksand" pitchFamily="2" charset="0"/>
              </a:rPr>
              <a:t>Fecal-oral/soil exposure</a:t>
            </a:r>
          </a:p>
          <a:p>
            <a:pPr algn="ctr"/>
            <a:endParaRPr lang="en-US" sz="2400" dirty="0">
              <a:solidFill>
                <a:schemeClr val="bg1"/>
              </a:solidFill>
              <a:latin typeface="Quicksand" pitchFamily="2" charset="0"/>
            </a:endParaRPr>
          </a:p>
          <a:p>
            <a:pPr algn="ctr"/>
            <a:endParaRPr lang="en-US" sz="2400" dirty="0">
              <a:solidFill>
                <a:schemeClr val="bg1"/>
              </a:solidFill>
              <a:latin typeface="Quicksand" pitchFamily="2" charset="0"/>
            </a:endParaRPr>
          </a:p>
          <a:p>
            <a:pPr algn="ctr"/>
            <a:endParaRPr lang="en-US" sz="2400" dirty="0">
              <a:solidFill>
                <a:schemeClr val="bg1"/>
              </a:solidFill>
              <a:latin typeface="Quicksand" pitchFamily="2" charset="0"/>
            </a:endParaRPr>
          </a:p>
          <a:p>
            <a:pPr algn="ctr"/>
            <a:endParaRPr lang="en-US" sz="2400" dirty="0">
              <a:solidFill>
                <a:schemeClr val="bg1"/>
              </a:solidFill>
              <a:latin typeface="Quicksand" pitchFamily="2" charset="0"/>
            </a:endParaRPr>
          </a:p>
          <a:p>
            <a:pPr algn="ctr"/>
            <a:endParaRPr lang="en-US" sz="2400" dirty="0">
              <a:solidFill>
                <a:schemeClr val="bg1"/>
              </a:solidFill>
              <a:latin typeface="Quicksand" pitchFamily="2" charset="0"/>
            </a:endParaRPr>
          </a:p>
          <a:p>
            <a:pPr algn="ctr"/>
            <a:endParaRPr lang="en-US" sz="2400" dirty="0">
              <a:solidFill>
                <a:schemeClr val="bg1"/>
              </a:solidFill>
              <a:latin typeface="Quicksand" pitchFamily="2" charset="0"/>
            </a:endParaRPr>
          </a:p>
          <a:p>
            <a:pPr algn="ctr"/>
            <a:r>
              <a:rPr lang="en-US" sz="2400" dirty="0">
                <a:solidFill>
                  <a:schemeClr val="bg1"/>
                </a:solidFill>
                <a:latin typeface="Quicksand" pitchFamily="2" charset="0"/>
              </a:rPr>
              <a:t>Poor nutritional outcomes (stunting)</a:t>
            </a:r>
          </a:p>
        </p:txBody>
      </p:sp>
      <p:sp>
        <p:nvSpPr>
          <p:cNvPr id="23" name="TextBox 22">
            <a:extLst>
              <a:ext uri="{FF2B5EF4-FFF2-40B4-BE49-F238E27FC236}">
                <a16:creationId xmlns:a16="http://schemas.microsoft.com/office/drawing/2014/main" id="{2A133F37-703D-1354-4E39-3860F3E4F6AC}"/>
              </a:ext>
            </a:extLst>
          </p:cNvPr>
          <p:cNvSpPr txBox="1"/>
          <p:nvPr/>
        </p:nvSpPr>
        <p:spPr>
          <a:xfrm>
            <a:off x="8985961" y="4607956"/>
            <a:ext cx="1571915" cy="307777"/>
          </a:xfrm>
          <a:prstGeom prst="rect">
            <a:avLst/>
          </a:prstGeom>
          <a:solidFill>
            <a:schemeClr val="bg1"/>
          </a:solidFill>
          <a:ln>
            <a:solidFill>
              <a:srgbClr val="002060"/>
            </a:solidFill>
          </a:ln>
        </p:spPr>
        <p:txBody>
          <a:bodyPr wrap="square" rtlCol="0">
            <a:spAutoFit/>
          </a:bodyPr>
          <a:lstStyle/>
          <a:p>
            <a:pPr algn="ctr"/>
            <a:r>
              <a:rPr lang="en-US" sz="1400" dirty="0">
                <a:latin typeface="Quicksand" pitchFamily="2" charset="0"/>
              </a:rPr>
              <a:t>EED</a:t>
            </a:r>
          </a:p>
        </p:txBody>
      </p:sp>
      <p:sp>
        <p:nvSpPr>
          <p:cNvPr id="24" name="TextBox 23">
            <a:extLst>
              <a:ext uri="{FF2B5EF4-FFF2-40B4-BE49-F238E27FC236}">
                <a16:creationId xmlns:a16="http://schemas.microsoft.com/office/drawing/2014/main" id="{FBC417A0-4CEA-EFA0-56BF-7EA852EB1A4D}"/>
              </a:ext>
            </a:extLst>
          </p:cNvPr>
          <p:cNvSpPr txBox="1"/>
          <p:nvPr/>
        </p:nvSpPr>
        <p:spPr>
          <a:xfrm>
            <a:off x="7977459" y="4016796"/>
            <a:ext cx="1571915" cy="307777"/>
          </a:xfrm>
          <a:prstGeom prst="rect">
            <a:avLst/>
          </a:prstGeom>
          <a:solidFill>
            <a:schemeClr val="bg1"/>
          </a:solidFill>
          <a:ln>
            <a:solidFill>
              <a:srgbClr val="002060"/>
            </a:solidFill>
          </a:ln>
        </p:spPr>
        <p:txBody>
          <a:bodyPr wrap="square" rtlCol="0">
            <a:spAutoFit/>
          </a:bodyPr>
          <a:lstStyle/>
          <a:p>
            <a:pPr algn="ctr"/>
            <a:r>
              <a:rPr lang="en-US" sz="1400" dirty="0">
                <a:latin typeface="Quicksand" pitchFamily="2" charset="0"/>
              </a:rPr>
              <a:t>Helminths</a:t>
            </a:r>
          </a:p>
        </p:txBody>
      </p:sp>
      <p:sp>
        <p:nvSpPr>
          <p:cNvPr id="25" name="TextBox 24">
            <a:extLst>
              <a:ext uri="{FF2B5EF4-FFF2-40B4-BE49-F238E27FC236}">
                <a16:creationId xmlns:a16="http://schemas.microsoft.com/office/drawing/2014/main" id="{FDCDCDE3-69C0-EDA7-B939-61F0657CE4B4}"/>
              </a:ext>
            </a:extLst>
          </p:cNvPr>
          <p:cNvSpPr txBox="1"/>
          <p:nvPr/>
        </p:nvSpPr>
        <p:spPr>
          <a:xfrm>
            <a:off x="9837405" y="4029924"/>
            <a:ext cx="1571915" cy="307777"/>
          </a:xfrm>
          <a:prstGeom prst="rect">
            <a:avLst/>
          </a:prstGeom>
          <a:solidFill>
            <a:schemeClr val="bg1"/>
          </a:solidFill>
          <a:ln>
            <a:solidFill>
              <a:srgbClr val="002060"/>
            </a:solidFill>
          </a:ln>
        </p:spPr>
        <p:txBody>
          <a:bodyPr wrap="square" rtlCol="0">
            <a:spAutoFit/>
          </a:bodyPr>
          <a:lstStyle/>
          <a:p>
            <a:pPr algn="ctr"/>
            <a:r>
              <a:rPr lang="en-US" sz="1400" dirty="0" err="1">
                <a:latin typeface="Quicksand" pitchFamily="2" charset="0"/>
              </a:rPr>
              <a:t>Diarrhoea</a:t>
            </a:r>
            <a:endParaRPr lang="en-US" sz="1400" dirty="0">
              <a:latin typeface="Quicksand" pitchFamily="2" charset="0"/>
            </a:endParaRPr>
          </a:p>
        </p:txBody>
      </p:sp>
      <p:sp>
        <p:nvSpPr>
          <p:cNvPr id="26" name="Down Arrow 3">
            <a:extLst>
              <a:ext uri="{FF2B5EF4-FFF2-40B4-BE49-F238E27FC236}">
                <a16:creationId xmlns:a16="http://schemas.microsoft.com/office/drawing/2014/main" id="{49384FA8-AD31-CF40-D6FD-65B6C3FFDE18}"/>
              </a:ext>
            </a:extLst>
          </p:cNvPr>
          <p:cNvSpPr/>
          <p:nvPr/>
        </p:nvSpPr>
        <p:spPr>
          <a:xfrm>
            <a:off x="9446623" y="2143485"/>
            <a:ext cx="432048" cy="432048"/>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Quicksand" pitchFamily="2" charset="0"/>
            </a:endParaRPr>
          </a:p>
        </p:txBody>
      </p:sp>
      <p:sp>
        <p:nvSpPr>
          <p:cNvPr id="27" name="Down Arrow 12">
            <a:extLst>
              <a:ext uri="{FF2B5EF4-FFF2-40B4-BE49-F238E27FC236}">
                <a16:creationId xmlns:a16="http://schemas.microsoft.com/office/drawing/2014/main" id="{4CEBA5DE-68FC-1699-7C8F-2A295B38B0D0}"/>
              </a:ext>
            </a:extLst>
          </p:cNvPr>
          <p:cNvSpPr/>
          <p:nvPr/>
        </p:nvSpPr>
        <p:spPr>
          <a:xfrm>
            <a:off x="9446607" y="3448049"/>
            <a:ext cx="432048" cy="432048"/>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Quicksand" pitchFamily="2" charset="0"/>
            </a:endParaRPr>
          </a:p>
        </p:txBody>
      </p:sp>
      <p:sp>
        <p:nvSpPr>
          <p:cNvPr id="28" name="Down Arrow 13">
            <a:extLst>
              <a:ext uri="{FF2B5EF4-FFF2-40B4-BE49-F238E27FC236}">
                <a16:creationId xmlns:a16="http://schemas.microsoft.com/office/drawing/2014/main" id="{54D1D7AD-57E8-AA4F-0DF4-A29FA66F6530}"/>
              </a:ext>
            </a:extLst>
          </p:cNvPr>
          <p:cNvSpPr/>
          <p:nvPr/>
        </p:nvSpPr>
        <p:spPr>
          <a:xfrm>
            <a:off x="9443203" y="4983090"/>
            <a:ext cx="432048" cy="432048"/>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Quicksand" pitchFamily="2" charset="0"/>
            </a:endParaRPr>
          </a:p>
        </p:txBody>
      </p:sp>
      <p:sp>
        <p:nvSpPr>
          <p:cNvPr id="29" name="Title 1">
            <a:extLst>
              <a:ext uri="{FF2B5EF4-FFF2-40B4-BE49-F238E27FC236}">
                <a16:creationId xmlns:a16="http://schemas.microsoft.com/office/drawing/2014/main" id="{E27433ED-F46A-21AD-2B71-21FFDDFA1567}"/>
              </a:ext>
            </a:extLst>
          </p:cNvPr>
          <p:cNvSpPr txBox="1">
            <a:spLocks/>
          </p:cNvSpPr>
          <p:nvPr/>
        </p:nvSpPr>
        <p:spPr>
          <a:xfrm>
            <a:off x="-85577" y="1513473"/>
            <a:ext cx="4571949" cy="519523"/>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b="1" dirty="0">
                <a:solidFill>
                  <a:srgbClr val="00B0F0"/>
                </a:solidFill>
                <a:latin typeface="Quicksand" pitchFamily="2" charset="0"/>
              </a:rPr>
              <a:t>Growth faltering</a:t>
            </a:r>
          </a:p>
        </p:txBody>
      </p:sp>
      <p:sp>
        <p:nvSpPr>
          <p:cNvPr id="30" name="TextBox 29">
            <a:extLst>
              <a:ext uri="{FF2B5EF4-FFF2-40B4-BE49-F238E27FC236}">
                <a16:creationId xmlns:a16="http://schemas.microsoft.com/office/drawing/2014/main" id="{C107CF15-A3A1-A29E-36D7-BFE4A6B01FFC}"/>
              </a:ext>
            </a:extLst>
          </p:cNvPr>
          <p:cNvSpPr txBox="1"/>
          <p:nvPr/>
        </p:nvSpPr>
        <p:spPr>
          <a:xfrm>
            <a:off x="0" y="6421351"/>
            <a:ext cx="6513923" cy="254044"/>
          </a:xfrm>
          <a:prstGeom prst="rect">
            <a:avLst/>
          </a:prstGeom>
          <a:solidFill>
            <a:schemeClr val="bg1"/>
          </a:solidFill>
          <a:ln w="9525">
            <a:noFill/>
          </a:ln>
        </p:spPr>
        <p:txBody>
          <a:bodyPr wrap="square" rtlCol="0">
            <a:spAutoFit/>
          </a:bodyPr>
          <a:lstStyle/>
          <a:p>
            <a:pPr lvl="1" algn="ctr"/>
            <a:r>
              <a:rPr lang="en-GB" sz="1051" b="1" i="1" dirty="0">
                <a:latin typeface="Quicksand" pitchFamily="2" charset="0"/>
                <a:cs typeface="Times New Roman" pitchFamily="18" charset="0"/>
              </a:rPr>
              <a:t>References: </a:t>
            </a:r>
            <a:r>
              <a:rPr lang="en-GB" sz="1051" dirty="0">
                <a:latin typeface="Quicksand" pitchFamily="2" charset="0"/>
              </a:rPr>
              <a:t>Mata, L., </a:t>
            </a:r>
            <a:r>
              <a:rPr lang="en-GB" sz="1051" i="1" dirty="0">
                <a:latin typeface="Quicksand" pitchFamily="2" charset="0"/>
              </a:rPr>
              <a:t>Nutrition and infection. Protein Advisory Group bulletin, 1971</a:t>
            </a:r>
          </a:p>
        </p:txBody>
      </p:sp>
      <p:pic>
        <p:nvPicPr>
          <p:cNvPr id="31" name="Picture 30">
            <a:extLst>
              <a:ext uri="{FF2B5EF4-FFF2-40B4-BE49-F238E27FC236}">
                <a16:creationId xmlns:a16="http://schemas.microsoft.com/office/drawing/2014/main" id="{BEC72DAC-0624-5C6F-E5CE-6AEF24916918}"/>
              </a:ext>
            </a:extLst>
          </p:cNvPr>
          <p:cNvPicPr>
            <a:picLocks noChangeAspect="1" noChangeArrowheads="1"/>
          </p:cNvPicPr>
          <p:nvPr/>
        </p:nvPicPr>
        <p:blipFill>
          <a:blip r:embed="rId2" cstate="print"/>
          <a:srcRect t="1639" r="5111"/>
          <a:stretch>
            <a:fillRect/>
          </a:stretch>
        </p:blipFill>
        <p:spPr bwMode="auto">
          <a:xfrm>
            <a:off x="69370" y="2069770"/>
            <a:ext cx="7581687" cy="4274471"/>
          </a:xfrm>
          <a:prstGeom prst="rect">
            <a:avLst/>
          </a:prstGeom>
          <a:noFill/>
          <a:ln w="9525">
            <a:noFill/>
            <a:miter lim="800000"/>
            <a:headEnd/>
            <a:tailEnd/>
          </a:ln>
          <a:effectLst/>
        </p:spPr>
      </p:pic>
      <p:cxnSp>
        <p:nvCxnSpPr>
          <p:cNvPr id="32" name="Straight Arrow Connector 31">
            <a:extLst>
              <a:ext uri="{FF2B5EF4-FFF2-40B4-BE49-F238E27FC236}">
                <a16:creationId xmlns:a16="http://schemas.microsoft.com/office/drawing/2014/main" id="{26C0BEC4-AF87-C1E0-27F5-8CF3B97C05FD}"/>
              </a:ext>
            </a:extLst>
          </p:cNvPr>
          <p:cNvCxnSpPr/>
          <p:nvPr/>
        </p:nvCxnSpPr>
        <p:spPr>
          <a:xfrm>
            <a:off x="1889466" y="4128853"/>
            <a:ext cx="6329" cy="1425996"/>
          </a:xfrm>
          <a:prstGeom prst="straightConnector1">
            <a:avLst/>
          </a:prstGeom>
          <a:ln>
            <a:solidFill>
              <a:srgbClr val="00B0F0"/>
            </a:solidFill>
            <a:headEnd type="triangle"/>
            <a:tailEnd type="triangle"/>
          </a:ln>
        </p:spPr>
        <p:style>
          <a:lnRef idx="3">
            <a:schemeClr val="accent5"/>
          </a:lnRef>
          <a:fillRef idx="0">
            <a:schemeClr val="accent5"/>
          </a:fillRef>
          <a:effectRef idx="2">
            <a:schemeClr val="accent5"/>
          </a:effectRef>
          <a:fontRef idx="minor">
            <a:schemeClr val="tx1"/>
          </a:fontRef>
        </p:style>
      </p:cxnSp>
      <p:sp>
        <p:nvSpPr>
          <p:cNvPr id="33" name="Oval 32">
            <a:extLst>
              <a:ext uri="{FF2B5EF4-FFF2-40B4-BE49-F238E27FC236}">
                <a16:creationId xmlns:a16="http://schemas.microsoft.com/office/drawing/2014/main" id="{A155D4AB-7984-16E7-DF70-0013257350D0}"/>
              </a:ext>
            </a:extLst>
          </p:cNvPr>
          <p:cNvSpPr/>
          <p:nvPr/>
        </p:nvSpPr>
        <p:spPr>
          <a:xfrm>
            <a:off x="1669235" y="5609672"/>
            <a:ext cx="453120" cy="6196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1" dirty="0">
              <a:latin typeface="Quicksand" pitchFamily="2" charset="0"/>
            </a:endParaRPr>
          </a:p>
        </p:txBody>
      </p:sp>
      <p:sp>
        <p:nvSpPr>
          <p:cNvPr id="34" name="Rectangle 33">
            <a:extLst>
              <a:ext uri="{FF2B5EF4-FFF2-40B4-BE49-F238E27FC236}">
                <a16:creationId xmlns:a16="http://schemas.microsoft.com/office/drawing/2014/main" id="{905F6A9F-1142-89CA-1394-948BEDB3E33E}"/>
              </a:ext>
            </a:extLst>
          </p:cNvPr>
          <p:cNvSpPr/>
          <p:nvPr/>
        </p:nvSpPr>
        <p:spPr>
          <a:xfrm>
            <a:off x="972026" y="938519"/>
            <a:ext cx="9686127" cy="461665"/>
          </a:xfrm>
          <a:prstGeom prst="rect">
            <a:avLst/>
          </a:prstGeom>
        </p:spPr>
        <p:txBody>
          <a:bodyPr wrap="square">
            <a:spAutoFit/>
          </a:bodyPr>
          <a:lstStyle/>
          <a:p>
            <a:pPr algn="ctr"/>
            <a:r>
              <a:rPr lang="en-GB" sz="2400" b="1" dirty="0">
                <a:solidFill>
                  <a:schemeClr val="accent1">
                    <a:lumMod val="50000"/>
                  </a:schemeClr>
                </a:solidFill>
                <a:latin typeface="Quicksand" pitchFamily="2" charset="0"/>
              </a:rPr>
              <a:t>25% of stunting is caused by repeated diarrhoea early in life</a:t>
            </a:r>
          </a:p>
        </p:txBody>
      </p:sp>
    </p:spTree>
    <p:extLst>
      <p:ext uri="{BB962C8B-B14F-4D97-AF65-F5344CB8AC3E}">
        <p14:creationId xmlns:p14="http://schemas.microsoft.com/office/powerpoint/2010/main" val="2542759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691284-0515-4B5F-837A-BD6D4C7231D6}"/>
              </a:ext>
            </a:extLst>
          </p:cNvPr>
          <p:cNvPicPr>
            <a:picLocks noChangeAspect="1"/>
          </p:cNvPicPr>
          <p:nvPr/>
        </p:nvPicPr>
        <p:blipFill rotWithShape="1">
          <a:blip r:embed="rId2"/>
          <a:srcRect t="20795" b="8253"/>
          <a:stretch/>
        </p:blipFill>
        <p:spPr>
          <a:xfrm>
            <a:off x="0" y="1719941"/>
            <a:ext cx="12288761" cy="4865915"/>
          </a:xfrm>
          <a:prstGeom prst="rect">
            <a:avLst/>
          </a:prstGeom>
        </p:spPr>
      </p:pic>
      <p:sp>
        <p:nvSpPr>
          <p:cNvPr id="2" name="Title 1">
            <a:extLst>
              <a:ext uri="{FF2B5EF4-FFF2-40B4-BE49-F238E27FC236}">
                <a16:creationId xmlns:a16="http://schemas.microsoft.com/office/drawing/2014/main" id="{8F84CF12-1E5E-A91D-A6A5-2F6E5C20CDE2}"/>
              </a:ext>
            </a:extLst>
          </p:cNvPr>
          <p:cNvSpPr>
            <a:spLocks noGrp="1"/>
          </p:cNvSpPr>
          <p:nvPr>
            <p:ph type="title"/>
          </p:nvPr>
        </p:nvSpPr>
        <p:spPr/>
        <p:txBody>
          <a:bodyPr/>
          <a:lstStyle/>
          <a:p>
            <a:r>
              <a:rPr lang="en-GB" dirty="0"/>
              <a:t>How adverse childhood experiences can in fluence health throughout life</a:t>
            </a:r>
          </a:p>
        </p:txBody>
      </p:sp>
    </p:spTree>
    <p:extLst>
      <p:ext uri="{BB962C8B-B14F-4D97-AF65-F5344CB8AC3E}">
        <p14:creationId xmlns:p14="http://schemas.microsoft.com/office/powerpoint/2010/main" val="266256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95B072-1000-430F-99C2-F2C2B9C5E1A3}"/>
              </a:ext>
            </a:extLst>
          </p:cNvPr>
          <p:cNvPicPr>
            <a:picLocks noChangeAspect="1"/>
          </p:cNvPicPr>
          <p:nvPr/>
        </p:nvPicPr>
        <p:blipFill>
          <a:blip r:embed="rId2"/>
          <a:stretch>
            <a:fillRect/>
          </a:stretch>
        </p:blipFill>
        <p:spPr>
          <a:xfrm>
            <a:off x="8325248" y="4667483"/>
            <a:ext cx="1777928" cy="2190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E8B5BF31-411D-4334-8D54-740B0B758DF6}"/>
              </a:ext>
            </a:extLst>
          </p:cNvPr>
          <p:cNvPicPr>
            <a:picLocks noChangeAspect="1"/>
          </p:cNvPicPr>
          <p:nvPr/>
        </p:nvPicPr>
        <p:blipFill>
          <a:blip r:embed="rId3"/>
          <a:stretch>
            <a:fillRect/>
          </a:stretch>
        </p:blipFill>
        <p:spPr>
          <a:xfrm>
            <a:off x="6287376" y="4636795"/>
            <a:ext cx="1883593" cy="2194439"/>
          </a:xfrm>
          <a:prstGeom prst="rect">
            <a:avLst/>
          </a:prstGeom>
        </p:spPr>
      </p:pic>
      <p:pic>
        <p:nvPicPr>
          <p:cNvPr id="6" name="Picture 5">
            <a:extLst>
              <a:ext uri="{FF2B5EF4-FFF2-40B4-BE49-F238E27FC236}">
                <a16:creationId xmlns:a16="http://schemas.microsoft.com/office/drawing/2014/main" id="{4190CFC1-6090-4EE2-80E3-F599A6953FDB}"/>
              </a:ext>
            </a:extLst>
          </p:cNvPr>
          <p:cNvPicPr>
            <a:picLocks noChangeAspect="1"/>
          </p:cNvPicPr>
          <p:nvPr/>
        </p:nvPicPr>
        <p:blipFill>
          <a:blip r:embed="rId4"/>
          <a:stretch>
            <a:fillRect/>
          </a:stretch>
        </p:blipFill>
        <p:spPr>
          <a:xfrm>
            <a:off x="2129507" y="4623411"/>
            <a:ext cx="2159589" cy="2221205"/>
          </a:xfrm>
          <a:prstGeom prst="rect">
            <a:avLst/>
          </a:prstGeom>
        </p:spPr>
      </p:pic>
      <p:pic>
        <p:nvPicPr>
          <p:cNvPr id="7" name="Picture 6">
            <a:extLst>
              <a:ext uri="{FF2B5EF4-FFF2-40B4-BE49-F238E27FC236}">
                <a16:creationId xmlns:a16="http://schemas.microsoft.com/office/drawing/2014/main" id="{3FB3DA75-96D9-4A34-8F47-7E7EFCEA3EF1}"/>
              </a:ext>
            </a:extLst>
          </p:cNvPr>
          <p:cNvPicPr>
            <a:picLocks noChangeAspect="1"/>
          </p:cNvPicPr>
          <p:nvPr/>
        </p:nvPicPr>
        <p:blipFill rotWithShape="1">
          <a:blip r:embed="rId5"/>
          <a:srcRect l="30390" t="18970" r="50593" b="35944"/>
          <a:stretch/>
        </p:blipFill>
        <p:spPr>
          <a:xfrm>
            <a:off x="4223635" y="4636795"/>
            <a:ext cx="2021983" cy="2268397"/>
          </a:xfrm>
          <a:prstGeom prst="rect">
            <a:avLst/>
          </a:prstGeom>
        </p:spPr>
      </p:pic>
      <p:pic>
        <p:nvPicPr>
          <p:cNvPr id="8" name="Picture 7">
            <a:extLst>
              <a:ext uri="{FF2B5EF4-FFF2-40B4-BE49-F238E27FC236}">
                <a16:creationId xmlns:a16="http://schemas.microsoft.com/office/drawing/2014/main" id="{8A6A185E-90BD-4759-9EDF-FE3DAB901C7B}"/>
              </a:ext>
            </a:extLst>
          </p:cNvPr>
          <p:cNvPicPr>
            <a:picLocks noChangeAspect="1"/>
          </p:cNvPicPr>
          <p:nvPr/>
        </p:nvPicPr>
        <p:blipFill>
          <a:blip r:embed="rId6"/>
          <a:stretch>
            <a:fillRect/>
          </a:stretch>
        </p:blipFill>
        <p:spPr>
          <a:xfrm>
            <a:off x="0" y="4636795"/>
            <a:ext cx="2073432" cy="2268397"/>
          </a:xfrm>
          <a:prstGeom prst="rect">
            <a:avLst/>
          </a:prstGeom>
        </p:spPr>
      </p:pic>
      <p:sp>
        <p:nvSpPr>
          <p:cNvPr id="11" name="Title 1">
            <a:extLst>
              <a:ext uri="{FF2B5EF4-FFF2-40B4-BE49-F238E27FC236}">
                <a16:creationId xmlns:a16="http://schemas.microsoft.com/office/drawing/2014/main" id="{D5A6662B-25C3-4F87-A0D3-1FD1EDFFCF15}"/>
              </a:ext>
            </a:extLst>
          </p:cNvPr>
          <p:cNvSpPr txBox="1">
            <a:spLocks/>
          </p:cNvSpPr>
          <p:nvPr/>
        </p:nvSpPr>
        <p:spPr>
          <a:xfrm>
            <a:off x="-48512" y="4008572"/>
            <a:ext cx="2440896" cy="658913"/>
          </a:xfrm>
          <a:prstGeom prst="rect">
            <a:avLst/>
          </a:prstGeom>
          <a:noFill/>
          <a:ln>
            <a:noFill/>
          </a:ln>
        </p:spPr>
        <p:txBody>
          <a:bodyPr spcFirstLastPara="1" wrap="square" lIns="121900" tIns="121900" rIns="121900" bIns="121900" anchor="t" anchorCtr="0">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1pPr>
            <a:lvl2pPr marR="0" lvl="1"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2pPr>
            <a:lvl3pPr marR="0" lvl="2"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3pPr>
            <a:lvl4pPr marR="0" lvl="3"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4pPr>
            <a:lvl5pPr marR="0" lvl="4"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5pPr>
            <a:lvl6pPr marR="0" lvl="5"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6pPr>
            <a:lvl7pPr marR="0" lvl="6"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7pPr>
            <a:lvl8pPr marR="0" lvl="7"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8pPr>
            <a:lvl9pPr marR="0" lvl="8" algn="l" rtl="0">
              <a:lnSpc>
                <a:spcPct val="100000"/>
              </a:lnSpc>
              <a:spcBef>
                <a:spcPts val="0"/>
              </a:spcBef>
              <a:spcAft>
                <a:spcPts val="0"/>
              </a:spcAft>
              <a:buClr>
                <a:schemeClr val="accent3"/>
              </a:buClr>
              <a:buSzPts val="3000"/>
              <a:buFont typeface="Alfa Slab One"/>
              <a:buNone/>
              <a:defRPr sz="3000" b="0" i="0" u="none" strike="noStrike" cap="none">
                <a:solidFill>
                  <a:schemeClr val="accent3"/>
                </a:solidFill>
                <a:latin typeface="Alfa Slab One"/>
                <a:ea typeface="Alfa Slab One"/>
                <a:cs typeface="Alfa Slab One"/>
                <a:sym typeface="Alfa Slab One"/>
              </a:defRPr>
            </a:lvl9pPr>
          </a:lstStyle>
          <a:p>
            <a:r>
              <a:rPr lang="en-GB" sz="1467" dirty="0">
                <a:latin typeface="Quicksand" pitchFamily="2" charset="0"/>
              </a:rPr>
              <a:t>Healthcare facilities global action plan</a:t>
            </a:r>
          </a:p>
        </p:txBody>
      </p:sp>
      <p:sp>
        <p:nvSpPr>
          <p:cNvPr id="12" name="Title 1">
            <a:extLst>
              <a:ext uri="{FF2B5EF4-FFF2-40B4-BE49-F238E27FC236}">
                <a16:creationId xmlns:a16="http://schemas.microsoft.com/office/drawing/2014/main" id="{B5396E98-7795-4738-A2A6-D9785CE52A1C}"/>
              </a:ext>
            </a:extLst>
          </p:cNvPr>
          <p:cNvSpPr txBox="1">
            <a:spLocks/>
          </p:cNvSpPr>
          <p:nvPr/>
        </p:nvSpPr>
        <p:spPr>
          <a:xfrm>
            <a:off x="2247037" y="4053474"/>
            <a:ext cx="1890135" cy="538420"/>
          </a:xfr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GB" sz="1467" dirty="0">
                <a:solidFill>
                  <a:schemeClr val="accent3"/>
                </a:solidFill>
                <a:latin typeface="Quicksand" pitchFamily="2" charset="0"/>
                <a:sym typeface="Alfa Slab One"/>
              </a:rPr>
              <a:t>Nutrition-sensitive WASH</a:t>
            </a:r>
          </a:p>
        </p:txBody>
      </p:sp>
      <p:sp>
        <p:nvSpPr>
          <p:cNvPr id="13" name="Title 1">
            <a:extLst>
              <a:ext uri="{FF2B5EF4-FFF2-40B4-BE49-F238E27FC236}">
                <a16:creationId xmlns:a16="http://schemas.microsoft.com/office/drawing/2014/main" id="{427F4D37-5947-433B-9042-86C6D1525795}"/>
              </a:ext>
            </a:extLst>
          </p:cNvPr>
          <p:cNvSpPr txBox="1">
            <a:spLocks/>
          </p:cNvSpPr>
          <p:nvPr/>
        </p:nvSpPr>
        <p:spPr>
          <a:xfrm>
            <a:off x="6032257" y="4230307"/>
            <a:ext cx="2159591" cy="480875"/>
          </a:xfr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GB" sz="1467" dirty="0">
                <a:solidFill>
                  <a:schemeClr val="accent3"/>
                </a:solidFill>
                <a:latin typeface="Quicksand" pitchFamily="2" charset="0"/>
              </a:rPr>
              <a:t>WASH and NTDs</a:t>
            </a:r>
          </a:p>
        </p:txBody>
      </p:sp>
      <p:sp>
        <p:nvSpPr>
          <p:cNvPr id="14" name="Title 1">
            <a:extLst>
              <a:ext uri="{FF2B5EF4-FFF2-40B4-BE49-F238E27FC236}">
                <a16:creationId xmlns:a16="http://schemas.microsoft.com/office/drawing/2014/main" id="{D7EE24C1-D829-44CA-8C72-2EA913B89513}"/>
              </a:ext>
            </a:extLst>
          </p:cNvPr>
          <p:cNvSpPr txBox="1">
            <a:spLocks/>
          </p:cNvSpPr>
          <p:nvPr/>
        </p:nvSpPr>
        <p:spPr>
          <a:xfrm>
            <a:off x="4120928" y="4093474"/>
            <a:ext cx="2010841" cy="658913"/>
          </a:xfrm>
        </p:spPr>
        <p:txBody>
          <a:bodyPr/>
          <a:lstStyle>
            <a:lvl1pPr algn="ctr" defTabSz="609585" rtl="0" eaLnBrk="1" latinLnBrk="0" hangingPunct="1">
              <a:spcBef>
                <a:spcPct val="0"/>
              </a:spcBef>
              <a:buNone/>
              <a:defRPr sz="5867" kern="1200">
                <a:solidFill>
                  <a:schemeClr val="tx1"/>
                </a:solidFill>
                <a:latin typeface="+mj-lt"/>
                <a:ea typeface="+mj-ea"/>
                <a:cs typeface="+mj-cs"/>
              </a:defRPr>
            </a:lvl1pPr>
          </a:lstStyle>
          <a:p>
            <a:r>
              <a:rPr lang="en-GB" sz="1467" dirty="0">
                <a:solidFill>
                  <a:schemeClr val="accent3"/>
                </a:solidFill>
                <a:latin typeface="Quicksand" pitchFamily="2" charset="0"/>
              </a:rPr>
              <a:t>2030 Cholera Roadmap </a:t>
            </a:r>
          </a:p>
        </p:txBody>
      </p:sp>
      <p:sp>
        <p:nvSpPr>
          <p:cNvPr id="15" name="TextBox 14">
            <a:extLst>
              <a:ext uri="{FF2B5EF4-FFF2-40B4-BE49-F238E27FC236}">
                <a16:creationId xmlns:a16="http://schemas.microsoft.com/office/drawing/2014/main" id="{A429BC69-3841-4447-A4B4-4DBDA06CEC1A}"/>
              </a:ext>
            </a:extLst>
          </p:cNvPr>
          <p:cNvSpPr txBox="1"/>
          <p:nvPr/>
        </p:nvSpPr>
        <p:spPr>
          <a:xfrm>
            <a:off x="8123188" y="4189102"/>
            <a:ext cx="2159589" cy="318100"/>
          </a:xfrm>
          <a:prstGeom prst="rect">
            <a:avLst/>
          </a:prstGeom>
          <a:noFill/>
        </p:spPr>
        <p:txBody>
          <a:bodyPr wrap="square" rtlCol="0">
            <a:spAutoFit/>
          </a:bodyPr>
          <a:lstStyle/>
          <a:p>
            <a:r>
              <a:rPr lang="en-GB" sz="1467" dirty="0">
                <a:solidFill>
                  <a:schemeClr val="accent3"/>
                </a:solidFill>
                <a:latin typeface="Quicksand" pitchFamily="2" charset="0"/>
                <a:ea typeface="+mj-ea"/>
                <a:cs typeface="+mj-cs"/>
              </a:rPr>
              <a:t>Guideline on AMR</a:t>
            </a:r>
          </a:p>
        </p:txBody>
      </p:sp>
      <p:pic>
        <p:nvPicPr>
          <p:cNvPr id="17" name="Picture 2">
            <a:extLst>
              <a:ext uri="{FF2B5EF4-FFF2-40B4-BE49-F238E27FC236}">
                <a16:creationId xmlns:a16="http://schemas.microsoft.com/office/drawing/2014/main" id="{64CC5D52-5D83-4892-BA68-6AD0AA3C70E2}"/>
              </a:ext>
            </a:extLst>
          </p:cNvPr>
          <p:cNvPicPr>
            <a:picLocks noChangeAspect="1" noChangeArrowheads="1"/>
          </p:cNvPicPr>
          <p:nvPr/>
        </p:nvPicPr>
        <p:blipFill>
          <a:blip r:embed="rId7" cstate="print"/>
          <a:srcRect/>
          <a:stretch>
            <a:fillRect/>
          </a:stretch>
        </p:blipFill>
        <p:spPr bwMode="auto">
          <a:xfrm>
            <a:off x="6032256" y="218281"/>
            <a:ext cx="6049717" cy="3376748"/>
          </a:xfrm>
          <a:prstGeom prst="rect">
            <a:avLst/>
          </a:prstGeom>
          <a:noFill/>
          <a:ln w="38100">
            <a:solidFill>
              <a:schemeClr val="tx1"/>
            </a:solidFill>
            <a:miter lim="800000"/>
            <a:headEnd/>
            <a:tailEnd/>
          </a:ln>
        </p:spPr>
      </p:pic>
      <p:sp>
        <p:nvSpPr>
          <p:cNvPr id="18" name="Title 1">
            <a:extLst>
              <a:ext uri="{FF2B5EF4-FFF2-40B4-BE49-F238E27FC236}">
                <a16:creationId xmlns:a16="http://schemas.microsoft.com/office/drawing/2014/main" id="{59073E55-16B0-49B8-9281-BEE8DC4B5949}"/>
              </a:ext>
            </a:extLst>
          </p:cNvPr>
          <p:cNvSpPr txBox="1">
            <a:spLocks/>
          </p:cNvSpPr>
          <p:nvPr/>
        </p:nvSpPr>
        <p:spPr>
          <a:xfrm>
            <a:off x="333789" y="-16320"/>
            <a:ext cx="5546240" cy="709467"/>
          </a:xfrm>
          <a:prstGeom prst="rect">
            <a:avLst/>
          </a:prstGeom>
        </p:spPr>
        <p:txBody>
          <a:bodyPr vert="horz" lIns="121920" tIns="60960" rIns="121920" bIns="60960" rtlCol="0" anchor="ctr">
            <a:normAutofit fontScale="97500"/>
          </a:bodyPr>
          <a:lstStyle>
            <a:lvl1pPr algn="ctr" defTabSz="457200" rtl="0" eaLnBrk="1" latinLnBrk="0" hangingPunct="1">
              <a:spcBef>
                <a:spcPct val="0"/>
              </a:spcBef>
              <a:buNone/>
              <a:defRPr sz="3600" kern="1200">
                <a:solidFill>
                  <a:schemeClr val="tx1"/>
                </a:solidFill>
                <a:latin typeface="+mj-lt"/>
                <a:ea typeface="+mj-ea"/>
                <a:cs typeface="+mj-cs"/>
              </a:defRPr>
            </a:lvl1pPr>
          </a:lstStyle>
          <a:p>
            <a:r>
              <a:rPr lang="en-US" sz="1867" b="1" dirty="0">
                <a:solidFill>
                  <a:srgbClr val="00B0F0"/>
                </a:solidFill>
                <a:latin typeface="Quicksand" pitchFamily="2" charset="0"/>
                <a:cs typeface="Arial" pitchFamily="34" charset="0"/>
              </a:rPr>
              <a:t>WHO recommends more holistic approach…</a:t>
            </a:r>
          </a:p>
        </p:txBody>
      </p:sp>
      <p:sp>
        <p:nvSpPr>
          <p:cNvPr id="22" name="Arrow: Pentagon 21">
            <a:extLst>
              <a:ext uri="{FF2B5EF4-FFF2-40B4-BE49-F238E27FC236}">
                <a16:creationId xmlns:a16="http://schemas.microsoft.com/office/drawing/2014/main" id="{A60FA9A2-9621-4F3A-AA66-E9DA2346B729}"/>
              </a:ext>
            </a:extLst>
          </p:cNvPr>
          <p:cNvSpPr/>
          <p:nvPr/>
        </p:nvSpPr>
        <p:spPr>
          <a:xfrm>
            <a:off x="375303" y="599160"/>
            <a:ext cx="6697992" cy="3162653"/>
          </a:xfrm>
          <a:prstGeom prst="homePlat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a:buFont typeface="Arial" panose="020B0604020202020204" pitchFamily="34" charset="0"/>
              <a:buChar char="•"/>
            </a:pPr>
            <a:r>
              <a:rPr lang="en-GB" dirty="0">
                <a:latin typeface="Quicksand" pitchFamily="2" charset="0"/>
              </a:rPr>
              <a:t>WHO Recommends holistic approach o reduce respiratory infections and diarrhoeal diseases - Prevention, Protection and Treatment. </a:t>
            </a:r>
          </a:p>
          <a:p>
            <a:pPr marL="380990" indent="-380990">
              <a:buFont typeface="Arial" panose="020B0604020202020204" pitchFamily="34" charset="0"/>
              <a:buChar char="•"/>
            </a:pPr>
            <a:r>
              <a:rPr lang="en-GB" dirty="0">
                <a:latin typeface="Quicksand" pitchFamily="2" charset="0"/>
              </a:rPr>
              <a:t>Diseases sensitive behaviours to be targeted to address risk factors.</a:t>
            </a:r>
          </a:p>
          <a:p>
            <a:pPr marL="380990" indent="-380990">
              <a:buFont typeface="Arial" panose="020B0604020202020204" pitchFamily="34" charset="0"/>
              <a:buChar char="•"/>
            </a:pPr>
            <a:r>
              <a:rPr lang="en-GB" dirty="0">
                <a:latin typeface="Quicksand" pitchFamily="2" charset="0"/>
              </a:rPr>
              <a:t>Right entry points for diseases prevention to be used. Such as vaccination. </a:t>
            </a:r>
          </a:p>
          <a:p>
            <a:pPr marL="380990" indent="-380990">
              <a:buFont typeface="Arial" panose="020B0604020202020204" pitchFamily="34" charset="0"/>
              <a:buChar char="•"/>
            </a:pPr>
            <a:r>
              <a:rPr lang="en-GB" b="1" dirty="0">
                <a:solidFill>
                  <a:srgbClr val="FFFF00"/>
                </a:solidFill>
                <a:latin typeface="Quicksand" pitchFamily="2" charset="0"/>
                <a:cs typeface="Arial" pitchFamily="34" charset="0"/>
              </a:rPr>
              <a:t>Global push for adopting new diarrhoea vaccines such as Rota</a:t>
            </a:r>
            <a:r>
              <a:rPr lang="en-GB" dirty="0">
                <a:solidFill>
                  <a:srgbClr val="FFFF00"/>
                </a:solidFill>
                <a:latin typeface="Quicksand" pitchFamily="2" charset="0"/>
                <a:cs typeface="Arial" pitchFamily="34" charset="0"/>
              </a:rPr>
              <a:t> but </a:t>
            </a:r>
            <a:r>
              <a:rPr lang="en-GB" b="1" u="sng" dirty="0">
                <a:solidFill>
                  <a:srgbClr val="FFFF00"/>
                </a:solidFill>
                <a:latin typeface="Quicksand" pitchFamily="2" charset="0"/>
                <a:cs typeface="Arial" pitchFamily="34" charset="0"/>
              </a:rPr>
              <a:t>is it a </a:t>
            </a:r>
            <a:r>
              <a:rPr lang="en-GB" b="1" u="sng" dirty="0">
                <a:solidFill>
                  <a:srgbClr val="FFFF00"/>
                </a:solidFill>
                <a:latin typeface="Quicksand" pitchFamily="2" charset="0"/>
                <a:cs typeface="Arial" pitchFamily="34" charset="0"/>
                <a:sym typeface="Wingdings" pitchFamily="2" charset="2"/>
              </a:rPr>
              <a:t>‘Silver bullet’?</a:t>
            </a:r>
          </a:p>
          <a:p>
            <a:pPr marL="380990" indent="-380990">
              <a:buFont typeface="Arial" panose="020B0604020202020204" pitchFamily="34" charset="0"/>
              <a:buChar char="•"/>
            </a:pPr>
            <a:r>
              <a:rPr lang="en-GB" b="1" u="sng" dirty="0">
                <a:solidFill>
                  <a:srgbClr val="FFFF00"/>
                </a:solidFill>
                <a:latin typeface="Quicksand" pitchFamily="2" charset="0"/>
                <a:cs typeface="Arial" pitchFamily="34" charset="0"/>
                <a:sym typeface="Wingdings" pitchFamily="2" charset="2"/>
              </a:rPr>
              <a:t>Not all vaccines are 100% efficacious! </a:t>
            </a:r>
          </a:p>
        </p:txBody>
      </p:sp>
      <p:pic>
        <p:nvPicPr>
          <p:cNvPr id="24" name="Picture 7">
            <a:extLst>
              <a:ext uri="{FF2B5EF4-FFF2-40B4-BE49-F238E27FC236}">
                <a16:creationId xmlns:a16="http://schemas.microsoft.com/office/drawing/2014/main" id="{3B069E25-D2F2-4B69-9FD3-38BC461453B3}"/>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3102" t="11128" r="35508" b="41678"/>
          <a:stretch/>
        </p:blipFill>
        <p:spPr bwMode="auto">
          <a:xfrm>
            <a:off x="10236578" y="4623411"/>
            <a:ext cx="1876951" cy="22345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Box 24">
            <a:extLst>
              <a:ext uri="{FF2B5EF4-FFF2-40B4-BE49-F238E27FC236}">
                <a16:creationId xmlns:a16="http://schemas.microsoft.com/office/drawing/2014/main" id="{91B60FE0-5A0C-4869-855C-70D4F493ECD6}"/>
              </a:ext>
            </a:extLst>
          </p:cNvPr>
          <p:cNvSpPr txBox="1"/>
          <p:nvPr/>
        </p:nvSpPr>
        <p:spPr>
          <a:xfrm>
            <a:off x="10123796" y="4163621"/>
            <a:ext cx="2159589" cy="543867"/>
          </a:xfrm>
          <a:prstGeom prst="rect">
            <a:avLst/>
          </a:prstGeom>
          <a:noFill/>
        </p:spPr>
        <p:txBody>
          <a:bodyPr wrap="square" rtlCol="0">
            <a:spAutoFit/>
          </a:bodyPr>
          <a:lstStyle/>
          <a:p>
            <a:r>
              <a:rPr lang="en-GB" sz="1467" dirty="0">
                <a:solidFill>
                  <a:schemeClr val="accent3"/>
                </a:solidFill>
                <a:latin typeface="Quicksand" pitchFamily="2" charset="0"/>
                <a:ea typeface="+mj-ea"/>
                <a:cs typeface="+mj-cs"/>
              </a:rPr>
              <a:t>Guideline for enteric diseases</a:t>
            </a:r>
          </a:p>
        </p:txBody>
      </p:sp>
      <p:sp>
        <p:nvSpPr>
          <p:cNvPr id="26" name="Rectangle 25">
            <a:extLst>
              <a:ext uri="{FF2B5EF4-FFF2-40B4-BE49-F238E27FC236}">
                <a16:creationId xmlns:a16="http://schemas.microsoft.com/office/drawing/2014/main" id="{6351B8E1-B559-4C5A-9CBB-0C5C19C6D016}"/>
              </a:ext>
            </a:extLst>
          </p:cNvPr>
          <p:cNvSpPr/>
          <p:nvPr/>
        </p:nvSpPr>
        <p:spPr>
          <a:xfrm>
            <a:off x="0" y="4053474"/>
            <a:ext cx="12192000" cy="2804527"/>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latin typeface="Quicksand" pitchFamily="2" charset="0"/>
            </a:endParaRPr>
          </a:p>
        </p:txBody>
      </p:sp>
      <p:sp>
        <p:nvSpPr>
          <p:cNvPr id="2" name="Oval 1">
            <a:extLst>
              <a:ext uri="{FF2B5EF4-FFF2-40B4-BE49-F238E27FC236}">
                <a16:creationId xmlns:a16="http://schemas.microsoft.com/office/drawing/2014/main" id="{1C94A0BC-C05E-4080-AF00-FDBC54AE3B0D}"/>
              </a:ext>
            </a:extLst>
          </p:cNvPr>
          <p:cNvSpPr/>
          <p:nvPr/>
        </p:nvSpPr>
        <p:spPr>
          <a:xfrm>
            <a:off x="8456991" y="599160"/>
            <a:ext cx="1190172" cy="14431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latin typeface="Quicksand" pitchFamily="2" charset="0"/>
            </a:endParaRPr>
          </a:p>
        </p:txBody>
      </p:sp>
      <p:sp>
        <p:nvSpPr>
          <p:cNvPr id="19" name="Oval 18">
            <a:extLst>
              <a:ext uri="{FF2B5EF4-FFF2-40B4-BE49-F238E27FC236}">
                <a16:creationId xmlns:a16="http://schemas.microsoft.com/office/drawing/2014/main" id="{58E768EF-796C-4F3A-A8D0-CCEF504F935E}"/>
              </a:ext>
            </a:extLst>
          </p:cNvPr>
          <p:cNvSpPr/>
          <p:nvPr/>
        </p:nvSpPr>
        <p:spPr>
          <a:xfrm>
            <a:off x="10231805" y="445105"/>
            <a:ext cx="1190172" cy="3580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latin typeface="Quicksand" pitchFamily="2" charset="0"/>
            </a:endParaRPr>
          </a:p>
        </p:txBody>
      </p:sp>
      <p:sp>
        <p:nvSpPr>
          <p:cNvPr id="20" name="Oval 19">
            <a:extLst>
              <a:ext uri="{FF2B5EF4-FFF2-40B4-BE49-F238E27FC236}">
                <a16:creationId xmlns:a16="http://schemas.microsoft.com/office/drawing/2014/main" id="{D5DD0987-1DA4-4EAD-BB6E-330D3FF28C3C}"/>
              </a:ext>
            </a:extLst>
          </p:cNvPr>
          <p:cNvSpPr/>
          <p:nvPr/>
        </p:nvSpPr>
        <p:spPr>
          <a:xfrm>
            <a:off x="6756017" y="403837"/>
            <a:ext cx="1190172" cy="3580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latin typeface="Quicksand" pitchFamily="2" charset="0"/>
            </a:endParaRPr>
          </a:p>
        </p:txBody>
      </p:sp>
    </p:spTree>
    <p:extLst>
      <p:ext uri="{BB962C8B-B14F-4D97-AF65-F5344CB8AC3E}">
        <p14:creationId xmlns:p14="http://schemas.microsoft.com/office/powerpoint/2010/main" val="202916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4BC701-E9DB-460C-8843-5012DCD2F2B6}"/>
              </a:ext>
            </a:extLst>
          </p:cNvPr>
          <p:cNvSpPr txBox="1"/>
          <p:nvPr/>
        </p:nvSpPr>
        <p:spPr>
          <a:xfrm>
            <a:off x="0" y="72373"/>
            <a:ext cx="7672045" cy="461665"/>
          </a:xfrm>
          <a:prstGeom prst="rect">
            <a:avLst/>
          </a:prstGeom>
          <a:solidFill>
            <a:srgbClr val="00B0F0"/>
          </a:solidFill>
        </p:spPr>
        <p:txBody>
          <a:bodyPr wrap="square" rtlCol="0">
            <a:spAutoFit/>
          </a:bodyPr>
          <a:lstStyle/>
          <a:p>
            <a:pPr algn="ctr"/>
            <a:r>
              <a:rPr lang="en-GB" sz="2400" dirty="0">
                <a:solidFill>
                  <a:schemeClr val="bg1"/>
                </a:solidFill>
                <a:latin typeface="Quicksand" pitchFamily="2" charset="0"/>
              </a:rPr>
              <a:t>Why hygiene integration into immunization?</a:t>
            </a:r>
          </a:p>
        </p:txBody>
      </p:sp>
      <p:grpSp>
        <p:nvGrpSpPr>
          <p:cNvPr id="13" name="Group 12">
            <a:extLst>
              <a:ext uri="{FF2B5EF4-FFF2-40B4-BE49-F238E27FC236}">
                <a16:creationId xmlns:a16="http://schemas.microsoft.com/office/drawing/2014/main" id="{7E920B2A-8B29-449B-9BE4-5AE27976B3D7}"/>
              </a:ext>
            </a:extLst>
          </p:cNvPr>
          <p:cNvGrpSpPr/>
          <p:nvPr/>
        </p:nvGrpSpPr>
        <p:grpSpPr>
          <a:xfrm>
            <a:off x="6413594" y="3390496"/>
            <a:ext cx="5636364" cy="3467505"/>
            <a:chOff x="6413593" y="695973"/>
            <a:chExt cx="5636364" cy="3448966"/>
          </a:xfrm>
        </p:grpSpPr>
        <p:grpSp>
          <p:nvGrpSpPr>
            <p:cNvPr id="63" name="Group 62">
              <a:extLst>
                <a:ext uri="{FF2B5EF4-FFF2-40B4-BE49-F238E27FC236}">
                  <a16:creationId xmlns:a16="http://schemas.microsoft.com/office/drawing/2014/main" id="{4672FF76-6304-4337-86D4-5280523E6C95}"/>
                </a:ext>
              </a:extLst>
            </p:cNvPr>
            <p:cNvGrpSpPr/>
            <p:nvPr/>
          </p:nvGrpSpPr>
          <p:grpSpPr>
            <a:xfrm>
              <a:off x="6413593" y="695973"/>
              <a:ext cx="5636364" cy="3448966"/>
              <a:chOff x="7317961" y="600093"/>
              <a:chExt cx="6501036" cy="5540264"/>
            </a:xfrm>
          </p:grpSpPr>
          <p:sp>
            <p:nvSpPr>
              <p:cNvPr id="31" name="TextBox 30">
                <a:extLst>
                  <a:ext uri="{FF2B5EF4-FFF2-40B4-BE49-F238E27FC236}">
                    <a16:creationId xmlns:a16="http://schemas.microsoft.com/office/drawing/2014/main" id="{29C158E4-9D51-4182-8888-BE86F7CCC471}"/>
                  </a:ext>
                </a:extLst>
              </p:cNvPr>
              <p:cNvSpPr txBox="1"/>
              <p:nvPr/>
            </p:nvSpPr>
            <p:spPr>
              <a:xfrm>
                <a:off x="8569450" y="600093"/>
                <a:ext cx="5249547" cy="934334"/>
              </a:xfrm>
              <a:prstGeom prst="rect">
                <a:avLst/>
              </a:prstGeom>
              <a:noFill/>
            </p:spPr>
            <p:txBody>
              <a:bodyPr wrap="square" rtlCol="0">
                <a:spAutoFit/>
              </a:bodyPr>
              <a:lstStyle/>
              <a:p>
                <a:r>
                  <a:rPr lang="en-GB" sz="1600" b="1" dirty="0">
                    <a:solidFill>
                      <a:srgbClr val="00B0F0"/>
                    </a:solidFill>
                    <a:latin typeface="Quicksand" pitchFamily="2" charset="0"/>
                  </a:rPr>
                  <a:t>Hygiene session (30-45min) each time they visit vaccination clinic </a:t>
                </a:r>
              </a:p>
            </p:txBody>
          </p:sp>
          <p:grpSp>
            <p:nvGrpSpPr>
              <p:cNvPr id="33" name="Group 32">
                <a:extLst>
                  <a:ext uri="{FF2B5EF4-FFF2-40B4-BE49-F238E27FC236}">
                    <a16:creationId xmlns:a16="http://schemas.microsoft.com/office/drawing/2014/main" id="{7093FE1C-3A4E-4FAE-992C-E07930E353DA}"/>
                  </a:ext>
                </a:extLst>
              </p:cNvPr>
              <p:cNvGrpSpPr/>
              <p:nvPr/>
            </p:nvGrpSpPr>
            <p:grpSpPr>
              <a:xfrm>
                <a:off x="7317961" y="1468673"/>
                <a:ext cx="4739406" cy="4671684"/>
                <a:chOff x="7317961" y="1468673"/>
                <a:chExt cx="4739406" cy="4671684"/>
              </a:xfrm>
            </p:grpSpPr>
            <p:pic>
              <p:nvPicPr>
                <p:cNvPr id="9" name="Picture 8" descr="1.jpg">
                  <a:extLst>
                    <a:ext uri="{FF2B5EF4-FFF2-40B4-BE49-F238E27FC236}">
                      <a16:creationId xmlns:a16="http://schemas.microsoft.com/office/drawing/2014/main" id="{189C5AEB-03E7-467B-9940-AA4AC0B05600}"/>
                    </a:ext>
                  </a:extLst>
                </p:cNvPr>
                <p:cNvPicPr>
                  <a:picLocks noChangeAspect="1"/>
                </p:cNvPicPr>
                <p:nvPr/>
              </p:nvPicPr>
              <p:blipFill rotWithShape="1">
                <a:blip r:embed="rId2" cstate="print"/>
                <a:srcRect l="4167" t="21067" r="5520" b="6749"/>
                <a:stretch/>
              </p:blipFill>
              <p:spPr>
                <a:xfrm>
                  <a:off x="8769473" y="1468673"/>
                  <a:ext cx="3287894" cy="2223163"/>
                </a:xfrm>
                <a:prstGeom prst="rect">
                  <a:avLst/>
                </a:prstGeom>
              </p:spPr>
            </p:pic>
            <p:sp>
              <p:nvSpPr>
                <p:cNvPr id="26" name="Plus Sign 25">
                  <a:extLst>
                    <a:ext uri="{FF2B5EF4-FFF2-40B4-BE49-F238E27FC236}">
                      <a16:creationId xmlns:a16="http://schemas.microsoft.com/office/drawing/2014/main" id="{FC280382-2DB3-471A-BB5A-390A4B7B7D31}"/>
                    </a:ext>
                  </a:extLst>
                </p:cNvPr>
                <p:cNvSpPr/>
                <p:nvPr/>
              </p:nvSpPr>
              <p:spPr>
                <a:xfrm>
                  <a:off x="7317961" y="2797258"/>
                  <a:ext cx="728129" cy="914401"/>
                </a:xfrm>
                <a:prstGeom prst="mathPlus">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latin typeface="Quicksand" pitchFamily="2" charset="0"/>
                  </a:endParaRPr>
                </a:p>
              </p:txBody>
            </p:sp>
            <p:pic>
              <p:nvPicPr>
                <p:cNvPr id="32" name="Picture 3" descr="D:\Drive D\HPP\Photos\Myagdi Visit 19 Dec, 2016\Arman HP, Arman EPI, Myagdi\IMG_2141.JPG">
                  <a:extLst>
                    <a:ext uri="{FF2B5EF4-FFF2-40B4-BE49-F238E27FC236}">
                      <a16:creationId xmlns:a16="http://schemas.microsoft.com/office/drawing/2014/main" id="{8CAF369A-5BE1-4E2A-8020-592B35D8921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769472" y="3903397"/>
                  <a:ext cx="3248443" cy="22369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grpSp>
        </p:grpSp>
        <p:pic>
          <p:nvPicPr>
            <p:cNvPr id="58" name="Picture 57">
              <a:extLst>
                <a:ext uri="{FF2B5EF4-FFF2-40B4-BE49-F238E27FC236}">
                  <a16:creationId xmlns:a16="http://schemas.microsoft.com/office/drawing/2014/main" id="{E99A86C5-793C-408E-8C46-6A43388DBD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0781"/>
            <a:stretch/>
          </p:blipFill>
          <p:spPr>
            <a:xfrm>
              <a:off x="10544660" y="2090666"/>
              <a:ext cx="1473252" cy="1278371"/>
            </a:xfrm>
            <a:prstGeom prst="rect">
              <a:avLst/>
            </a:prstGeom>
          </p:spPr>
        </p:pic>
      </p:grpSp>
      <p:grpSp>
        <p:nvGrpSpPr>
          <p:cNvPr id="19" name="Group 18">
            <a:extLst>
              <a:ext uri="{FF2B5EF4-FFF2-40B4-BE49-F238E27FC236}">
                <a16:creationId xmlns:a16="http://schemas.microsoft.com/office/drawing/2014/main" id="{2D9D3605-7B6D-4F4E-AF41-5036CCE2A304}"/>
              </a:ext>
            </a:extLst>
          </p:cNvPr>
          <p:cNvGrpSpPr/>
          <p:nvPr/>
        </p:nvGrpSpPr>
        <p:grpSpPr>
          <a:xfrm>
            <a:off x="21961" y="3350945"/>
            <a:ext cx="7969504" cy="3509264"/>
            <a:chOff x="21961" y="656422"/>
            <a:chExt cx="7969504" cy="3490503"/>
          </a:xfrm>
        </p:grpSpPr>
        <p:grpSp>
          <p:nvGrpSpPr>
            <p:cNvPr id="46" name="Group 45">
              <a:extLst>
                <a:ext uri="{FF2B5EF4-FFF2-40B4-BE49-F238E27FC236}">
                  <a16:creationId xmlns:a16="http://schemas.microsoft.com/office/drawing/2014/main" id="{05DC6547-A7B7-43DE-9EFC-486D2B11334E}"/>
                </a:ext>
              </a:extLst>
            </p:cNvPr>
            <p:cNvGrpSpPr/>
            <p:nvPr/>
          </p:nvGrpSpPr>
          <p:grpSpPr>
            <a:xfrm>
              <a:off x="142042" y="1056664"/>
              <a:ext cx="1759736" cy="2280763"/>
              <a:chOff x="0" y="3221222"/>
              <a:chExt cx="2420500" cy="2991637"/>
            </a:xfrm>
          </p:grpSpPr>
          <p:pic>
            <p:nvPicPr>
              <p:cNvPr id="8" name="Picture 7" descr="Mother illustration1 Final Another one.jpg">
                <a:extLst>
                  <a:ext uri="{FF2B5EF4-FFF2-40B4-BE49-F238E27FC236}">
                    <a16:creationId xmlns:a16="http://schemas.microsoft.com/office/drawing/2014/main" id="{CB917714-F3DD-4808-8651-9A4A5563A0AD}"/>
                  </a:ext>
                </a:extLst>
              </p:cNvPr>
              <p:cNvPicPr>
                <a:picLocks noChangeAspect="1"/>
              </p:cNvPicPr>
              <p:nvPr/>
            </p:nvPicPr>
            <p:blipFill>
              <a:blip r:embed="rId5" cstate="print"/>
              <a:stretch>
                <a:fillRect/>
              </a:stretch>
            </p:blipFill>
            <p:spPr>
              <a:xfrm>
                <a:off x="0" y="3221222"/>
                <a:ext cx="1635055" cy="2219063"/>
              </a:xfrm>
              <a:prstGeom prst="rect">
                <a:avLst/>
              </a:prstGeom>
            </p:spPr>
          </p:pic>
          <p:sp>
            <p:nvSpPr>
              <p:cNvPr id="34" name="TextBox 33">
                <a:extLst>
                  <a:ext uri="{FF2B5EF4-FFF2-40B4-BE49-F238E27FC236}">
                    <a16:creationId xmlns:a16="http://schemas.microsoft.com/office/drawing/2014/main" id="{1D824600-3B37-476E-83F2-E6B24E38E1F9}"/>
                  </a:ext>
                </a:extLst>
              </p:cNvPr>
              <p:cNvSpPr txBox="1"/>
              <p:nvPr/>
            </p:nvSpPr>
            <p:spPr>
              <a:xfrm>
                <a:off x="0" y="5449920"/>
                <a:ext cx="2420500" cy="762939"/>
              </a:xfrm>
              <a:prstGeom prst="rect">
                <a:avLst/>
              </a:prstGeom>
              <a:noFill/>
            </p:spPr>
            <p:txBody>
              <a:bodyPr wrap="square" rtlCol="0">
                <a:spAutoFit/>
              </a:bodyPr>
              <a:lstStyle/>
              <a:p>
                <a:r>
                  <a:rPr lang="en-GB" sz="1600" dirty="0">
                    <a:solidFill>
                      <a:srgbClr val="00B0F0"/>
                    </a:solidFill>
                    <a:latin typeface="Quicksand" pitchFamily="2" charset="0"/>
                  </a:rPr>
                  <a:t>Mother/guardian with children</a:t>
                </a:r>
              </a:p>
            </p:txBody>
          </p:sp>
        </p:grpSp>
        <p:grpSp>
          <p:nvGrpSpPr>
            <p:cNvPr id="18" name="Group 17">
              <a:extLst>
                <a:ext uri="{FF2B5EF4-FFF2-40B4-BE49-F238E27FC236}">
                  <a16:creationId xmlns:a16="http://schemas.microsoft.com/office/drawing/2014/main" id="{52F134A6-24A5-4E63-A9F7-CA57BFFE41F1}"/>
                </a:ext>
              </a:extLst>
            </p:cNvPr>
            <p:cNvGrpSpPr/>
            <p:nvPr/>
          </p:nvGrpSpPr>
          <p:grpSpPr>
            <a:xfrm>
              <a:off x="21961" y="656422"/>
              <a:ext cx="7969504" cy="3490503"/>
              <a:chOff x="21961" y="656422"/>
              <a:chExt cx="7969504" cy="3490503"/>
            </a:xfrm>
          </p:grpSpPr>
          <p:grpSp>
            <p:nvGrpSpPr>
              <p:cNvPr id="64" name="Group 63">
                <a:extLst>
                  <a:ext uri="{FF2B5EF4-FFF2-40B4-BE49-F238E27FC236}">
                    <a16:creationId xmlns:a16="http://schemas.microsoft.com/office/drawing/2014/main" id="{A7B428BB-2C51-4855-915A-9C70199A4B87}"/>
                  </a:ext>
                </a:extLst>
              </p:cNvPr>
              <p:cNvGrpSpPr/>
              <p:nvPr/>
            </p:nvGrpSpPr>
            <p:grpSpPr>
              <a:xfrm>
                <a:off x="1254624" y="656422"/>
                <a:ext cx="6736841" cy="3490503"/>
                <a:chOff x="1138849" y="591084"/>
                <a:chExt cx="9514893" cy="6266916"/>
              </a:xfrm>
            </p:grpSpPr>
            <p:sp>
              <p:nvSpPr>
                <p:cNvPr id="30" name="TextBox 29">
                  <a:extLst>
                    <a:ext uri="{FF2B5EF4-FFF2-40B4-BE49-F238E27FC236}">
                      <a16:creationId xmlns:a16="http://schemas.microsoft.com/office/drawing/2014/main" id="{4E78ADCC-0FA5-4E99-808B-7232AFDF4663}"/>
                    </a:ext>
                  </a:extLst>
                </p:cNvPr>
                <p:cNvSpPr txBox="1"/>
                <p:nvPr/>
              </p:nvSpPr>
              <p:spPr>
                <a:xfrm>
                  <a:off x="2864221" y="591084"/>
                  <a:ext cx="7789521" cy="714525"/>
                </a:xfrm>
                <a:prstGeom prst="rect">
                  <a:avLst/>
                </a:prstGeom>
                <a:noFill/>
              </p:spPr>
              <p:txBody>
                <a:bodyPr wrap="square" rtlCol="0">
                  <a:spAutoFit/>
                </a:bodyPr>
                <a:lstStyle/>
                <a:p>
                  <a:r>
                    <a:rPr lang="en-GB" sz="2000" b="1" dirty="0">
                      <a:solidFill>
                        <a:srgbClr val="00B0F0"/>
                      </a:solidFill>
                      <a:latin typeface="Quicksand" pitchFamily="2" charset="0"/>
                    </a:rPr>
                    <a:t>Routine Immunization: 5 to 7 times</a:t>
                  </a:r>
                </a:p>
              </p:txBody>
            </p:sp>
            <p:grpSp>
              <p:nvGrpSpPr>
                <p:cNvPr id="62" name="Group 61">
                  <a:extLst>
                    <a:ext uri="{FF2B5EF4-FFF2-40B4-BE49-F238E27FC236}">
                      <a16:creationId xmlns:a16="http://schemas.microsoft.com/office/drawing/2014/main" id="{8665CC4D-5006-4B67-8EDB-F75BF74C984D}"/>
                    </a:ext>
                  </a:extLst>
                </p:cNvPr>
                <p:cNvGrpSpPr/>
                <p:nvPr/>
              </p:nvGrpSpPr>
              <p:grpSpPr>
                <a:xfrm>
                  <a:off x="1138849" y="1257114"/>
                  <a:ext cx="6455160" cy="5600886"/>
                  <a:chOff x="1138849" y="1257114"/>
                  <a:chExt cx="6455160" cy="5600886"/>
                </a:xfrm>
              </p:grpSpPr>
              <p:pic>
                <p:nvPicPr>
                  <p:cNvPr id="11" name="Picture 2" descr="D:\Om Gautam WHO - MPH - DACC - consultancy_others\WHO-IPD\Photograph\Photos for Flip Chart\Flip Chart 1\Reconstitute.JPG">
                    <a:extLst>
                      <a:ext uri="{FF2B5EF4-FFF2-40B4-BE49-F238E27FC236}">
                        <a16:creationId xmlns:a16="http://schemas.microsoft.com/office/drawing/2014/main" id="{E9644B04-A7AE-4D9E-9D00-647C32729367}"/>
                      </a:ext>
                    </a:extLst>
                  </p:cNvPr>
                  <p:cNvPicPr>
                    <a:picLocks noChangeAspect="1" noChangeArrowheads="1"/>
                  </p:cNvPicPr>
                  <p:nvPr/>
                </p:nvPicPr>
                <p:blipFill>
                  <a:blip r:embed="rId6" cstate="print"/>
                  <a:srcRect/>
                  <a:stretch>
                    <a:fillRect/>
                  </a:stretch>
                </p:blipFill>
                <p:spPr bwMode="auto">
                  <a:xfrm>
                    <a:off x="4366101" y="1257114"/>
                    <a:ext cx="3166813" cy="2646283"/>
                  </a:xfrm>
                  <a:prstGeom prst="rect">
                    <a:avLst/>
                  </a:prstGeom>
                  <a:noFill/>
                </p:spPr>
              </p:pic>
              <p:pic>
                <p:nvPicPr>
                  <p:cNvPr id="27" name="Picture 26">
                    <a:extLst>
                      <a:ext uri="{FF2B5EF4-FFF2-40B4-BE49-F238E27FC236}">
                        <a16:creationId xmlns:a16="http://schemas.microsoft.com/office/drawing/2014/main" id="{0EB004A8-E275-4314-BEB7-D6718A20A640}"/>
                      </a:ext>
                    </a:extLst>
                  </p:cNvPr>
                  <p:cNvPicPr>
                    <a:picLocks noChangeAspect="1"/>
                  </p:cNvPicPr>
                  <p:nvPr/>
                </p:nvPicPr>
                <p:blipFill rotWithShape="1">
                  <a:blip r:embed="rId7">
                    <a:extLst>
                      <a:ext uri="{28A0092B-C50C-407E-A947-70E740481C1C}">
                        <a14:useLocalDpi xmlns:a14="http://schemas.microsoft.com/office/drawing/2010/main" val="0"/>
                      </a:ext>
                    </a:extLst>
                  </a:blip>
                  <a:srcRect l="51433" r="24694"/>
                  <a:stretch/>
                </p:blipFill>
                <p:spPr>
                  <a:xfrm>
                    <a:off x="4427195" y="3951518"/>
                    <a:ext cx="3166814" cy="2906482"/>
                  </a:xfrm>
                  <a:prstGeom prst="rect">
                    <a:avLst/>
                  </a:prstGeom>
                  <a:ln w="38100">
                    <a:noFill/>
                  </a:ln>
                </p:spPr>
              </p:pic>
              <p:sp>
                <p:nvSpPr>
                  <p:cNvPr id="39" name="Rectangle 38">
                    <a:extLst>
                      <a:ext uri="{FF2B5EF4-FFF2-40B4-BE49-F238E27FC236}">
                        <a16:creationId xmlns:a16="http://schemas.microsoft.com/office/drawing/2014/main" id="{5AD19DEE-D537-451F-B6F0-19A572024841}"/>
                      </a:ext>
                    </a:extLst>
                  </p:cNvPr>
                  <p:cNvSpPr/>
                  <p:nvPr/>
                </p:nvSpPr>
                <p:spPr>
                  <a:xfrm>
                    <a:off x="3106495" y="1257114"/>
                    <a:ext cx="1248228" cy="64633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BCG</a:t>
                    </a:r>
                  </a:p>
                </p:txBody>
              </p:sp>
              <p:sp>
                <p:nvSpPr>
                  <p:cNvPr id="40" name="Rectangle 39">
                    <a:extLst>
                      <a:ext uri="{FF2B5EF4-FFF2-40B4-BE49-F238E27FC236}">
                        <a16:creationId xmlns:a16="http://schemas.microsoft.com/office/drawing/2014/main" id="{CADBDB09-FE1E-44B9-A1E5-D1A68F51A74B}"/>
                      </a:ext>
                    </a:extLst>
                  </p:cNvPr>
                  <p:cNvSpPr/>
                  <p:nvPr/>
                </p:nvSpPr>
                <p:spPr>
                  <a:xfrm>
                    <a:off x="3106495" y="199256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DPT+OPV+Hib1</a:t>
                    </a:r>
                  </a:p>
                </p:txBody>
              </p:sp>
              <p:sp>
                <p:nvSpPr>
                  <p:cNvPr id="41" name="Rectangle 40">
                    <a:extLst>
                      <a:ext uri="{FF2B5EF4-FFF2-40B4-BE49-F238E27FC236}">
                        <a16:creationId xmlns:a16="http://schemas.microsoft.com/office/drawing/2014/main" id="{4FFEADE1-5784-4BDF-B56D-69D12058C169}"/>
                      </a:ext>
                    </a:extLst>
                  </p:cNvPr>
                  <p:cNvSpPr/>
                  <p:nvPr/>
                </p:nvSpPr>
                <p:spPr>
                  <a:xfrm>
                    <a:off x="3106494" y="2822400"/>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DPT+OPV+Hib2</a:t>
                    </a:r>
                  </a:p>
                </p:txBody>
              </p:sp>
              <p:sp>
                <p:nvSpPr>
                  <p:cNvPr id="42" name="Rectangle 41">
                    <a:extLst>
                      <a:ext uri="{FF2B5EF4-FFF2-40B4-BE49-F238E27FC236}">
                        <a16:creationId xmlns:a16="http://schemas.microsoft.com/office/drawing/2014/main" id="{D1678E7F-AF5D-4EA3-B3A9-2F08C5AD2827}"/>
                      </a:ext>
                    </a:extLst>
                  </p:cNvPr>
                  <p:cNvSpPr/>
                  <p:nvPr/>
                </p:nvSpPr>
                <p:spPr>
                  <a:xfrm>
                    <a:off x="3121009" y="3643338"/>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DPT+OPV+Hib3</a:t>
                    </a:r>
                  </a:p>
                </p:txBody>
              </p:sp>
              <p:sp>
                <p:nvSpPr>
                  <p:cNvPr id="43" name="Rectangle 42">
                    <a:extLst>
                      <a:ext uri="{FF2B5EF4-FFF2-40B4-BE49-F238E27FC236}">
                        <a16:creationId xmlns:a16="http://schemas.microsoft.com/office/drawing/2014/main" id="{E8B6E044-DAD4-4599-B0B2-DB75D0F2C513}"/>
                      </a:ext>
                    </a:extLst>
                  </p:cNvPr>
                  <p:cNvSpPr/>
                  <p:nvPr/>
                </p:nvSpPr>
                <p:spPr>
                  <a:xfrm>
                    <a:off x="3106493" y="4485166"/>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DPT+OPV+Hib3</a:t>
                    </a:r>
                  </a:p>
                </p:txBody>
              </p:sp>
              <p:sp>
                <p:nvSpPr>
                  <p:cNvPr id="44" name="Rectangle 43">
                    <a:extLst>
                      <a:ext uri="{FF2B5EF4-FFF2-40B4-BE49-F238E27FC236}">
                        <a16:creationId xmlns:a16="http://schemas.microsoft.com/office/drawing/2014/main" id="{67E6CECC-CB48-4F96-91BC-41C9B30DE5D8}"/>
                      </a:ext>
                    </a:extLst>
                  </p:cNvPr>
                  <p:cNvSpPr/>
                  <p:nvPr/>
                </p:nvSpPr>
                <p:spPr>
                  <a:xfrm>
                    <a:off x="3135522" y="528345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MMR+PCV3 </a:t>
                    </a:r>
                  </a:p>
                </p:txBody>
              </p:sp>
              <p:sp>
                <p:nvSpPr>
                  <p:cNvPr id="45" name="Rectangle 44">
                    <a:extLst>
                      <a:ext uri="{FF2B5EF4-FFF2-40B4-BE49-F238E27FC236}">
                        <a16:creationId xmlns:a16="http://schemas.microsoft.com/office/drawing/2014/main" id="{9DF5561D-B456-4E38-BBED-1B06A3EBC444}"/>
                      </a:ext>
                    </a:extLst>
                  </p:cNvPr>
                  <p:cNvSpPr/>
                  <p:nvPr/>
                </p:nvSpPr>
                <p:spPr>
                  <a:xfrm>
                    <a:off x="3135522" y="6096251"/>
                    <a:ext cx="1219199" cy="7527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200" b="1" dirty="0">
                        <a:latin typeface="Quicksand" pitchFamily="2" charset="0"/>
                      </a:rPr>
                      <a:t>JE</a:t>
                    </a:r>
                  </a:p>
                </p:txBody>
              </p:sp>
              <p:cxnSp>
                <p:nvCxnSpPr>
                  <p:cNvPr id="48" name="Straight Arrow Connector 47">
                    <a:extLst>
                      <a:ext uri="{FF2B5EF4-FFF2-40B4-BE49-F238E27FC236}">
                        <a16:creationId xmlns:a16="http://schemas.microsoft.com/office/drawing/2014/main" id="{C0EE37F2-41DA-4080-A231-600C82450A23}"/>
                      </a:ext>
                    </a:extLst>
                  </p:cNvPr>
                  <p:cNvCxnSpPr>
                    <a:cxnSpLocks/>
                    <a:stCxn id="8" idx="3"/>
                    <a:endCxn id="39" idx="1"/>
                  </p:cNvCxnSpPr>
                  <p:nvPr/>
                </p:nvCxnSpPr>
                <p:spPr>
                  <a:xfrm flipV="1">
                    <a:off x="1138849" y="1580281"/>
                    <a:ext cx="1967646" cy="124265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a:extLst>
                      <a:ext uri="{FF2B5EF4-FFF2-40B4-BE49-F238E27FC236}">
                        <a16:creationId xmlns:a16="http://schemas.microsoft.com/office/drawing/2014/main" id="{2E388F9D-B6A9-45E2-BD30-8B447039B54C}"/>
                      </a:ext>
                    </a:extLst>
                  </p:cNvPr>
                  <p:cNvCxnSpPr>
                    <a:cxnSpLocks/>
                    <a:stCxn id="8" idx="3"/>
                    <a:endCxn id="40" idx="1"/>
                  </p:cNvCxnSpPr>
                  <p:nvPr/>
                </p:nvCxnSpPr>
                <p:spPr>
                  <a:xfrm flipV="1">
                    <a:off x="1138849" y="2368917"/>
                    <a:ext cx="1967646" cy="45402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33903E8D-BB9E-47C2-B701-D32BFE371A12}"/>
                      </a:ext>
                    </a:extLst>
                  </p:cNvPr>
                  <p:cNvCxnSpPr>
                    <a:stCxn id="8" idx="3"/>
                    <a:endCxn id="41" idx="1"/>
                  </p:cNvCxnSpPr>
                  <p:nvPr/>
                </p:nvCxnSpPr>
                <p:spPr>
                  <a:xfrm>
                    <a:off x="1138849" y="2822937"/>
                    <a:ext cx="1967645" cy="375819"/>
                  </a:xfrm>
                  <a:prstGeom prst="straightConnector1">
                    <a:avLst/>
                  </a:prstGeom>
                  <a:ln>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a:extLst>
                      <a:ext uri="{FF2B5EF4-FFF2-40B4-BE49-F238E27FC236}">
                        <a16:creationId xmlns:a16="http://schemas.microsoft.com/office/drawing/2014/main" id="{ABF240BF-E306-479E-92BB-08EC7DFEE078}"/>
                      </a:ext>
                    </a:extLst>
                  </p:cNvPr>
                  <p:cNvCxnSpPr>
                    <a:stCxn id="8" idx="3"/>
                    <a:endCxn id="42" idx="1"/>
                  </p:cNvCxnSpPr>
                  <p:nvPr/>
                </p:nvCxnSpPr>
                <p:spPr>
                  <a:xfrm>
                    <a:off x="1138849" y="2822937"/>
                    <a:ext cx="1982160" cy="1196757"/>
                  </a:xfrm>
                  <a:prstGeom prst="straightConnector1">
                    <a:avLst/>
                  </a:prstGeom>
                  <a:ln>
                    <a:solidFill>
                      <a:srgbClr val="00206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a:extLst>
                      <a:ext uri="{FF2B5EF4-FFF2-40B4-BE49-F238E27FC236}">
                        <a16:creationId xmlns:a16="http://schemas.microsoft.com/office/drawing/2014/main" id="{7BD627C5-C1A2-4574-8966-50C9D7B963FF}"/>
                      </a:ext>
                    </a:extLst>
                  </p:cNvPr>
                  <p:cNvCxnSpPr>
                    <a:stCxn id="8" idx="3"/>
                    <a:endCxn id="43" idx="1"/>
                  </p:cNvCxnSpPr>
                  <p:nvPr/>
                </p:nvCxnSpPr>
                <p:spPr>
                  <a:xfrm>
                    <a:off x="1138849" y="2822937"/>
                    <a:ext cx="1967645" cy="2038586"/>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C57363DB-A78A-4C7A-A4CD-DEADE9388876}"/>
                      </a:ext>
                    </a:extLst>
                  </p:cNvPr>
                  <p:cNvCxnSpPr>
                    <a:stCxn id="8" idx="3"/>
                    <a:endCxn id="44" idx="1"/>
                  </p:cNvCxnSpPr>
                  <p:nvPr/>
                </p:nvCxnSpPr>
                <p:spPr>
                  <a:xfrm>
                    <a:off x="1138849" y="2822937"/>
                    <a:ext cx="1996673" cy="2836870"/>
                  </a:xfrm>
                  <a:prstGeom prst="straightConnector1">
                    <a:avLst/>
                  </a:prstGeom>
                  <a:ln>
                    <a:solidFill>
                      <a:srgbClr val="FFC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CCC7495D-EC49-41D3-ABC7-331E22EB0E98}"/>
                      </a:ext>
                    </a:extLst>
                  </p:cNvPr>
                  <p:cNvCxnSpPr>
                    <a:stCxn id="8" idx="3"/>
                    <a:endCxn id="45" idx="1"/>
                  </p:cNvCxnSpPr>
                  <p:nvPr/>
                </p:nvCxnSpPr>
                <p:spPr>
                  <a:xfrm>
                    <a:off x="1138849" y="2822937"/>
                    <a:ext cx="1996673" cy="3649669"/>
                  </a:xfrm>
                  <a:prstGeom prst="straightConnector1">
                    <a:avLst/>
                  </a:prstGeom>
                  <a:ln>
                    <a:solidFill>
                      <a:schemeClr val="accent6">
                        <a:lumMod val="60000"/>
                        <a:lumOff val="40000"/>
                      </a:schemeClr>
                    </a:solidFill>
                    <a:tailEnd type="triangle"/>
                  </a:ln>
                  <a:effectLst/>
                </p:spPr>
                <p:style>
                  <a:lnRef idx="2">
                    <a:schemeClr val="accent1"/>
                  </a:lnRef>
                  <a:fillRef idx="0">
                    <a:schemeClr val="accent1"/>
                  </a:fillRef>
                  <a:effectRef idx="1">
                    <a:schemeClr val="accent1"/>
                  </a:effectRef>
                  <a:fontRef idx="minor">
                    <a:schemeClr val="tx1"/>
                  </a:fontRef>
                </p:style>
              </p:cxnSp>
            </p:grpSp>
          </p:grpSp>
          <p:sp>
            <p:nvSpPr>
              <p:cNvPr id="16" name="Rectangle 15">
                <a:extLst>
                  <a:ext uri="{FF2B5EF4-FFF2-40B4-BE49-F238E27FC236}">
                    <a16:creationId xmlns:a16="http://schemas.microsoft.com/office/drawing/2014/main" id="{5E0F55DD-C1CD-4BD4-A7C2-96DC326FCEEC}"/>
                  </a:ext>
                </a:extLst>
              </p:cNvPr>
              <p:cNvSpPr/>
              <p:nvPr/>
            </p:nvSpPr>
            <p:spPr>
              <a:xfrm>
                <a:off x="21961" y="751969"/>
                <a:ext cx="2398009" cy="3331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latin typeface="Quicksand" pitchFamily="2" charset="0"/>
                  </a:rPr>
                  <a:t>Routine Immunization</a:t>
                </a:r>
              </a:p>
            </p:txBody>
          </p:sp>
        </p:grpSp>
      </p:grpSp>
      <p:sp>
        <p:nvSpPr>
          <p:cNvPr id="69" name="TextBox 68">
            <a:extLst>
              <a:ext uri="{FF2B5EF4-FFF2-40B4-BE49-F238E27FC236}">
                <a16:creationId xmlns:a16="http://schemas.microsoft.com/office/drawing/2014/main" id="{878E0E80-6913-46DA-A7C2-118382096C4B}"/>
              </a:ext>
            </a:extLst>
          </p:cNvPr>
          <p:cNvSpPr txBox="1"/>
          <p:nvPr/>
        </p:nvSpPr>
        <p:spPr>
          <a:xfrm>
            <a:off x="20491" y="2900097"/>
            <a:ext cx="12192000" cy="461665"/>
          </a:xfrm>
          <a:prstGeom prst="rect">
            <a:avLst/>
          </a:prstGeom>
          <a:solidFill>
            <a:srgbClr val="00B0F0"/>
          </a:solidFill>
        </p:spPr>
        <p:txBody>
          <a:bodyPr wrap="square" rtlCol="0">
            <a:spAutoFit/>
          </a:bodyPr>
          <a:lstStyle/>
          <a:p>
            <a:pPr algn="ctr"/>
            <a:r>
              <a:rPr lang="en-GB" sz="2400" dirty="0">
                <a:solidFill>
                  <a:schemeClr val="bg1"/>
                </a:solidFill>
                <a:latin typeface="Quicksand" pitchFamily="2" charset="0"/>
              </a:rPr>
              <a:t>When to integrate hygiene into routine immunization?</a:t>
            </a:r>
          </a:p>
        </p:txBody>
      </p:sp>
      <p:pic>
        <p:nvPicPr>
          <p:cNvPr id="70" name="Picture 69">
            <a:extLst>
              <a:ext uri="{FF2B5EF4-FFF2-40B4-BE49-F238E27FC236}">
                <a16:creationId xmlns:a16="http://schemas.microsoft.com/office/drawing/2014/main" id="{BE613106-D25F-4843-876E-884B79760129}"/>
              </a:ext>
            </a:extLst>
          </p:cNvPr>
          <p:cNvPicPr>
            <a:picLocks noChangeAspect="1"/>
          </p:cNvPicPr>
          <p:nvPr/>
        </p:nvPicPr>
        <p:blipFill rotWithShape="1">
          <a:blip r:embed="rId8"/>
          <a:srcRect r="21098"/>
          <a:stretch/>
        </p:blipFill>
        <p:spPr>
          <a:xfrm>
            <a:off x="7755751" y="43555"/>
            <a:ext cx="4436251" cy="2790336"/>
          </a:xfrm>
          <a:prstGeom prst="rect">
            <a:avLst/>
          </a:prstGeom>
          <a:ln w="28575">
            <a:solidFill>
              <a:schemeClr val="tx1"/>
            </a:solidFill>
          </a:ln>
        </p:spPr>
      </p:pic>
      <p:sp>
        <p:nvSpPr>
          <p:cNvPr id="2" name="Rectangle 1">
            <a:extLst>
              <a:ext uri="{FF2B5EF4-FFF2-40B4-BE49-F238E27FC236}">
                <a16:creationId xmlns:a16="http://schemas.microsoft.com/office/drawing/2014/main" id="{72A07FBB-2A56-4AC4-8904-636ECC59499C}"/>
              </a:ext>
            </a:extLst>
          </p:cNvPr>
          <p:cNvSpPr/>
          <p:nvPr/>
        </p:nvSpPr>
        <p:spPr>
          <a:xfrm>
            <a:off x="174172" y="665950"/>
            <a:ext cx="7048821" cy="208366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b="1" dirty="0">
                <a:latin typeface="Quicksand" pitchFamily="2" charset="0"/>
              </a:rPr>
              <a:t>For synergistic effects and mutual benefits:</a:t>
            </a:r>
          </a:p>
          <a:p>
            <a:pPr marL="380990" indent="-380990">
              <a:buFont typeface="Arial" panose="020B0604020202020204" pitchFamily="34" charset="0"/>
              <a:buChar char="•"/>
            </a:pPr>
            <a:r>
              <a:rPr lang="en-GB" dirty="0">
                <a:latin typeface="Quicksand" pitchFamily="2" charset="0"/>
              </a:rPr>
              <a:t>To improve immunization coverage, reduce drop-out and vaccine wastage and improve capacity of health workers. </a:t>
            </a:r>
          </a:p>
          <a:p>
            <a:pPr marL="380990" indent="-380990">
              <a:buFont typeface="Arial" panose="020B0604020202020204" pitchFamily="34" charset="0"/>
              <a:buChar char="•"/>
            </a:pPr>
            <a:r>
              <a:rPr lang="en-GB" dirty="0">
                <a:latin typeface="Quicksand" pitchFamily="2" charset="0"/>
              </a:rPr>
              <a:t>Improve behaviours and contribute to improve health and non-health benefits </a:t>
            </a:r>
          </a:p>
          <a:p>
            <a:pPr marL="380990" indent="-380990">
              <a:buFont typeface="Arial" panose="020B0604020202020204" pitchFamily="34" charset="0"/>
              <a:buChar char="•"/>
            </a:pPr>
            <a:r>
              <a:rPr lang="en-GB" dirty="0">
                <a:latin typeface="Quicksand" pitchFamily="2" charset="0"/>
              </a:rPr>
              <a:t>To transform public health programme and strengthen health system.  </a:t>
            </a:r>
          </a:p>
        </p:txBody>
      </p:sp>
    </p:spTree>
    <p:extLst>
      <p:ext uri="{BB962C8B-B14F-4D97-AF65-F5344CB8AC3E}">
        <p14:creationId xmlns:p14="http://schemas.microsoft.com/office/powerpoint/2010/main" val="147719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Diagram 20"/>
          <p:cNvGraphicFramePr/>
          <p:nvPr>
            <p:extLst>
              <p:ext uri="{D42A27DB-BD31-4B8C-83A1-F6EECF244321}">
                <p14:modId xmlns:p14="http://schemas.microsoft.com/office/powerpoint/2010/main" val="3176238319"/>
              </p:ext>
            </p:extLst>
          </p:nvPr>
        </p:nvGraphicFramePr>
        <p:xfrm>
          <a:off x="106043" y="1364156"/>
          <a:ext cx="612314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6" name="Rectangle 35"/>
          <p:cNvSpPr/>
          <p:nvPr/>
        </p:nvSpPr>
        <p:spPr>
          <a:xfrm>
            <a:off x="7421216" y="766079"/>
            <a:ext cx="4770784" cy="307777"/>
          </a:xfrm>
          <a:prstGeom prst="rect">
            <a:avLst/>
          </a:prstGeom>
        </p:spPr>
        <p:txBody>
          <a:bodyPr wrap="square">
            <a:spAutoFit/>
          </a:bodyPr>
          <a:lstStyle/>
          <a:p>
            <a:r>
              <a:rPr lang="en-GB" sz="1400" i="1" dirty="0">
                <a:solidFill>
                  <a:schemeClr val="accent5"/>
                </a:solidFill>
                <a:latin typeface="Quicksand" pitchFamily="2" charset="0"/>
              </a:rPr>
              <a:t>Behaviour Centred Design approach</a:t>
            </a:r>
            <a:endParaRPr lang="en-GB" sz="1400" dirty="0">
              <a:solidFill>
                <a:schemeClr val="accent5"/>
              </a:solidFill>
              <a:latin typeface="Quicksand" pitchFamily="2" charset="0"/>
            </a:endParaRPr>
          </a:p>
        </p:txBody>
      </p:sp>
      <p:pic>
        <p:nvPicPr>
          <p:cNvPr id="19" name="Picture 18">
            <a:extLst>
              <a:ext uri="{FF2B5EF4-FFF2-40B4-BE49-F238E27FC236}">
                <a16:creationId xmlns:a16="http://schemas.microsoft.com/office/drawing/2014/main" id="{9BFC2B6E-B6E8-400E-8904-47679C73E4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58252" y="1371602"/>
            <a:ext cx="1800078" cy="1207572"/>
          </a:xfrm>
          <a:prstGeom prst="rect">
            <a:avLst/>
          </a:prstGeom>
        </p:spPr>
      </p:pic>
      <p:sp>
        <p:nvSpPr>
          <p:cNvPr id="20" name="Title 1">
            <a:extLst>
              <a:ext uri="{FF2B5EF4-FFF2-40B4-BE49-F238E27FC236}">
                <a16:creationId xmlns:a16="http://schemas.microsoft.com/office/drawing/2014/main" id="{EFB7EE4C-30B3-41D8-B883-1E6B09938D52}"/>
              </a:ext>
            </a:extLst>
          </p:cNvPr>
          <p:cNvSpPr>
            <a:spLocks noGrp="1"/>
          </p:cNvSpPr>
          <p:nvPr>
            <p:ph type="title"/>
          </p:nvPr>
        </p:nvSpPr>
        <p:spPr>
          <a:xfrm>
            <a:off x="46765" y="50363"/>
            <a:ext cx="12145235" cy="594668"/>
          </a:xfrm>
        </p:spPr>
        <p:txBody>
          <a:bodyPr>
            <a:noAutofit/>
          </a:bodyPr>
          <a:lstStyle/>
          <a:p>
            <a:r>
              <a:rPr lang="en-GB" dirty="0">
                <a:solidFill>
                  <a:schemeClr val="bg2"/>
                </a:solidFill>
              </a:rPr>
              <a:t>How to integrate with immunization at scale?</a:t>
            </a:r>
          </a:p>
        </p:txBody>
      </p:sp>
      <p:sp>
        <p:nvSpPr>
          <p:cNvPr id="22" name="Straight Connector 21">
            <a:extLst>
              <a:ext uri="{FF2B5EF4-FFF2-40B4-BE49-F238E27FC236}">
                <a16:creationId xmlns:a16="http://schemas.microsoft.com/office/drawing/2014/main" id="{839BE5F5-A96A-4B61-A004-38BC3A5391DE}"/>
              </a:ext>
            </a:extLst>
          </p:cNvPr>
          <p:cNvSpPr/>
          <p:nvPr/>
        </p:nvSpPr>
        <p:spPr>
          <a:xfrm>
            <a:off x="106043" y="5588900"/>
            <a:ext cx="6123149" cy="1"/>
          </a:xfrm>
          <a:prstGeom prst="line">
            <a:avLst/>
          </a:prstGeom>
        </p:spPr>
        <p:style>
          <a:lnRef idx="2">
            <a:schemeClr val="dk2">
              <a:shade val="60000"/>
              <a:hueOff val="0"/>
              <a:satOff val="0"/>
              <a:lumOff val="0"/>
              <a:alphaOff val="0"/>
            </a:schemeClr>
          </a:lnRef>
          <a:fillRef idx="0">
            <a:schemeClr val="dk2">
              <a:hueOff val="0"/>
              <a:satOff val="0"/>
              <a:lumOff val="0"/>
              <a:alphaOff val="0"/>
            </a:schemeClr>
          </a:fillRef>
          <a:effectRef idx="0">
            <a:schemeClr val="dk2">
              <a:hueOff val="0"/>
              <a:satOff val="0"/>
              <a:lumOff val="0"/>
              <a:alphaOff val="0"/>
            </a:schemeClr>
          </a:effectRef>
          <a:fontRef idx="minor">
            <a:schemeClr val="tx1">
              <a:hueOff val="0"/>
              <a:satOff val="0"/>
              <a:lumOff val="0"/>
              <a:alphaOff val="0"/>
            </a:schemeClr>
          </a:fontRef>
        </p:style>
      </p:sp>
      <p:grpSp>
        <p:nvGrpSpPr>
          <p:cNvPr id="23" name="Group 22">
            <a:extLst>
              <a:ext uri="{FF2B5EF4-FFF2-40B4-BE49-F238E27FC236}">
                <a16:creationId xmlns:a16="http://schemas.microsoft.com/office/drawing/2014/main" id="{D6B5660B-61C7-484F-A661-BC7226432719}"/>
              </a:ext>
            </a:extLst>
          </p:cNvPr>
          <p:cNvGrpSpPr/>
          <p:nvPr/>
        </p:nvGrpSpPr>
        <p:grpSpPr>
          <a:xfrm>
            <a:off x="171867" y="5760806"/>
            <a:ext cx="1520224" cy="508207"/>
            <a:chOff x="1" y="2077005"/>
            <a:chExt cx="949169" cy="381155"/>
          </a:xfrm>
        </p:grpSpPr>
        <p:sp>
          <p:nvSpPr>
            <p:cNvPr id="24" name="Rectangle: Top Corners Rounded 23">
              <a:extLst>
                <a:ext uri="{FF2B5EF4-FFF2-40B4-BE49-F238E27FC236}">
                  <a16:creationId xmlns:a16="http://schemas.microsoft.com/office/drawing/2014/main" id="{FEF9BF0D-8501-4380-AC41-DB24DABFDE85}"/>
                </a:ext>
              </a:extLst>
            </p:cNvPr>
            <p:cNvSpPr/>
            <p:nvPr/>
          </p:nvSpPr>
          <p:spPr>
            <a:xfrm>
              <a:off x="1" y="2077005"/>
              <a:ext cx="879741" cy="381155"/>
            </a:xfrm>
            <a:prstGeom prst="round2SameRect">
              <a:avLst>
                <a:gd name="adj1" fmla="val 16670"/>
                <a:gd name="adj2" fmla="val 0"/>
              </a:avLst>
            </a:prstGeom>
            <a:solidFill>
              <a:schemeClr val="accent5">
                <a:lumMod val="75000"/>
              </a:schemeClr>
            </a:solidFill>
          </p:spPr>
          <p:style>
            <a:lnRef idx="2">
              <a:schemeClr val="dk2">
                <a:hueOff val="0"/>
                <a:satOff val="0"/>
                <a:lumOff val="0"/>
                <a:alphaOff val="0"/>
              </a:schemeClr>
            </a:lnRef>
            <a:fillRef idx="1">
              <a:scrgbClr r="0" g="0" b="0"/>
            </a:fillRef>
            <a:effectRef idx="0">
              <a:schemeClr val="dk2">
                <a:hueOff val="0"/>
                <a:satOff val="0"/>
                <a:lumOff val="0"/>
                <a:alphaOff val="0"/>
              </a:schemeClr>
            </a:effectRef>
            <a:fontRef idx="minor">
              <a:schemeClr val="lt1"/>
            </a:fontRef>
          </p:style>
        </p:sp>
        <p:sp>
          <p:nvSpPr>
            <p:cNvPr id="25" name="Rectangle: Top Corners Rounded 4">
              <a:extLst>
                <a:ext uri="{FF2B5EF4-FFF2-40B4-BE49-F238E27FC236}">
                  <a16:creationId xmlns:a16="http://schemas.microsoft.com/office/drawing/2014/main" id="{8433A89D-8BE1-42D3-A48A-81087ABEBFD0}"/>
                </a:ext>
              </a:extLst>
            </p:cNvPr>
            <p:cNvSpPr txBox="1"/>
            <p:nvPr/>
          </p:nvSpPr>
          <p:spPr>
            <a:xfrm>
              <a:off x="18611" y="2095615"/>
              <a:ext cx="930559" cy="3625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50800" rIns="50800" bIns="50800" numCol="1" spcCol="1270" anchor="ctr" anchorCtr="0">
              <a:noAutofit/>
            </a:bodyPr>
            <a:lstStyle/>
            <a:p>
              <a:pPr algn="ctr" defTabSz="1185304">
                <a:lnSpc>
                  <a:spcPct val="90000"/>
                </a:lnSpc>
                <a:spcBef>
                  <a:spcPct val="0"/>
                </a:spcBef>
                <a:spcAft>
                  <a:spcPct val="35000"/>
                </a:spcAft>
              </a:pPr>
              <a:r>
                <a:rPr lang="en-US" sz="2000" dirty="0">
                  <a:latin typeface="Quicksand" pitchFamily="2" charset="0"/>
                </a:rPr>
                <a:t>D</a:t>
              </a:r>
            </a:p>
          </p:txBody>
        </p:sp>
      </p:grpSp>
      <p:grpSp>
        <p:nvGrpSpPr>
          <p:cNvPr id="26" name="Group 25">
            <a:extLst>
              <a:ext uri="{FF2B5EF4-FFF2-40B4-BE49-F238E27FC236}">
                <a16:creationId xmlns:a16="http://schemas.microsoft.com/office/drawing/2014/main" id="{E1B984E4-EB87-4CC7-A54D-1D6566E5C4B2}"/>
              </a:ext>
            </a:extLst>
          </p:cNvPr>
          <p:cNvGrpSpPr/>
          <p:nvPr/>
        </p:nvGrpSpPr>
        <p:grpSpPr>
          <a:xfrm>
            <a:off x="1637026" y="5455228"/>
            <a:ext cx="4316965" cy="1030744"/>
            <a:chOff x="1015586" y="1850069"/>
            <a:chExt cx="3745548" cy="773058"/>
          </a:xfrm>
        </p:grpSpPr>
        <p:sp>
          <p:nvSpPr>
            <p:cNvPr id="27" name="Rectangle 26">
              <a:extLst>
                <a:ext uri="{FF2B5EF4-FFF2-40B4-BE49-F238E27FC236}">
                  <a16:creationId xmlns:a16="http://schemas.microsoft.com/office/drawing/2014/main" id="{8745FF55-57CB-42A1-8C4A-94B5C20DFCA2}"/>
                </a:ext>
              </a:extLst>
            </p:cNvPr>
            <p:cNvSpPr/>
            <p:nvPr/>
          </p:nvSpPr>
          <p:spPr>
            <a:xfrm>
              <a:off x="1015586" y="2216789"/>
              <a:ext cx="3406473" cy="406338"/>
            </a:xfrm>
            <a:prstGeom prst="rect">
              <a:avLst/>
            </a:pr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sp>
        <p:sp>
          <p:nvSpPr>
            <p:cNvPr id="28" name="TextBox 27">
              <a:extLst>
                <a:ext uri="{FF2B5EF4-FFF2-40B4-BE49-F238E27FC236}">
                  <a16:creationId xmlns:a16="http://schemas.microsoft.com/office/drawing/2014/main" id="{6A1B45AB-12BA-427E-89D8-85B7BE1B00B5}"/>
                </a:ext>
              </a:extLst>
            </p:cNvPr>
            <p:cNvSpPr txBox="1"/>
            <p:nvPr/>
          </p:nvSpPr>
          <p:spPr>
            <a:xfrm>
              <a:off x="1015586" y="1850069"/>
              <a:ext cx="3745548" cy="66371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5560" tIns="35560" rIns="35560" bIns="35560" numCol="1" spcCol="1270" anchor="b" anchorCtr="0">
              <a:noAutofit/>
            </a:bodyPr>
            <a:lstStyle/>
            <a:p>
              <a:pPr defTabSz="829713">
                <a:spcBef>
                  <a:spcPct val="0"/>
                </a:spcBef>
              </a:pPr>
              <a:r>
                <a:rPr lang="en-US" sz="1100" dirty="0">
                  <a:latin typeface="Quicksand" pitchFamily="2" charset="0"/>
                </a:rPr>
                <a:t>Deliver – </a:t>
              </a:r>
              <a:r>
                <a:rPr lang="en-US" sz="1200" dirty="0">
                  <a:latin typeface="Quicksand" pitchFamily="2" charset="0"/>
                </a:rPr>
                <a:t>Gov continue delivered programme in 4 districts for 4 years. Policy decision to scale-up in 2018, national scale delivery since 2020 reaching &gt;550,000 guardians each year. </a:t>
              </a:r>
              <a:endParaRPr lang="en-US" sz="1100" b="1" u="sng" dirty="0">
                <a:latin typeface="Quicksand" pitchFamily="2" charset="0"/>
              </a:endParaRPr>
            </a:p>
          </p:txBody>
        </p:sp>
      </p:grpSp>
      <p:pic>
        <p:nvPicPr>
          <p:cNvPr id="29" name="Picture 28">
            <a:extLst>
              <a:ext uri="{FF2B5EF4-FFF2-40B4-BE49-F238E27FC236}">
                <a16:creationId xmlns:a16="http://schemas.microsoft.com/office/drawing/2014/main" id="{47731355-8223-46BD-B49A-3A8C12B90F5B}"/>
              </a:ext>
            </a:extLst>
          </p:cNvPr>
          <p:cNvPicPr>
            <a:picLocks noChangeAspect="1"/>
          </p:cNvPicPr>
          <p:nvPr/>
        </p:nvPicPr>
        <p:blipFill>
          <a:blip r:embed="rId8"/>
          <a:stretch>
            <a:fillRect/>
          </a:stretch>
        </p:blipFill>
        <p:spPr>
          <a:xfrm>
            <a:off x="8271239" y="1370382"/>
            <a:ext cx="3706076" cy="2574657"/>
          </a:xfrm>
          <a:prstGeom prst="rect">
            <a:avLst/>
          </a:prstGeom>
        </p:spPr>
      </p:pic>
      <p:sp>
        <p:nvSpPr>
          <p:cNvPr id="30" name="Oval 29">
            <a:extLst>
              <a:ext uri="{FF2B5EF4-FFF2-40B4-BE49-F238E27FC236}">
                <a16:creationId xmlns:a16="http://schemas.microsoft.com/office/drawing/2014/main" id="{22FE5BFF-71FC-4782-BD65-7D4F702E9A0E}"/>
              </a:ext>
            </a:extLst>
          </p:cNvPr>
          <p:cNvSpPr/>
          <p:nvPr/>
        </p:nvSpPr>
        <p:spPr>
          <a:xfrm>
            <a:off x="10835066" y="2053353"/>
            <a:ext cx="1142248" cy="159410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400" dirty="0">
              <a:latin typeface="Quicksand" pitchFamily="2" charset="0"/>
            </a:endParaRPr>
          </a:p>
        </p:txBody>
      </p:sp>
      <p:pic>
        <p:nvPicPr>
          <p:cNvPr id="37" name="Picture 2" descr="D:\Drive D\HPP\Photos\Field visit photos\IMAG1781.jpg">
            <a:extLst>
              <a:ext uri="{FF2B5EF4-FFF2-40B4-BE49-F238E27FC236}">
                <a16:creationId xmlns:a16="http://schemas.microsoft.com/office/drawing/2014/main" id="{7F869516-CFC7-427A-A052-0ED4CF536813}"/>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292204" y="5604854"/>
            <a:ext cx="1760751" cy="1128963"/>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F773B382-E024-48DA-9709-0D98FF325B52}"/>
              </a:ext>
            </a:extLst>
          </p:cNvPr>
          <p:cNvPicPr>
            <a:picLocks noChangeAspect="1"/>
          </p:cNvPicPr>
          <p:nvPr/>
        </p:nvPicPr>
        <p:blipFill rotWithShape="1">
          <a:blip r:embed="rId10"/>
          <a:srcRect l="36783" t="29283" r="14022" b="13482"/>
          <a:stretch/>
        </p:blipFill>
        <p:spPr>
          <a:xfrm>
            <a:off x="8437417" y="4384964"/>
            <a:ext cx="3640283" cy="2183246"/>
          </a:xfrm>
          <a:prstGeom prst="rect">
            <a:avLst/>
          </a:prstGeom>
          <a:ln w="12700">
            <a:solidFill>
              <a:schemeClr val="tx1"/>
            </a:solidFill>
          </a:ln>
        </p:spPr>
      </p:pic>
      <p:pic>
        <p:nvPicPr>
          <p:cNvPr id="39" name="Picture 3" descr="D:\Drive D\HPP\Photos\Myagdi Visit 19 Dec, 2016\Arman HP, Arman EPI, Myagdi\IMG_2141.JPG">
            <a:extLst>
              <a:ext uri="{FF2B5EF4-FFF2-40B4-BE49-F238E27FC236}">
                <a16:creationId xmlns:a16="http://schemas.microsoft.com/office/drawing/2014/main" id="{EFE3A13E-4695-4EE8-8807-136A3D47DF2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268649" y="3951269"/>
            <a:ext cx="1815477" cy="869967"/>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F1B80B06-527E-47FA-9032-2C0C13FAB794}"/>
              </a:ext>
            </a:extLst>
          </p:cNvPr>
          <p:cNvPicPr>
            <a:picLocks noChangeAspect="1"/>
          </p:cNvPicPr>
          <p:nvPr/>
        </p:nvPicPr>
        <p:blipFill>
          <a:blip r:embed="rId12"/>
          <a:stretch>
            <a:fillRect/>
          </a:stretch>
        </p:blipFill>
        <p:spPr>
          <a:xfrm>
            <a:off x="6260367" y="2743200"/>
            <a:ext cx="1812668" cy="1097480"/>
          </a:xfrm>
          <a:prstGeom prst="rect">
            <a:avLst/>
          </a:prstGeom>
        </p:spPr>
      </p:pic>
      <p:sp>
        <p:nvSpPr>
          <p:cNvPr id="41" name="TextBox 40">
            <a:extLst>
              <a:ext uri="{FF2B5EF4-FFF2-40B4-BE49-F238E27FC236}">
                <a16:creationId xmlns:a16="http://schemas.microsoft.com/office/drawing/2014/main" id="{2EECEF04-5413-498B-AC0C-F95EDE98CC0A}"/>
              </a:ext>
            </a:extLst>
          </p:cNvPr>
          <p:cNvSpPr txBox="1"/>
          <p:nvPr/>
        </p:nvSpPr>
        <p:spPr>
          <a:xfrm>
            <a:off x="106043" y="511876"/>
            <a:ext cx="12039192" cy="584775"/>
          </a:xfrm>
          <a:prstGeom prst="rect">
            <a:avLst/>
          </a:prstGeom>
          <a:noFill/>
        </p:spPr>
        <p:txBody>
          <a:bodyPr wrap="square" rtlCol="0">
            <a:spAutoFit/>
          </a:bodyPr>
          <a:lstStyle/>
          <a:p>
            <a:r>
              <a:rPr lang="en-GB" sz="1600" b="1" dirty="0">
                <a:solidFill>
                  <a:schemeClr val="bg2"/>
                </a:solidFill>
                <a:latin typeface="Quicksand" pitchFamily="2" charset="0"/>
              </a:rPr>
              <a:t>Gov of Nepal, Ministry of Health in Partnership with WaterAid piloted (2015) and now scaled-up at national scale ‘hygiene integration into routine immunization programme’ since 2020. </a:t>
            </a:r>
          </a:p>
        </p:txBody>
      </p:sp>
      <p:pic>
        <p:nvPicPr>
          <p:cNvPr id="31" name="Picture 30" descr="1.jpg">
            <a:extLst>
              <a:ext uri="{FF2B5EF4-FFF2-40B4-BE49-F238E27FC236}">
                <a16:creationId xmlns:a16="http://schemas.microsoft.com/office/drawing/2014/main" id="{EA57A7BF-F1E6-47A6-8956-50A7E94FC5AB}"/>
              </a:ext>
            </a:extLst>
          </p:cNvPr>
          <p:cNvPicPr/>
          <p:nvPr/>
        </p:nvPicPr>
        <p:blipFill rotWithShape="1">
          <a:blip r:embed="rId13" cstate="print"/>
          <a:srcRect l="44205" r="43068" b="12241"/>
          <a:stretch/>
        </p:blipFill>
        <p:spPr>
          <a:xfrm>
            <a:off x="11247173" y="2434"/>
            <a:ext cx="588176" cy="576261"/>
          </a:xfrm>
          <a:prstGeom prst="rect">
            <a:avLst/>
          </a:prstGeom>
        </p:spPr>
      </p:pic>
    </p:spTree>
    <p:extLst>
      <p:ext uri="{BB962C8B-B14F-4D97-AF65-F5344CB8AC3E}">
        <p14:creationId xmlns:p14="http://schemas.microsoft.com/office/powerpoint/2010/main" val="350527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935" y="1160463"/>
            <a:ext cx="8325875" cy="5959967"/>
          </a:xfrm>
        </p:spPr>
        <p:txBody>
          <a:bodyPr>
            <a:noAutofit/>
          </a:bodyPr>
          <a:lstStyle/>
          <a:p>
            <a:pPr marL="152396">
              <a:lnSpc>
                <a:spcPct val="110000"/>
              </a:lnSpc>
            </a:pPr>
            <a:r>
              <a:rPr lang="en-GB" sz="1800" b="1" dirty="0">
                <a:solidFill>
                  <a:srgbClr val="00B0F0"/>
                </a:solidFill>
                <a:cs typeface="Times New Roman" panose="02020603050405020304" pitchFamily="18" charset="0"/>
              </a:rPr>
              <a:t>Lessons: </a:t>
            </a:r>
          </a:p>
          <a:p>
            <a:pPr marL="446088" indent="-269875">
              <a:lnSpc>
                <a:spcPct val="110000"/>
              </a:lnSpc>
              <a:buClr>
                <a:schemeClr val="bg2"/>
              </a:buClr>
              <a:buFont typeface="Arial" panose="020B0604020202020204" pitchFamily="34" charset="0"/>
              <a:buChar char="•"/>
              <a:tabLst>
                <a:tab pos="539750" algn="l"/>
              </a:tabLst>
            </a:pPr>
            <a:r>
              <a:rPr lang="en-GB" sz="1200" dirty="0">
                <a:cs typeface="Times New Roman" panose="02020603050405020304" pitchFamily="18" charset="0"/>
              </a:rPr>
              <a:t>Integration is feasible and national scale integration is possible.  </a:t>
            </a:r>
          </a:p>
          <a:p>
            <a:pPr marL="446088" indent="-269875">
              <a:lnSpc>
                <a:spcPct val="110000"/>
              </a:lnSpc>
              <a:buClr>
                <a:schemeClr val="bg2"/>
              </a:buClr>
              <a:buFont typeface="Arial" panose="020B0604020202020204" pitchFamily="34" charset="0"/>
              <a:buChar char="•"/>
              <a:tabLst>
                <a:tab pos="539750" algn="l"/>
              </a:tabLst>
            </a:pPr>
            <a:r>
              <a:rPr lang="en-GB" sz="1200" dirty="0">
                <a:cs typeface="Times New Roman" panose="02020603050405020304" pitchFamily="18" charset="0"/>
              </a:rPr>
              <a:t>Immunisation: unique opportunity for hygiene integration</a:t>
            </a:r>
          </a:p>
          <a:p>
            <a:pPr marL="446088" indent="-269875">
              <a:lnSpc>
                <a:spcPct val="110000"/>
              </a:lnSpc>
              <a:buClr>
                <a:schemeClr val="bg2"/>
              </a:buClr>
              <a:buFont typeface="Arial" panose="020B0604020202020204" pitchFamily="34" charset="0"/>
              <a:buChar char="•"/>
              <a:tabLst>
                <a:tab pos="539750" algn="l"/>
              </a:tabLst>
            </a:pPr>
            <a:r>
              <a:rPr lang="en-GB" sz="1200" dirty="0">
                <a:cs typeface="Times New Roman" panose="02020603050405020304" pitchFamily="18" charset="0"/>
              </a:rPr>
              <a:t>Hygiene integration strengthen health system: improves behaviour, immunization coverage, reduce drop-out, vaccine wastage and improves capacity of health workers</a:t>
            </a:r>
          </a:p>
          <a:p>
            <a:pPr marL="446088" indent="-269875">
              <a:lnSpc>
                <a:spcPct val="110000"/>
              </a:lnSpc>
              <a:buClr>
                <a:schemeClr val="bg2"/>
              </a:buClr>
              <a:buFont typeface="Arial" panose="020B0604020202020204" pitchFamily="34" charset="0"/>
              <a:buChar char="•"/>
              <a:tabLst>
                <a:tab pos="539750" algn="l"/>
              </a:tabLst>
            </a:pPr>
            <a:r>
              <a:rPr lang="en-GB" sz="1200" dirty="0">
                <a:cs typeface="Times New Roman" panose="02020603050405020304" pitchFamily="18" charset="0"/>
              </a:rPr>
              <a:t>Additional cost per child: US$ 8 (in pilot), transition to scale (US$4)  and scale-up US$1.75</a:t>
            </a:r>
          </a:p>
          <a:p>
            <a:pPr marL="446088" indent="-269875">
              <a:lnSpc>
                <a:spcPct val="110000"/>
              </a:lnSpc>
              <a:buClr>
                <a:schemeClr val="bg2"/>
              </a:buClr>
              <a:buFont typeface="Arial" panose="020B0604020202020204" pitchFamily="34" charset="0"/>
              <a:buChar char="•"/>
              <a:tabLst>
                <a:tab pos="539750" algn="l"/>
              </a:tabLst>
            </a:pPr>
            <a:r>
              <a:rPr lang="en-GB" sz="1200" dirty="0">
                <a:cs typeface="Times New Roman" panose="02020603050405020304" pitchFamily="18" charset="0"/>
              </a:rPr>
              <a:t>Donor funding for enteric vaccines such as rotavirus, cholera and typhoid should use as opportunity and routine immunization shouldn’t be missed opportunity.  </a:t>
            </a:r>
          </a:p>
          <a:p>
            <a:pPr marL="152396">
              <a:lnSpc>
                <a:spcPct val="110000"/>
              </a:lnSpc>
            </a:pPr>
            <a:endParaRPr lang="en-GB" sz="1100" b="1" u="sng" dirty="0">
              <a:solidFill>
                <a:srgbClr val="00B0F0"/>
              </a:solidFill>
              <a:cs typeface="Times New Roman" panose="02020603050405020304" pitchFamily="18" charset="0"/>
            </a:endParaRPr>
          </a:p>
          <a:p>
            <a:pPr marL="152396">
              <a:lnSpc>
                <a:spcPct val="110000"/>
              </a:lnSpc>
            </a:pPr>
            <a:r>
              <a:rPr lang="en-GB" sz="1800" b="1" dirty="0">
                <a:solidFill>
                  <a:srgbClr val="00B0F0"/>
                </a:solidFill>
                <a:cs typeface="Times New Roman" panose="02020603050405020304" pitchFamily="18" charset="0"/>
              </a:rPr>
              <a:t>Strength for success and sustainability at scale: </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Full government ownership (MoH) and right technical support (WA) to test innovation with </a:t>
            </a:r>
            <a:br>
              <a:rPr lang="en-GB" sz="1200" dirty="0">
                <a:cs typeface="Times New Roman" panose="02020603050405020304" pitchFamily="18" charset="0"/>
              </a:rPr>
            </a:br>
            <a:r>
              <a:rPr lang="en-GB" sz="1200" dirty="0">
                <a:cs typeface="Times New Roman" panose="02020603050405020304" pitchFamily="18" charset="0"/>
              </a:rPr>
              <a:t>planned transition for scale up. </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Implemented through the sustained routine mechanism </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Focused to strengthen health system and change on behaviour  </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Used behaviour centred design approaches and novel intervention (attractive package). </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Intervention has high level of reach / compliance and strong supervision</a:t>
            </a:r>
          </a:p>
          <a:p>
            <a:pPr marL="446088" indent="-269875">
              <a:lnSpc>
                <a:spcPct val="110000"/>
              </a:lnSpc>
              <a:buClr>
                <a:schemeClr val="bg2"/>
              </a:buClr>
              <a:buFont typeface="Arial" panose="020B0604020202020204" pitchFamily="34" charset="0"/>
              <a:buChar char="•"/>
            </a:pPr>
            <a:r>
              <a:rPr lang="en-GB" sz="1200" dirty="0">
                <a:cs typeface="Times New Roman" panose="02020603050405020304" pitchFamily="18" charset="0"/>
              </a:rPr>
              <a:t>Support from multiple partners: Gov-leadership, WaterAid-technical, USAID-funding (lately) and UN Orgs.</a:t>
            </a:r>
          </a:p>
        </p:txBody>
      </p:sp>
      <p:sp>
        <p:nvSpPr>
          <p:cNvPr id="4" name="Rectangle 3"/>
          <p:cNvSpPr/>
          <p:nvPr/>
        </p:nvSpPr>
        <p:spPr>
          <a:xfrm>
            <a:off x="322118" y="86784"/>
            <a:ext cx="10456718" cy="1077218"/>
          </a:xfrm>
          <a:prstGeom prst="rect">
            <a:avLst/>
          </a:prstGeom>
          <a:noFill/>
        </p:spPr>
        <p:txBody>
          <a:bodyPr wrap="square">
            <a:spAutoFit/>
          </a:bodyPr>
          <a:lstStyle/>
          <a:p>
            <a:r>
              <a:rPr lang="en-GB" sz="3200" dirty="0">
                <a:solidFill>
                  <a:schemeClr val="bg2"/>
                </a:solidFill>
                <a:latin typeface="Quicksand" pitchFamily="2" charset="0"/>
                <a:cs typeface="Arial" pitchFamily="34" charset="0"/>
                <a:sym typeface="Alfa Slab One"/>
              </a:rPr>
              <a:t>Strength and lessons from </a:t>
            </a:r>
            <a:br>
              <a:rPr lang="en-GB" sz="3200" dirty="0">
                <a:solidFill>
                  <a:schemeClr val="bg2"/>
                </a:solidFill>
                <a:latin typeface="Quicksand" pitchFamily="2" charset="0"/>
                <a:cs typeface="Arial" pitchFamily="34" charset="0"/>
                <a:sym typeface="Alfa Slab One"/>
              </a:rPr>
            </a:br>
            <a:r>
              <a:rPr lang="en-GB" sz="3200" dirty="0">
                <a:solidFill>
                  <a:schemeClr val="bg2"/>
                </a:solidFill>
                <a:latin typeface="Quicksand" pitchFamily="2" charset="0"/>
                <a:cs typeface="Arial" pitchFamily="34" charset="0"/>
                <a:sym typeface="Alfa Slab One"/>
              </a:rPr>
              <a:t>hygiene integration</a:t>
            </a:r>
          </a:p>
        </p:txBody>
      </p:sp>
      <p:pic>
        <p:nvPicPr>
          <p:cNvPr id="9" name="Picture 3" descr="D:\Drive D\HPP\Photos\IMG_8575.JPG">
            <a:extLst>
              <a:ext uri="{FF2B5EF4-FFF2-40B4-BE49-F238E27FC236}">
                <a16:creationId xmlns:a16="http://schemas.microsoft.com/office/drawing/2014/main" id="{C5790C7B-CE4C-4AEC-98F0-88597EC051A5}"/>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8509355" y="4478482"/>
            <a:ext cx="3682645" cy="2344689"/>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2" descr="E:\Selected\2015_11_21\NTS_7372.JPG">
            <a:extLst>
              <a:ext uri="{FF2B5EF4-FFF2-40B4-BE49-F238E27FC236}">
                <a16:creationId xmlns:a16="http://schemas.microsoft.com/office/drawing/2014/main" id="{E5B28E80-3031-4F73-AA59-F36F41CD940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05033" y="226866"/>
            <a:ext cx="3686967" cy="1867193"/>
          </a:xfrm>
          <a:prstGeom prst="rect">
            <a:avLst/>
          </a:prstGeom>
          <a:noFill/>
        </p:spPr>
      </p:pic>
      <p:pic>
        <p:nvPicPr>
          <p:cNvPr id="12" name="1C33A09E-32CE-4775-A0FE-D24B33860191" descr="IMG_6904.JPG">
            <a:extLst>
              <a:ext uri="{FF2B5EF4-FFF2-40B4-BE49-F238E27FC236}">
                <a16:creationId xmlns:a16="http://schemas.microsoft.com/office/drawing/2014/main" id="{A54A77FA-89F1-4EC1-BE81-E55ADF4EA76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7035"/>
          <a:stretch/>
        </p:blipFill>
        <p:spPr bwMode="auto">
          <a:xfrm>
            <a:off x="10317194" y="2069572"/>
            <a:ext cx="1874807" cy="2399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1BA4BD8D-9D5E-4BC3-A788-EB86BC956CBE" descr="IMG_8256.JPG">
            <a:extLst>
              <a:ext uri="{FF2B5EF4-FFF2-40B4-BE49-F238E27FC236}">
                <a16:creationId xmlns:a16="http://schemas.microsoft.com/office/drawing/2014/main" id="{DF08F2C1-4482-43ED-88E9-3CBDABA0B5F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05510" y="2080842"/>
            <a:ext cx="1798588" cy="2388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5349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0"/>
          <p:cNvSpPr txBox="1">
            <a:spLocks noGrp="1"/>
          </p:cNvSpPr>
          <p:nvPr>
            <p:ph type="title"/>
          </p:nvPr>
        </p:nvSpPr>
        <p:spPr>
          <a:xfrm>
            <a:off x="-263238" y="0"/>
            <a:ext cx="12379038" cy="689797"/>
          </a:xfrm>
          <a:prstGeom prst="rect">
            <a:avLst/>
          </a:prstGeom>
          <a:noFill/>
          <a:ln>
            <a:noFill/>
          </a:ln>
        </p:spPr>
        <p:txBody>
          <a:bodyPr spcFirstLastPara="1" vert="horz" wrap="square" lIns="121900" tIns="121900" rIns="121900" bIns="121900" rtlCol="0" anchor="t" anchorCtr="0">
            <a:noAutofit/>
          </a:bodyPr>
          <a:lstStyle/>
          <a:p>
            <a:pPr algn="ctr">
              <a:lnSpc>
                <a:spcPct val="100000"/>
              </a:lnSpc>
              <a:buSzPct val="111111"/>
            </a:pPr>
            <a:r>
              <a:rPr lang="en-GB" sz="2800" dirty="0">
                <a:solidFill>
                  <a:srgbClr val="00B0F0"/>
                </a:solidFill>
                <a:ea typeface="Tahoma" panose="020B0604030504040204" pitchFamily="34" charset="0"/>
                <a:cs typeface="Tahoma" panose="020B0604030504040204" pitchFamily="34" charset="0"/>
              </a:rPr>
              <a:t>Five key learnings from diseases sensitive integrated HBC programmes</a:t>
            </a:r>
            <a:endParaRPr sz="2800" dirty="0">
              <a:solidFill>
                <a:srgbClr val="00B0F0"/>
              </a:solidFill>
              <a:ea typeface="Tahoma" panose="020B0604030504040204" pitchFamily="34" charset="0"/>
              <a:cs typeface="Tahoma" panose="020B0604030504040204" pitchFamily="34" charset="0"/>
            </a:endParaRPr>
          </a:p>
        </p:txBody>
      </p:sp>
      <p:sp>
        <p:nvSpPr>
          <p:cNvPr id="222" name="Google Shape;222;p30"/>
          <p:cNvSpPr/>
          <p:nvPr/>
        </p:nvSpPr>
        <p:spPr>
          <a:xfrm>
            <a:off x="61569" y="3585692"/>
            <a:ext cx="2163159" cy="3236240"/>
          </a:xfrm>
          <a:prstGeom prst="rect">
            <a:avLst/>
          </a:prstGeom>
          <a:solidFill>
            <a:schemeClr val="tx2"/>
          </a:solidFill>
          <a:ln>
            <a:solidFill>
              <a:schemeClr val="tx2"/>
            </a:solidFill>
          </a:ln>
        </p:spPr>
        <p:txBody>
          <a:bodyPr spcFirstLastPara="1" wrap="square" lIns="121900" tIns="60933" rIns="121900" bIns="60933" anchor="t" anchorCtr="0">
            <a:noAutofit/>
          </a:bodyPr>
          <a:lstStyle/>
          <a:p>
            <a:r>
              <a:rPr lang="en" sz="1400" dirty="0">
                <a:latin typeface="Quicksand" pitchFamily="2" charset="0"/>
              </a:rPr>
              <a:t>Target disease sensitive behaviours, application of science based proven approach (such as BCD) to inform programmes. FR and creative process is must, emotional (using motives), attractive and context specific intervention design. </a:t>
            </a:r>
            <a:endParaRPr sz="1400" dirty="0">
              <a:latin typeface="Quicksand" pitchFamily="2" charset="0"/>
            </a:endParaRPr>
          </a:p>
        </p:txBody>
      </p:sp>
      <p:sp>
        <p:nvSpPr>
          <p:cNvPr id="223" name="Google Shape;223;p30"/>
          <p:cNvSpPr/>
          <p:nvPr/>
        </p:nvSpPr>
        <p:spPr>
          <a:xfrm>
            <a:off x="-575" y="764727"/>
            <a:ext cx="2372361" cy="1536400"/>
          </a:xfrm>
          <a:prstGeom prst="ellipse">
            <a:avLst/>
          </a:prstGeom>
          <a:solidFill>
            <a:schemeClr val="tx2"/>
          </a:solidFill>
          <a:ln w="25400" cap="flat" cmpd="sng">
            <a:solidFill>
              <a:schemeClr val="tx2"/>
            </a:solidFill>
            <a:prstDash val="solid"/>
            <a:round/>
            <a:headEnd type="none" w="sm" len="sm"/>
            <a:tailEnd type="none" w="sm" len="sm"/>
          </a:ln>
        </p:spPr>
        <p:txBody>
          <a:bodyPr spcFirstLastPara="1" wrap="square" lIns="121900" tIns="60933" rIns="121900" bIns="60933" anchor="ctr" anchorCtr="0">
            <a:noAutofit/>
          </a:bodyPr>
          <a:lstStyle/>
          <a:p>
            <a:pPr algn="ctr"/>
            <a:r>
              <a:rPr lang="en" sz="1400" dirty="0">
                <a:latin typeface="Quicksand" pitchFamily="2" charset="0"/>
              </a:rPr>
              <a:t>Science and diseases sensitive HBC campaign</a:t>
            </a:r>
            <a:endParaRPr sz="1400" dirty="0">
              <a:latin typeface="Quicksand" pitchFamily="2" charset="0"/>
            </a:endParaRPr>
          </a:p>
        </p:txBody>
      </p:sp>
      <p:sp>
        <p:nvSpPr>
          <p:cNvPr id="224" name="Google Shape;224;p30"/>
          <p:cNvSpPr/>
          <p:nvPr/>
        </p:nvSpPr>
        <p:spPr>
          <a:xfrm>
            <a:off x="4960400" y="790332"/>
            <a:ext cx="2752800" cy="1557864"/>
          </a:xfrm>
          <a:prstGeom prst="ellipse">
            <a:avLst/>
          </a:prstGeom>
          <a:solidFill>
            <a:schemeClr val="dk1"/>
          </a:solidFill>
          <a:ln w="25400" cap="flat" cmpd="sng">
            <a:solidFill>
              <a:srgbClr val="324148"/>
            </a:solidFill>
            <a:prstDash val="solid"/>
            <a:round/>
            <a:headEnd type="none" w="sm" len="sm"/>
            <a:tailEnd type="none" w="sm" len="sm"/>
          </a:ln>
        </p:spPr>
        <p:txBody>
          <a:bodyPr spcFirstLastPara="1" wrap="square" lIns="121900" tIns="60933" rIns="121900" bIns="60933" anchor="ctr" anchorCtr="0">
            <a:noAutofit/>
          </a:bodyPr>
          <a:lstStyle/>
          <a:p>
            <a:pPr algn="ctr"/>
            <a:r>
              <a:rPr lang="en" sz="1400" dirty="0">
                <a:solidFill>
                  <a:schemeClr val="lt1"/>
                </a:solidFill>
                <a:latin typeface="Quicksand" pitchFamily="2" charset="0"/>
              </a:rPr>
              <a:t>Higher </a:t>
            </a:r>
            <a:r>
              <a:rPr lang="en-GB" sz="1400" dirty="0">
                <a:solidFill>
                  <a:schemeClr val="lt1"/>
                </a:solidFill>
                <a:latin typeface="Quicksand" pitchFamily="2" charset="0"/>
              </a:rPr>
              <a:t>reach and </a:t>
            </a:r>
            <a:r>
              <a:rPr lang="en" sz="1400" dirty="0">
                <a:solidFill>
                  <a:schemeClr val="lt1"/>
                </a:solidFill>
                <a:latin typeface="Quicksand" pitchFamily="2" charset="0"/>
              </a:rPr>
              <a:t>exposure </a:t>
            </a:r>
            <a:r>
              <a:rPr lang="en-GB" sz="1400" dirty="0">
                <a:solidFill>
                  <a:schemeClr val="lt1"/>
                </a:solidFill>
                <a:latin typeface="Quicksand" pitchFamily="2" charset="0"/>
              </a:rPr>
              <a:t>using</a:t>
            </a:r>
            <a:r>
              <a:rPr lang="en" sz="1400" dirty="0">
                <a:solidFill>
                  <a:schemeClr val="lt1"/>
                </a:solidFill>
                <a:latin typeface="Quicksand" pitchFamily="2" charset="0"/>
              </a:rPr>
              <a:t> </a:t>
            </a:r>
            <a:r>
              <a:rPr lang="en-GB" sz="1400" dirty="0">
                <a:solidFill>
                  <a:schemeClr val="lt1"/>
                </a:solidFill>
                <a:latin typeface="Quicksand" pitchFamily="2" charset="0"/>
              </a:rPr>
              <a:t>routine delivery mechanism </a:t>
            </a:r>
            <a:endParaRPr sz="1400" dirty="0">
              <a:latin typeface="Quicksand" pitchFamily="2" charset="0"/>
            </a:endParaRPr>
          </a:p>
        </p:txBody>
      </p:sp>
      <p:sp>
        <p:nvSpPr>
          <p:cNvPr id="225" name="Google Shape;225;p30"/>
          <p:cNvSpPr/>
          <p:nvPr/>
        </p:nvSpPr>
        <p:spPr>
          <a:xfrm>
            <a:off x="4991110" y="3652349"/>
            <a:ext cx="2311444" cy="3119759"/>
          </a:xfrm>
          <a:prstGeom prst="rect">
            <a:avLst/>
          </a:prstGeom>
          <a:solidFill>
            <a:schemeClr val="dk1"/>
          </a:solidFill>
          <a:ln>
            <a:noFill/>
          </a:ln>
        </p:spPr>
        <p:txBody>
          <a:bodyPr spcFirstLastPara="1" wrap="square" lIns="121900" tIns="60933" rIns="121900" bIns="60933" anchor="t" anchorCtr="0">
            <a:noAutofit/>
          </a:bodyPr>
          <a:lstStyle/>
          <a:p>
            <a:r>
              <a:rPr lang="en" sz="1400" dirty="0">
                <a:solidFill>
                  <a:schemeClr val="lt1"/>
                </a:solidFill>
                <a:latin typeface="Quicksand" pitchFamily="2" charset="0"/>
              </a:rPr>
              <a:t>Higher reach with repeated frequency is must. The delivery modality should be using the existing health programme delivery modality through the same health workers / volunteers. Fedality has to be maintaied. Cost effective.  </a:t>
            </a:r>
            <a:endParaRPr sz="1400" dirty="0">
              <a:latin typeface="Quicksand" pitchFamily="2" charset="0"/>
            </a:endParaRPr>
          </a:p>
        </p:txBody>
      </p:sp>
      <p:sp>
        <p:nvSpPr>
          <p:cNvPr id="226" name="Google Shape;226;p30"/>
          <p:cNvSpPr/>
          <p:nvPr/>
        </p:nvSpPr>
        <p:spPr>
          <a:xfrm>
            <a:off x="2328498" y="774244"/>
            <a:ext cx="2993297" cy="1536400"/>
          </a:xfrm>
          <a:prstGeom prst="ellipse">
            <a:avLst/>
          </a:prstGeom>
          <a:solidFill>
            <a:schemeClr val="accent2"/>
          </a:solidFill>
          <a:ln w="25400" cap="flat" cmpd="sng">
            <a:solidFill>
              <a:schemeClr val="accent2"/>
            </a:solidFill>
            <a:prstDash val="solid"/>
            <a:round/>
            <a:headEnd type="none" w="sm" len="sm"/>
            <a:tailEnd type="none" w="sm" len="sm"/>
          </a:ln>
        </p:spPr>
        <p:txBody>
          <a:bodyPr spcFirstLastPara="1" wrap="square" lIns="121900" tIns="60933" rIns="121900" bIns="60933" anchor="ctr" anchorCtr="0">
            <a:noAutofit/>
          </a:bodyPr>
          <a:lstStyle/>
          <a:p>
            <a:pPr algn="ctr"/>
            <a:r>
              <a:rPr lang="en" sz="1400" dirty="0">
                <a:solidFill>
                  <a:schemeClr val="lt1"/>
                </a:solidFill>
                <a:latin typeface="Quicksand" pitchFamily="2" charset="0"/>
              </a:rPr>
              <a:t>Integrated programme must demonstrate mutual benefits and strengthen system.  </a:t>
            </a:r>
            <a:endParaRPr sz="1400" dirty="0">
              <a:latin typeface="Quicksand" pitchFamily="2" charset="0"/>
            </a:endParaRPr>
          </a:p>
        </p:txBody>
      </p:sp>
      <p:sp>
        <p:nvSpPr>
          <p:cNvPr id="227" name="Google Shape;227;p30"/>
          <p:cNvSpPr/>
          <p:nvPr/>
        </p:nvSpPr>
        <p:spPr>
          <a:xfrm>
            <a:off x="2431111" y="3635202"/>
            <a:ext cx="2520679" cy="3136905"/>
          </a:xfrm>
          <a:prstGeom prst="rect">
            <a:avLst/>
          </a:prstGeom>
          <a:solidFill>
            <a:schemeClr val="accent2"/>
          </a:solidFill>
          <a:ln>
            <a:solidFill>
              <a:schemeClr val="accent2"/>
            </a:solidFill>
          </a:ln>
        </p:spPr>
        <p:txBody>
          <a:bodyPr spcFirstLastPara="1" wrap="square" lIns="121900" tIns="60933" rIns="121900" bIns="60933" anchor="t" anchorCtr="0">
            <a:noAutofit/>
          </a:bodyPr>
          <a:lstStyle/>
          <a:p>
            <a:r>
              <a:rPr lang="en" sz="1400" dirty="0">
                <a:solidFill>
                  <a:schemeClr val="lt1"/>
                </a:solidFill>
                <a:latin typeface="Quicksand" pitchFamily="2" charset="0"/>
              </a:rPr>
              <a:t>Feasibility of integration should be proven and integrated programme must demonstrate mutual benefits. It should also transform health system (vice versa) such as building capacity, deepening coordination, leveraging financing and monitoring.  </a:t>
            </a:r>
            <a:endParaRPr sz="1400" dirty="0">
              <a:latin typeface="Quicksand" pitchFamily="2" charset="0"/>
            </a:endParaRPr>
          </a:p>
        </p:txBody>
      </p:sp>
      <p:sp>
        <p:nvSpPr>
          <p:cNvPr id="228" name="Google Shape;228;p30"/>
          <p:cNvSpPr/>
          <p:nvPr/>
        </p:nvSpPr>
        <p:spPr>
          <a:xfrm>
            <a:off x="7574566" y="725862"/>
            <a:ext cx="2372361" cy="1445599"/>
          </a:xfrm>
          <a:prstGeom prst="ellipse">
            <a:avLst/>
          </a:prstGeom>
          <a:solidFill>
            <a:schemeClr val="accent1"/>
          </a:solidFill>
          <a:ln w="25400" cap="flat" cmpd="sng">
            <a:solidFill>
              <a:schemeClr val="accent1"/>
            </a:solidFill>
            <a:prstDash val="solid"/>
            <a:round/>
            <a:headEnd type="none" w="sm" len="sm"/>
            <a:tailEnd type="none" w="sm" len="sm"/>
          </a:ln>
        </p:spPr>
        <p:txBody>
          <a:bodyPr spcFirstLastPara="1" wrap="square" lIns="121900" tIns="60933" rIns="121900" bIns="60933" anchor="ctr" anchorCtr="0">
            <a:noAutofit/>
          </a:bodyPr>
          <a:lstStyle/>
          <a:p>
            <a:pPr algn="ctr"/>
            <a:r>
              <a:rPr lang="en" sz="1400" dirty="0">
                <a:solidFill>
                  <a:schemeClr val="lt1"/>
                </a:solidFill>
                <a:latin typeface="Quicksand" pitchFamily="2" charset="0"/>
              </a:rPr>
              <a:t>Focus on inclusivity and sustainability </a:t>
            </a:r>
            <a:endParaRPr sz="1400" dirty="0">
              <a:latin typeface="Quicksand" pitchFamily="2" charset="0"/>
            </a:endParaRPr>
          </a:p>
        </p:txBody>
      </p:sp>
      <p:sp>
        <p:nvSpPr>
          <p:cNvPr id="229" name="Google Shape;229;p30"/>
          <p:cNvSpPr/>
          <p:nvPr/>
        </p:nvSpPr>
        <p:spPr>
          <a:xfrm>
            <a:off x="7336067" y="3652350"/>
            <a:ext cx="2520676" cy="3136905"/>
          </a:xfrm>
          <a:prstGeom prst="rect">
            <a:avLst/>
          </a:prstGeom>
          <a:solidFill>
            <a:schemeClr val="accent1"/>
          </a:solidFill>
          <a:ln>
            <a:solidFill>
              <a:schemeClr val="accent1"/>
            </a:solidFill>
          </a:ln>
        </p:spPr>
        <p:txBody>
          <a:bodyPr spcFirstLastPara="1" wrap="square" lIns="121900" tIns="60933" rIns="121900" bIns="60933" anchor="t" anchorCtr="0">
            <a:noAutofit/>
          </a:bodyPr>
          <a:lstStyle/>
          <a:p>
            <a:r>
              <a:rPr lang="en" sz="1400" dirty="0">
                <a:solidFill>
                  <a:schemeClr val="lt1"/>
                </a:solidFill>
                <a:latin typeface="Quicksand" pitchFamily="2" charset="0"/>
              </a:rPr>
              <a:t>Be intentional to use E&amp;I framework since start. The package has to be in the local languages. </a:t>
            </a:r>
            <a:r>
              <a:rPr lang="en-GB" sz="1400" dirty="0">
                <a:solidFill>
                  <a:schemeClr val="lt1"/>
                </a:solidFill>
                <a:latin typeface="Quicksand" pitchFamily="2" charset="0"/>
              </a:rPr>
              <a:t>Integration leads for greater </a:t>
            </a:r>
            <a:r>
              <a:rPr lang="en" sz="1400" dirty="0">
                <a:solidFill>
                  <a:schemeClr val="lt1"/>
                </a:solidFill>
                <a:latin typeface="Quicksand" pitchFamily="2" charset="0"/>
              </a:rPr>
              <a:t>sustainability. The promotion should focus on behaviour change rather than knowledge improvement. </a:t>
            </a:r>
            <a:endParaRPr sz="1400" dirty="0">
              <a:solidFill>
                <a:schemeClr val="lt1"/>
              </a:solidFill>
              <a:latin typeface="Quicksand" pitchFamily="2" charset="0"/>
            </a:endParaRPr>
          </a:p>
        </p:txBody>
      </p:sp>
      <p:sp>
        <p:nvSpPr>
          <p:cNvPr id="13" name="Google Shape;228;p30">
            <a:extLst>
              <a:ext uri="{FF2B5EF4-FFF2-40B4-BE49-F238E27FC236}">
                <a16:creationId xmlns:a16="http://schemas.microsoft.com/office/drawing/2014/main" id="{6237E3D5-956D-48D1-967F-E1818F03CB6F}"/>
              </a:ext>
            </a:extLst>
          </p:cNvPr>
          <p:cNvSpPr/>
          <p:nvPr/>
        </p:nvSpPr>
        <p:spPr>
          <a:xfrm>
            <a:off x="9946928" y="680464"/>
            <a:ext cx="2372361" cy="1536400"/>
          </a:xfrm>
          <a:prstGeom prst="ellipse">
            <a:avLst/>
          </a:prstGeom>
          <a:solidFill>
            <a:schemeClr val="bg2"/>
          </a:solidFill>
          <a:ln w="25400" cap="flat" cmpd="sng">
            <a:solidFill>
              <a:schemeClr val="bg2"/>
            </a:solidFill>
            <a:prstDash val="solid"/>
            <a:round/>
            <a:headEnd type="none" w="sm" len="sm"/>
            <a:tailEnd type="none" w="sm" len="sm"/>
          </a:ln>
        </p:spPr>
        <p:txBody>
          <a:bodyPr spcFirstLastPara="1" wrap="square" lIns="121900" tIns="60933" rIns="121900" bIns="60933" anchor="ctr" anchorCtr="0">
            <a:noAutofit/>
          </a:bodyPr>
          <a:lstStyle/>
          <a:p>
            <a:pPr algn="ctr"/>
            <a:r>
              <a:rPr lang="en-GB" sz="1400" dirty="0">
                <a:solidFill>
                  <a:schemeClr val="lt1"/>
                </a:solidFill>
                <a:latin typeface="Quicksand" pitchFamily="2" charset="0"/>
              </a:rPr>
              <a:t>Coordination,  and Government leadership</a:t>
            </a:r>
            <a:endParaRPr sz="1400" dirty="0">
              <a:latin typeface="Quicksand" pitchFamily="2" charset="0"/>
            </a:endParaRPr>
          </a:p>
        </p:txBody>
      </p:sp>
      <p:sp>
        <p:nvSpPr>
          <p:cNvPr id="14" name="Google Shape;229;p30">
            <a:extLst>
              <a:ext uri="{FF2B5EF4-FFF2-40B4-BE49-F238E27FC236}">
                <a16:creationId xmlns:a16="http://schemas.microsoft.com/office/drawing/2014/main" id="{0517065A-88FC-448F-A99C-D173851587AF}"/>
              </a:ext>
            </a:extLst>
          </p:cNvPr>
          <p:cNvSpPr/>
          <p:nvPr/>
        </p:nvSpPr>
        <p:spPr>
          <a:xfrm>
            <a:off x="9890257" y="3652349"/>
            <a:ext cx="2341948" cy="3136905"/>
          </a:xfrm>
          <a:prstGeom prst="rect">
            <a:avLst/>
          </a:prstGeom>
          <a:solidFill>
            <a:schemeClr val="bg2"/>
          </a:solidFill>
          <a:ln>
            <a:solidFill>
              <a:schemeClr val="bg2"/>
            </a:solidFill>
          </a:ln>
        </p:spPr>
        <p:txBody>
          <a:bodyPr spcFirstLastPara="1" wrap="square" lIns="121900" tIns="60933" rIns="121900" bIns="60933" anchor="t" anchorCtr="0">
            <a:noAutofit/>
          </a:bodyPr>
          <a:lstStyle/>
          <a:p>
            <a:r>
              <a:rPr lang="en-GB" sz="1400" dirty="0">
                <a:solidFill>
                  <a:schemeClr val="bg1"/>
                </a:solidFill>
                <a:latin typeface="Quicksand" pitchFamily="2" charset="0"/>
              </a:rPr>
              <a:t>Gov leadership is vital for large scale integrated HBC programme / campaigns. Cross-sectoral coordination is vital. Government should make policy decisions for scale integration. Technical support from relevant WASH partner is must.  </a:t>
            </a:r>
          </a:p>
        </p:txBody>
      </p:sp>
      <p:pic>
        <p:nvPicPr>
          <p:cNvPr id="25" name="Picture 24">
            <a:extLst>
              <a:ext uri="{FF2B5EF4-FFF2-40B4-BE49-F238E27FC236}">
                <a16:creationId xmlns:a16="http://schemas.microsoft.com/office/drawing/2014/main" id="{27477284-32C0-4088-B31C-0A992D61B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6927" y="2192415"/>
            <a:ext cx="2089916" cy="1393277"/>
          </a:xfrm>
          <a:prstGeom prst="rect">
            <a:avLst/>
          </a:prstGeom>
        </p:spPr>
      </p:pic>
      <p:pic>
        <p:nvPicPr>
          <p:cNvPr id="26" name="Picture 2">
            <a:extLst>
              <a:ext uri="{FF2B5EF4-FFF2-40B4-BE49-F238E27FC236}">
                <a16:creationId xmlns:a16="http://schemas.microsoft.com/office/drawing/2014/main" id="{658F1AC4-5B63-4102-A99A-C92A6EBC96D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08"/>
          <a:stretch/>
        </p:blipFill>
        <p:spPr bwMode="auto">
          <a:xfrm>
            <a:off x="292197" y="2301127"/>
            <a:ext cx="1569979" cy="1262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6">
            <a:extLst>
              <a:ext uri="{FF2B5EF4-FFF2-40B4-BE49-F238E27FC236}">
                <a16:creationId xmlns:a16="http://schemas.microsoft.com/office/drawing/2014/main" id="{367CD767-5C67-453F-9A8D-796A72D3B6E5}"/>
              </a:ext>
            </a:extLst>
          </p:cNvPr>
          <p:cNvPicPr>
            <a:picLocks noChangeAspect="1"/>
          </p:cNvPicPr>
          <p:nvPr/>
        </p:nvPicPr>
        <p:blipFill rotWithShape="1">
          <a:blip r:embed="rId5">
            <a:extLst>
              <a:ext uri="{28A0092B-C50C-407E-A947-70E740481C1C}">
                <a14:useLocalDpi xmlns:a14="http://schemas.microsoft.com/office/drawing/2010/main" val="0"/>
              </a:ext>
            </a:extLst>
          </a:blip>
          <a:srcRect t="29693"/>
          <a:stretch/>
        </p:blipFill>
        <p:spPr>
          <a:xfrm>
            <a:off x="7716099" y="2171460"/>
            <a:ext cx="1948383" cy="1392211"/>
          </a:xfrm>
          <a:prstGeom prst="rect">
            <a:avLst/>
          </a:prstGeom>
        </p:spPr>
      </p:pic>
      <p:pic>
        <p:nvPicPr>
          <p:cNvPr id="28" name="Picture 3" descr="D:\Drive D\HPP\Photos\Myagdi Visit 19 Dec, 2016\Arman HP, Arman EPI, Myagdi\IMG_2141.JPG">
            <a:extLst>
              <a:ext uri="{FF2B5EF4-FFF2-40B4-BE49-F238E27FC236}">
                <a16:creationId xmlns:a16="http://schemas.microsoft.com/office/drawing/2014/main" id="{0A4F9626-2C9E-4F15-99C4-6F32EB61768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157827" y="2187548"/>
            <a:ext cx="2225619" cy="1376123"/>
          </a:xfrm>
          <a:prstGeom prst="rect">
            <a:avLst/>
          </a:prstGeom>
          <a:ln w="38100" cap="sq">
            <a:noFill/>
            <a:prstDash val="solid"/>
            <a:miter lim="800000"/>
          </a:ln>
          <a:effectLst/>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ACDE7241-BC0F-46B3-BE7E-FCE4096AA413}"/>
              </a:ext>
            </a:extLst>
          </p:cNvPr>
          <p:cNvPicPr>
            <a:picLocks noChangeAspect="1"/>
          </p:cNvPicPr>
          <p:nvPr/>
        </p:nvPicPr>
        <p:blipFill>
          <a:blip r:embed="rId7"/>
          <a:stretch>
            <a:fillRect/>
          </a:stretch>
        </p:blipFill>
        <p:spPr>
          <a:xfrm>
            <a:off x="1910556" y="2378218"/>
            <a:ext cx="1763440" cy="1108839"/>
          </a:xfrm>
          <a:prstGeom prst="rect">
            <a:avLst/>
          </a:prstGeom>
        </p:spPr>
      </p:pic>
      <p:pic>
        <p:nvPicPr>
          <p:cNvPr id="30" name="Picture 29">
            <a:extLst>
              <a:ext uri="{FF2B5EF4-FFF2-40B4-BE49-F238E27FC236}">
                <a16:creationId xmlns:a16="http://schemas.microsoft.com/office/drawing/2014/main" id="{9B74EDA7-5C69-4AF9-8877-778E49F545C3}"/>
              </a:ext>
            </a:extLst>
          </p:cNvPr>
          <p:cNvPicPr>
            <a:picLocks noChangeAspect="1"/>
          </p:cNvPicPr>
          <p:nvPr/>
        </p:nvPicPr>
        <p:blipFill>
          <a:blip r:embed="rId8"/>
          <a:stretch>
            <a:fillRect/>
          </a:stretch>
        </p:blipFill>
        <p:spPr>
          <a:xfrm>
            <a:off x="3704765" y="2433247"/>
            <a:ext cx="1233385" cy="100782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061964" y="4424997"/>
            <a:ext cx="4211561" cy="916659"/>
          </a:xfrm>
          <a:prstGeom prst="rect">
            <a:avLst/>
          </a:prstGeom>
        </p:spPr>
        <p:txBody>
          <a:bodyPr vert="horz" rtlCol="0" anchor="ctr">
            <a:normAutofit fontScale="975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r>
              <a:rPr lang="en-US" dirty="0">
                <a:solidFill>
                  <a:schemeClr val="bg2"/>
                </a:solidFill>
                <a:effectLst/>
                <a:latin typeface="Quicksand" pitchFamily="2" charset="0"/>
              </a:rPr>
              <a:t>Thank you!</a:t>
            </a:r>
          </a:p>
        </p:txBody>
      </p:sp>
      <p:pic>
        <p:nvPicPr>
          <p:cNvPr id="10" name="Picture 9" descr="C:\Users\reheald\Downloads\WaterAid Tertiary SML Size Logo_CMYK.jpg">
            <a:extLst>
              <a:ext uri="{FF2B5EF4-FFF2-40B4-BE49-F238E27FC236}">
                <a16:creationId xmlns:a16="http://schemas.microsoft.com/office/drawing/2014/main" id="{7C671509-BD88-48D8-AF2E-223411821D2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04552" y="1504573"/>
            <a:ext cx="1826381" cy="561220"/>
          </a:xfrm>
          <a:prstGeom prst="rect">
            <a:avLst/>
          </a:prstGeom>
          <a:noFill/>
          <a:ln>
            <a:noFill/>
          </a:ln>
        </p:spPr>
      </p:pic>
      <p:pic>
        <p:nvPicPr>
          <p:cNvPr id="3" name="Picture 2">
            <a:extLst>
              <a:ext uri="{FF2B5EF4-FFF2-40B4-BE49-F238E27FC236}">
                <a16:creationId xmlns:a16="http://schemas.microsoft.com/office/drawing/2014/main" id="{C4C52198-C38F-4D98-AA37-3B526A9DF8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023"/>
          <a:stretch/>
        </p:blipFill>
        <p:spPr>
          <a:xfrm>
            <a:off x="-1" y="-38853"/>
            <a:ext cx="7017281" cy="4209292"/>
          </a:xfrm>
          <a:prstGeom prst="rect">
            <a:avLst/>
          </a:prstGeom>
        </p:spPr>
      </p:pic>
      <p:pic>
        <p:nvPicPr>
          <p:cNvPr id="12" name="Picture 3" descr="D:\Drive D\HPP\Photos\IMG_8575.JPG">
            <a:extLst>
              <a:ext uri="{FF2B5EF4-FFF2-40B4-BE49-F238E27FC236}">
                <a16:creationId xmlns:a16="http://schemas.microsoft.com/office/drawing/2014/main" id="{10054B41-714D-428D-AA82-421D4EE0EB5F}"/>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6602434" y="3299200"/>
            <a:ext cx="5589567" cy="3558800"/>
          </a:xfrm>
          <a:prstGeom prst="rect">
            <a:avLst/>
          </a:prstGeom>
          <a:ln w="38100" cap="sq">
            <a:no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85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GB" dirty="0"/>
              <a:t>Creating and sustaining collaboration between WASH and disease control programmes</a:t>
            </a:r>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GB" dirty="0"/>
              <a:t>Tools and resources for progress</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A79D"/>
                </a:solidFill>
                <a:effectLst/>
                <a:uLnTx/>
                <a:uFillTx/>
                <a:ea typeface="+mn-ea"/>
                <a:cs typeface="+mn-cs"/>
              </a:rPr>
              <a:t>Sophie </a:t>
            </a:r>
            <a:r>
              <a:rPr kumimoji="0" lang="en-GB" sz="1400" b="0" i="0" u="none" strike="noStrike" kern="1200" cap="none" spc="0" normalizeH="0" baseline="0" noProof="0" dirty="0" err="1">
                <a:ln>
                  <a:noFill/>
                </a:ln>
                <a:solidFill>
                  <a:srgbClr val="00A79D"/>
                </a:solidFill>
                <a:effectLst/>
                <a:uLnTx/>
                <a:uFillTx/>
                <a:ea typeface="+mn-ea"/>
                <a:cs typeface="+mn-cs"/>
              </a:rPr>
              <a:t>Boisson</a:t>
            </a:r>
            <a:r>
              <a:rPr kumimoji="0" lang="en-GB" sz="1400" b="0" i="0" u="none" strike="noStrike" kern="1200" cap="none" spc="0" normalizeH="0" baseline="0" noProof="0" dirty="0">
                <a:ln>
                  <a:noFill/>
                </a:ln>
                <a:solidFill>
                  <a:srgbClr val="00A79D"/>
                </a:solidFill>
                <a:effectLst/>
                <a:uLnTx/>
                <a:uFillTx/>
                <a:ea typeface="+mn-ea"/>
                <a:cs typeface="+mn-cs"/>
              </a:rPr>
              <a:t>, WHO</a:t>
            </a:r>
          </a:p>
        </p:txBody>
      </p:sp>
      <p:pic>
        <p:nvPicPr>
          <p:cNvPr id="2" name="Picture 1" descr="A picture containing text&#10;&#10;Description automatically generated">
            <a:extLst>
              <a:ext uri="{FF2B5EF4-FFF2-40B4-BE49-F238E27FC236}">
                <a16:creationId xmlns:a16="http://schemas.microsoft.com/office/drawing/2014/main" id="{5442FC4D-4BAF-FFE9-64C8-3640CC2F65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9829" y="5839052"/>
            <a:ext cx="2468290" cy="767443"/>
          </a:xfrm>
          <a:prstGeom prst="rect">
            <a:avLst/>
          </a:prstGeom>
        </p:spPr>
      </p:pic>
    </p:spTree>
    <p:extLst>
      <p:ext uri="{BB962C8B-B14F-4D97-AF65-F5344CB8AC3E}">
        <p14:creationId xmlns:p14="http://schemas.microsoft.com/office/powerpoint/2010/main" val="1812823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9B08B-30E5-32BF-FA90-C66AB6565666}"/>
              </a:ext>
            </a:extLst>
          </p:cNvPr>
          <p:cNvSpPr>
            <a:spLocks noGrp="1"/>
          </p:cNvSpPr>
          <p:nvPr>
            <p:ph type="title"/>
          </p:nvPr>
        </p:nvSpPr>
        <p:spPr>
          <a:xfrm>
            <a:off x="4666432" y="628948"/>
            <a:ext cx="10515600" cy="1325563"/>
          </a:xfrm>
        </p:spPr>
        <p:txBody>
          <a:bodyPr>
            <a:normAutofit/>
          </a:bodyPr>
          <a:lstStyle/>
          <a:p>
            <a:r>
              <a:rPr lang="en-GB" sz="3600" b="1" dirty="0">
                <a:ea typeface="Calibri" panose="020F0502020204030204" pitchFamily="34" charset="0"/>
                <a:cs typeface="Calibri Light" panose="020F0302020204030204" pitchFamily="34" charset="0"/>
              </a:rPr>
              <a:t>Purpose</a:t>
            </a:r>
            <a:endParaRPr lang="en-IL" sz="3600" b="1" dirty="0">
              <a:cs typeface="Calibri Light" panose="020F0302020204030204" pitchFamily="34" charset="0"/>
            </a:endParaRPr>
          </a:p>
        </p:txBody>
      </p:sp>
      <p:sp>
        <p:nvSpPr>
          <p:cNvPr id="3" name="Content Placeholder 2">
            <a:extLst>
              <a:ext uri="{FF2B5EF4-FFF2-40B4-BE49-F238E27FC236}">
                <a16:creationId xmlns:a16="http://schemas.microsoft.com/office/drawing/2014/main" id="{E06627CF-996B-F6ED-E32D-199662E6C060}"/>
              </a:ext>
            </a:extLst>
          </p:cNvPr>
          <p:cNvSpPr>
            <a:spLocks noGrp="1"/>
          </p:cNvSpPr>
          <p:nvPr>
            <p:ph idx="1"/>
          </p:nvPr>
        </p:nvSpPr>
        <p:spPr>
          <a:xfrm>
            <a:off x="4720118" y="1537771"/>
            <a:ext cx="6633681" cy="1196377"/>
          </a:xfrm>
        </p:spPr>
        <p:txBody>
          <a:bodyPr>
            <a:normAutofit fontScale="92500"/>
          </a:bodyPr>
          <a:lstStyle/>
          <a:p>
            <a:pPr marL="0" indent="0">
              <a:buNone/>
            </a:pPr>
            <a:r>
              <a:rPr lang="en-GB" sz="2000" dirty="0"/>
              <a:t>Step-by-step guidance to NTD programme managers and partners on how to engage and work collaboratively with the WASH community to improve delivery of WASH services to underserved populations affected by NTDs. </a:t>
            </a:r>
          </a:p>
        </p:txBody>
      </p:sp>
      <p:sp>
        <p:nvSpPr>
          <p:cNvPr id="5" name="Title 1">
            <a:extLst>
              <a:ext uri="{FF2B5EF4-FFF2-40B4-BE49-F238E27FC236}">
                <a16:creationId xmlns:a16="http://schemas.microsoft.com/office/drawing/2014/main" id="{E3E8E492-AC59-1F77-5FE2-924FF1EFAC34}"/>
              </a:ext>
            </a:extLst>
          </p:cNvPr>
          <p:cNvSpPr txBox="1">
            <a:spLocks/>
          </p:cNvSpPr>
          <p:nvPr/>
        </p:nvSpPr>
        <p:spPr>
          <a:xfrm>
            <a:off x="4666432" y="2552700"/>
            <a:ext cx="469524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600" b="1" dirty="0">
                <a:latin typeface="Quicksand" pitchFamily="2" charset="0"/>
                <a:ea typeface="Calibri" panose="020F0502020204030204" pitchFamily="34" charset="0"/>
                <a:cs typeface="Arial" panose="020B0604020202020204" pitchFamily="34" charset="0"/>
              </a:rPr>
              <a:t>What’s new?</a:t>
            </a:r>
            <a:endParaRPr lang="en-IL" sz="3600" b="1" dirty="0">
              <a:latin typeface="Quicksand" pitchFamily="2" charset="0"/>
            </a:endParaRPr>
          </a:p>
        </p:txBody>
      </p:sp>
      <p:sp>
        <p:nvSpPr>
          <p:cNvPr id="7" name="Content Placeholder 2">
            <a:extLst>
              <a:ext uri="{FF2B5EF4-FFF2-40B4-BE49-F238E27FC236}">
                <a16:creationId xmlns:a16="http://schemas.microsoft.com/office/drawing/2014/main" id="{1A770B31-B2A6-BFAA-0395-274B6C92A82C}"/>
              </a:ext>
            </a:extLst>
          </p:cNvPr>
          <p:cNvSpPr txBox="1">
            <a:spLocks/>
          </p:cNvSpPr>
          <p:nvPr/>
        </p:nvSpPr>
        <p:spPr>
          <a:xfrm>
            <a:off x="5018566" y="3513786"/>
            <a:ext cx="6946963" cy="3149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GB" sz="2000" dirty="0">
                <a:latin typeface="Quicksand" pitchFamily="2" charset="0"/>
              </a:rPr>
              <a:t>Streamlined, colour-coded and format</a:t>
            </a:r>
          </a:p>
          <a:p>
            <a:pPr>
              <a:buClr>
                <a:schemeClr val="bg2"/>
              </a:buClr>
            </a:pPr>
            <a:r>
              <a:rPr lang="en-GB" sz="2000" dirty="0">
                <a:latin typeface="Quicksand" pitchFamily="2" charset="0"/>
              </a:rPr>
              <a:t>Distinction between core and supplementary tools</a:t>
            </a:r>
          </a:p>
          <a:p>
            <a:pPr>
              <a:buClr>
                <a:schemeClr val="bg2"/>
              </a:buClr>
            </a:pPr>
            <a:r>
              <a:rPr lang="en-GB" sz="2000" dirty="0">
                <a:latin typeface="Quicksand" pitchFamily="2" charset="0"/>
              </a:rPr>
              <a:t>Updated content, including new section on data for decision making</a:t>
            </a:r>
            <a:endParaRPr lang="en-IL" sz="2000" dirty="0">
              <a:latin typeface="Quicksand" pitchFamily="2" charset="0"/>
            </a:endParaRPr>
          </a:p>
          <a:p>
            <a:endParaRPr lang="en-GB" sz="2400" dirty="0">
              <a:latin typeface="Quicksand" pitchFamily="2" charset="0"/>
            </a:endParaRPr>
          </a:p>
        </p:txBody>
      </p:sp>
      <p:sp>
        <p:nvSpPr>
          <p:cNvPr id="6" name="Rectangle 5">
            <a:extLst>
              <a:ext uri="{FF2B5EF4-FFF2-40B4-BE49-F238E27FC236}">
                <a16:creationId xmlns:a16="http://schemas.microsoft.com/office/drawing/2014/main" id="{D846AC80-02C6-3A50-0400-FE1AD653340A}"/>
              </a:ext>
            </a:extLst>
          </p:cNvPr>
          <p:cNvSpPr/>
          <p:nvPr/>
        </p:nvSpPr>
        <p:spPr>
          <a:xfrm>
            <a:off x="991453" y="1364082"/>
            <a:ext cx="3030877" cy="46541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cksand" pitchFamily="2" charset="0"/>
            </a:endParaRPr>
          </a:p>
        </p:txBody>
      </p:sp>
      <p:pic>
        <p:nvPicPr>
          <p:cNvPr id="8" name="Picture 7">
            <a:extLst>
              <a:ext uri="{FF2B5EF4-FFF2-40B4-BE49-F238E27FC236}">
                <a16:creationId xmlns:a16="http://schemas.microsoft.com/office/drawing/2014/main" id="{4205008A-1611-F942-F3BC-F0CCE478D45A}"/>
              </a:ext>
            </a:extLst>
          </p:cNvPr>
          <p:cNvPicPr>
            <a:picLocks noChangeAspect="1"/>
          </p:cNvPicPr>
          <p:nvPr/>
        </p:nvPicPr>
        <p:blipFill>
          <a:blip r:embed="rId2"/>
          <a:stretch>
            <a:fillRect/>
          </a:stretch>
        </p:blipFill>
        <p:spPr>
          <a:xfrm>
            <a:off x="369261" y="839725"/>
            <a:ext cx="3353533" cy="4751512"/>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255C01D6-5A3F-8B94-E042-F36A5DAC2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4056608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35260C2-322E-2301-3720-E892EA89FA33}"/>
              </a:ext>
            </a:extLst>
          </p:cNvPr>
          <p:cNvSpPr/>
          <p:nvPr/>
        </p:nvSpPr>
        <p:spPr>
          <a:xfrm>
            <a:off x="1263721" y="1695236"/>
            <a:ext cx="3030877" cy="46541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cksand" pitchFamily="2" charset="0"/>
            </a:endParaRPr>
          </a:p>
        </p:txBody>
      </p:sp>
      <p:sp>
        <p:nvSpPr>
          <p:cNvPr id="2" name="Title 1">
            <a:extLst>
              <a:ext uri="{FF2B5EF4-FFF2-40B4-BE49-F238E27FC236}">
                <a16:creationId xmlns:a16="http://schemas.microsoft.com/office/drawing/2014/main" id="{4119B08B-30E5-32BF-FA90-C66AB6565666}"/>
              </a:ext>
            </a:extLst>
          </p:cNvPr>
          <p:cNvSpPr>
            <a:spLocks noGrp="1"/>
          </p:cNvSpPr>
          <p:nvPr>
            <p:ph type="title"/>
          </p:nvPr>
        </p:nvSpPr>
        <p:spPr>
          <a:xfrm>
            <a:off x="257175" y="76270"/>
            <a:ext cx="11677650" cy="1325563"/>
          </a:xfrm>
        </p:spPr>
        <p:txBody>
          <a:bodyPr>
            <a:normAutofit/>
          </a:bodyPr>
          <a:lstStyle/>
          <a:p>
            <a:r>
              <a:rPr lang="en-US" sz="3800" dirty="0"/>
              <a:t>Content overview</a:t>
            </a:r>
            <a:endParaRPr lang="en-IL" sz="3800" dirty="0"/>
          </a:p>
        </p:txBody>
      </p:sp>
      <p:sp>
        <p:nvSpPr>
          <p:cNvPr id="3" name="Content Placeholder 2">
            <a:extLst>
              <a:ext uri="{FF2B5EF4-FFF2-40B4-BE49-F238E27FC236}">
                <a16:creationId xmlns:a16="http://schemas.microsoft.com/office/drawing/2014/main" id="{E06627CF-996B-F6ED-E32D-199662E6C060}"/>
              </a:ext>
            </a:extLst>
          </p:cNvPr>
          <p:cNvSpPr>
            <a:spLocks noGrp="1"/>
          </p:cNvSpPr>
          <p:nvPr>
            <p:ph idx="1"/>
          </p:nvPr>
        </p:nvSpPr>
        <p:spPr>
          <a:xfrm>
            <a:off x="4493167" y="1565050"/>
            <a:ext cx="6808474" cy="4454722"/>
          </a:xfrm>
        </p:spPr>
        <p:txBody>
          <a:bodyPr>
            <a:normAutofit fontScale="85000" lnSpcReduction="20000"/>
          </a:bodyPr>
          <a:lstStyle/>
          <a:p>
            <a:pPr marL="0" indent="0">
              <a:buNone/>
            </a:pPr>
            <a:r>
              <a:rPr lang="en-US" b="1" dirty="0">
                <a:solidFill>
                  <a:srgbClr val="CB0F64"/>
                </a:solidFill>
              </a:rPr>
              <a:t>I.  </a:t>
            </a:r>
            <a:r>
              <a:rPr lang="en-US" dirty="0"/>
              <a:t>What can this toolkit help you achieve?</a:t>
            </a:r>
          </a:p>
          <a:p>
            <a:pPr marL="0" indent="0">
              <a:buNone/>
            </a:pPr>
            <a:r>
              <a:rPr lang="en-US" b="1" dirty="0">
                <a:solidFill>
                  <a:srgbClr val="CB0F64"/>
                </a:solidFill>
              </a:rPr>
              <a:t>II. </a:t>
            </a:r>
            <a:r>
              <a:rPr lang="en-US" dirty="0"/>
              <a:t>Context</a:t>
            </a:r>
          </a:p>
          <a:p>
            <a:pPr lvl="1"/>
            <a:r>
              <a:rPr lang="en-US" dirty="0"/>
              <a:t>Interventions for NTD control, elimination, eradication and care </a:t>
            </a:r>
          </a:p>
          <a:p>
            <a:pPr lvl="1"/>
            <a:r>
              <a:rPr lang="en-US" dirty="0"/>
              <a:t>NTD-related behaviours </a:t>
            </a:r>
          </a:p>
          <a:p>
            <a:pPr lvl="1"/>
            <a:r>
              <a:rPr lang="en-US" dirty="0"/>
              <a:t>Understanding behaviour to develop behaviour change interventions</a:t>
            </a:r>
            <a:endParaRPr lang="en-US" b="1" dirty="0"/>
          </a:p>
          <a:p>
            <a:pPr marL="0" indent="0">
              <a:buNone/>
            </a:pPr>
            <a:r>
              <a:rPr lang="en-US" sz="2800" b="1" dirty="0">
                <a:solidFill>
                  <a:srgbClr val="CB0F64"/>
                </a:solidFill>
                <a:ea typeface="+mn-ea"/>
                <a:cs typeface="+mn-cs"/>
              </a:rPr>
              <a:t>III. </a:t>
            </a:r>
            <a:r>
              <a:rPr lang="en-US" sz="2800" dirty="0">
                <a:ea typeface="+mn-ea"/>
                <a:cs typeface="+mn-cs"/>
              </a:rPr>
              <a:t>Steps to success</a:t>
            </a:r>
          </a:p>
          <a:p>
            <a:pPr marL="0" indent="0">
              <a:buFont typeface="Arial" panose="020B0604020202020204" pitchFamily="34" charset="0"/>
              <a:buNone/>
            </a:pPr>
            <a:r>
              <a:rPr lang="en-GB" sz="2800" dirty="0">
                <a:solidFill>
                  <a:schemeClr val="accent2"/>
                </a:solidFill>
              </a:rPr>
              <a:t>	STEP 1. Setting the programme vision</a:t>
            </a:r>
          </a:p>
          <a:p>
            <a:pPr marL="0" indent="0">
              <a:buFont typeface="Arial" panose="020B0604020202020204" pitchFamily="34" charset="0"/>
              <a:buNone/>
            </a:pPr>
            <a:r>
              <a:rPr lang="en-GB" sz="2800" dirty="0">
                <a:solidFill>
                  <a:srgbClr val="92D050"/>
                </a:solidFill>
              </a:rPr>
              <a:t>	STEP 2. Building partnership</a:t>
            </a:r>
          </a:p>
          <a:p>
            <a:pPr marL="0" indent="0">
              <a:buFont typeface="Arial" panose="020B0604020202020204" pitchFamily="34" charset="0"/>
              <a:buNone/>
            </a:pPr>
            <a:r>
              <a:rPr lang="en-GB" sz="2800" dirty="0">
                <a:solidFill>
                  <a:srgbClr val="33CCCC"/>
                </a:solidFill>
              </a:rPr>
              <a:t>	STEP 3. Analysing the situation</a:t>
            </a:r>
          </a:p>
          <a:p>
            <a:pPr marL="0" indent="0">
              <a:buFont typeface="Arial" panose="020B0604020202020204" pitchFamily="34" charset="0"/>
              <a:buNone/>
            </a:pPr>
            <a:r>
              <a:rPr lang="en-GB" sz="2800" dirty="0">
                <a:solidFill>
                  <a:schemeClr val="accent1"/>
                </a:solidFill>
              </a:rPr>
              <a:t>	STEP 4. Planning and programme design</a:t>
            </a:r>
          </a:p>
          <a:p>
            <a:pPr marL="0" indent="0">
              <a:buFont typeface="Arial" panose="020B0604020202020204" pitchFamily="34" charset="0"/>
              <a:buNone/>
            </a:pPr>
            <a:r>
              <a:rPr lang="en-GB" sz="2800" dirty="0">
                <a:solidFill>
                  <a:srgbClr val="7030A0"/>
                </a:solidFill>
              </a:rPr>
              <a:t>	STEP 5. Implementing and monitoring</a:t>
            </a:r>
          </a:p>
          <a:p>
            <a:pPr marL="0" indent="0">
              <a:buNone/>
            </a:pPr>
            <a:endParaRPr lang="en-GB" dirty="0"/>
          </a:p>
        </p:txBody>
      </p:sp>
      <p:pic>
        <p:nvPicPr>
          <p:cNvPr id="5" name="Picture 4">
            <a:extLst>
              <a:ext uri="{FF2B5EF4-FFF2-40B4-BE49-F238E27FC236}">
                <a16:creationId xmlns:a16="http://schemas.microsoft.com/office/drawing/2014/main" id="{E51E4238-469E-DCF7-DECA-FB9FD73FEF87}"/>
              </a:ext>
            </a:extLst>
          </p:cNvPr>
          <p:cNvPicPr>
            <a:picLocks noChangeAspect="1"/>
          </p:cNvPicPr>
          <p:nvPr/>
        </p:nvPicPr>
        <p:blipFill>
          <a:blip r:embed="rId3"/>
          <a:stretch>
            <a:fillRect/>
          </a:stretch>
        </p:blipFill>
        <p:spPr>
          <a:xfrm>
            <a:off x="657211" y="1401833"/>
            <a:ext cx="3353533" cy="4751512"/>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51CB7DB4-204E-A592-217E-A6DEB3178D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3992019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FA7E727-09EA-A8B9-DD38-80934E362D36}"/>
              </a:ext>
            </a:extLst>
          </p:cNvPr>
          <p:cNvSpPr/>
          <p:nvPr/>
        </p:nvSpPr>
        <p:spPr>
          <a:xfrm>
            <a:off x="1263721" y="976046"/>
            <a:ext cx="7541232" cy="5372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cksand" pitchFamily="2" charset="0"/>
            </a:endParaRPr>
          </a:p>
        </p:txBody>
      </p:sp>
      <p:sp>
        <p:nvSpPr>
          <p:cNvPr id="2" name="Title 1">
            <a:extLst>
              <a:ext uri="{FF2B5EF4-FFF2-40B4-BE49-F238E27FC236}">
                <a16:creationId xmlns:a16="http://schemas.microsoft.com/office/drawing/2014/main" id="{FABE51D8-C1EE-2BF6-F385-118D6D4F4068}"/>
              </a:ext>
            </a:extLst>
          </p:cNvPr>
          <p:cNvSpPr>
            <a:spLocks noGrp="1"/>
          </p:cNvSpPr>
          <p:nvPr>
            <p:ph type="title"/>
          </p:nvPr>
        </p:nvSpPr>
        <p:spPr>
          <a:xfrm>
            <a:off x="9116602" y="1139173"/>
            <a:ext cx="2951669" cy="3422552"/>
          </a:xfrm>
        </p:spPr>
        <p:txBody>
          <a:bodyPr>
            <a:normAutofit/>
          </a:bodyPr>
          <a:lstStyle/>
          <a:p>
            <a:r>
              <a:rPr lang="en-GB" sz="3000" b="1" dirty="0"/>
              <a:t>Supported by </a:t>
            </a:r>
            <a:br>
              <a:rPr lang="en-GB" sz="3000" b="1" dirty="0"/>
            </a:br>
            <a:r>
              <a:rPr lang="en-GB" sz="3000" b="1" dirty="0"/>
              <a:t>&gt; 20 tools and resources based on programme experiences</a:t>
            </a:r>
            <a:endParaRPr lang="en-US" sz="3000" b="1" dirty="0"/>
          </a:p>
        </p:txBody>
      </p:sp>
      <p:pic>
        <p:nvPicPr>
          <p:cNvPr id="4" name="Picture 3">
            <a:extLst>
              <a:ext uri="{FF2B5EF4-FFF2-40B4-BE49-F238E27FC236}">
                <a16:creationId xmlns:a16="http://schemas.microsoft.com/office/drawing/2014/main" id="{B004E8FA-80CE-D501-5707-65C1872C53FE}"/>
              </a:ext>
            </a:extLst>
          </p:cNvPr>
          <p:cNvPicPr>
            <a:picLocks noChangeAspect="1"/>
          </p:cNvPicPr>
          <p:nvPr/>
        </p:nvPicPr>
        <p:blipFill>
          <a:blip r:embed="rId2"/>
          <a:stretch>
            <a:fillRect/>
          </a:stretch>
        </p:blipFill>
        <p:spPr>
          <a:xfrm>
            <a:off x="540250" y="509367"/>
            <a:ext cx="7997576" cy="5656387"/>
          </a:xfrm>
          <a:prstGeom prst="rect">
            <a:avLst/>
          </a:prstGeom>
          <a:solidFill>
            <a:srgbClr val="D81B57"/>
          </a:solidFill>
          <a:ln w="12700">
            <a:solidFill>
              <a:srgbClr val="D81B57"/>
            </a:solidFill>
          </a:ln>
        </p:spPr>
      </p:pic>
      <p:pic>
        <p:nvPicPr>
          <p:cNvPr id="7" name="Picture 6" descr="A picture containing text&#10;&#10;Description automatically generated">
            <a:extLst>
              <a:ext uri="{FF2B5EF4-FFF2-40B4-BE49-F238E27FC236}">
                <a16:creationId xmlns:a16="http://schemas.microsoft.com/office/drawing/2014/main" id="{63383821-97E4-424D-7CBF-24568EBF81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421076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111C1-09A6-437F-8932-509AEDED6CB8}"/>
              </a:ext>
            </a:extLst>
          </p:cNvPr>
          <p:cNvSpPr>
            <a:spLocks noGrp="1"/>
          </p:cNvSpPr>
          <p:nvPr>
            <p:ph type="title"/>
          </p:nvPr>
        </p:nvSpPr>
        <p:spPr>
          <a:xfrm>
            <a:off x="675622" y="346650"/>
            <a:ext cx="11089804" cy="1878157"/>
          </a:xfrm>
        </p:spPr>
        <p:txBody>
          <a:bodyPr>
            <a:noAutofit/>
          </a:bodyPr>
          <a:lstStyle/>
          <a:p>
            <a:r>
              <a:rPr lang="en-GB" sz="2800" dirty="0"/>
              <a:t>Identifying high priority areas to inform targeting of WASH efforts</a:t>
            </a:r>
            <a:endParaRPr lang="en-US" sz="2800" dirty="0"/>
          </a:p>
        </p:txBody>
      </p:sp>
      <p:pic>
        <p:nvPicPr>
          <p:cNvPr id="4" name="Content Placeholder 3">
            <a:extLst>
              <a:ext uri="{FF2B5EF4-FFF2-40B4-BE49-F238E27FC236}">
                <a16:creationId xmlns:a16="http://schemas.microsoft.com/office/drawing/2014/main" id="{4FBAF23C-8F92-42F5-860F-28CEDF917E1D}"/>
              </a:ext>
            </a:extLst>
          </p:cNvPr>
          <p:cNvPicPr>
            <a:picLocks noGrp="1" noChangeAspect="1"/>
          </p:cNvPicPr>
          <p:nvPr>
            <p:ph idx="1"/>
          </p:nvPr>
        </p:nvPicPr>
        <p:blipFill>
          <a:blip r:embed="rId3"/>
          <a:stretch>
            <a:fillRect/>
          </a:stretch>
        </p:blipFill>
        <p:spPr>
          <a:xfrm>
            <a:off x="693207" y="1832610"/>
            <a:ext cx="5198437" cy="4326690"/>
          </a:xfrm>
          <a:prstGeom prst="rect">
            <a:avLst/>
          </a:prstGeom>
          <a:ln>
            <a:noFill/>
          </a:ln>
        </p:spPr>
      </p:pic>
      <p:sp>
        <p:nvSpPr>
          <p:cNvPr id="6" name="TextBox 5">
            <a:extLst>
              <a:ext uri="{FF2B5EF4-FFF2-40B4-BE49-F238E27FC236}">
                <a16:creationId xmlns:a16="http://schemas.microsoft.com/office/drawing/2014/main" id="{E2949072-8709-4BB1-98C2-618C63B693BF}"/>
              </a:ext>
            </a:extLst>
          </p:cNvPr>
          <p:cNvSpPr txBox="1"/>
          <p:nvPr/>
        </p:nvSpPr>
        <p:spPr>
          <a:xfrm>
            <a:off x="6096000" y="2097088"/>
            <a:ext cx="4933336" cy="2923877"/>
          </a:xfrm>
          <a:prstGeom prst="rect">
            <a:avLst/>
          </a:prstGeom>
          <a:noFill/>
        </p:spPr>
        <p:txBody>
          <a:bodyPr wrap="square" rtlCol="0">
            <a:spAutoFit/>
          </a:bodyPr>
          <a:lstStyle/>
          <a:p>
            <a:r>
              <a:rPr lang="en-GB" sz="2400" b="1" dirty="0">
                <a:latin typeface="Quicksand" pitchFamily="2" charset="0"/>
              </a:rPr>
              <a:t>Data considerations:</a:t>
            </a:r>
          </a:p>
          <a:p>
            <a:pPr marL="457200" indent="-457200">
              <a:buFont typeface="Arial" panose="020B0604020202020204" pitchFamily="34" charset="0"/>
              <a:buChar char="•"/>
            </a:pPr>
            <a:r>
              <a:rPr lang="en-GB" sz="2000" dirty="0">
                <a:latin typeface="Quicksand" pitchFamily="2" charset="0"/>
              </a:rPr>
              <a:t>WASH and NTD data available in separate central databases.</a:t>
            </a:r>
          </a:p>
          <a:p>
            <a:pPr marL="457200" indent="-457200">
              <a:buFont typeface="Arial" panose="020B0604020202020204" pitchFamily="34" charset="0"/>
              <a:buChar char="•"/>
            </a:pPr>
            <a:r>
              <a:rPr lang="en-US" sz="2000" dirty="0">
                <a:latin typeface="Quicksand" pitchFamily="2" charset="0"/>
              </a:rPr>
              <a:t>District level data available, but they are not held in one or two central locations.</a:t>
            </a:r>
          </a:p>
          <a:p>
            <a:pPr marL="457200" indent="-457200">
              <a:buFont typeface="Arial" panose="020B0604020202020204" pitchFamily="34" charset="0"/>
              <a:buChar char="•"/>
            </a:pPr>
            <a:r>
              <a:rPr lang="en-US" sz="2000" dirty="0">
                <a:latin typeface="Quicksand" pitchFamily="2" charset="0"/>
              </a:rPr>
              <a:t>WASH data not available at district level / administrative unit that is relevant for NTD programmes.</a:t>
            </a:r>
            <a:endParaRPr lang="en-GB" sz="2000" dirty="0">
              <a:latin typeface="Quicksand" pitchFamily="2" charset="0"/>
            </a:endParaRPr>
          </a:p>
        </p:txBody>
      </p:sp>
      <p:sp>
        <p:nvSpPr>
          <p:cNvPr id="7" name="TextBox 6">
            <a:extLst>
              <a:ext uri="{FF2B5EF4-FFF2-40B4-BE49-F238E27FC236}">
                <a16:creationId xmlns:a16="http://schemas.microsoft.com/office/drawing/2014/main" id="{4D7690F5-8DB3-130E-3181-E7320C42C8EB}"/>
              </a:ext>
            </a:extLst>
          </p:cNvPr>
          <p:cNvSpPr txBox="1"/>
          <p:nvPr/>
        </p:nvSpPr>
        <p:spPr>
          <a:xfrm>
            <a:off x="945785" y="357041"/>
            <a:ext cx="9361997" cy="646331"/>
          </a:xfrm>
          <a:prstGeom prst="rect">
            <a:avLst/>
          </a:prstGeom>
          <a:noFill/>
        </p:spPr>
        <p:txBody>
          <a:bodyPr wrap="square">
            <a:spAutoFit/>
          </a:bodyPr>
          <a:lstStyle/>
          <a:p>
            <a:r>
              <a:rPr lang="en-GB" sz="3600" dirty="0">
                <a:solidFill>
                  <a:srgbClr val="33CCCC"/>
                </a:solidFill>
                <a:latin typeface="Quicksand" pitchFamily="2" charset="0"/>
                <a:cs typeface="Calibri Light" panose="020F0302020204030204" pitchFamily="34" charset="0"/>
              </a:rPr>
              <a:t>STEP 3. Analysing the situation  </a:t>
            </a:r>
            <a:endParaRPr lang="en-US" sz="3600" dirty="0">
              <a:latin typeface="Quicksand" pitchFamily="2" charset="0"/>
              <a:cs typeface="Calibri Light" panose="020F0302020204030204" pitchFamily="34" charset="0"/>
            </a:endParaRPr>
          </a:p>
        </p:txBody>
      </p:sp>
      <p:pic>
        <p:nvPicPr>
          <p:cNvPr id="3" name="Picture 2" descr="A picture containing text&#10;&#10;Description automatically generated">
            <a:extLst>
              <a:ext uri="{FF2B5EF4-FFF2-40B4-BE49-F238E27FC236}">
                <a16:creationId xmlns:a16="http://schemas.microsoft.com/office/drawing/2014/main" id="{BF641132-DA07-F4B0-0BAD-B66E283705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129868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6B6CB-5E28-EA1A-24B8-096CDBF3BA2B}"/>
              </a:ext>
            </a:extLst>
          </p:cNvPr>
          <p:cNvSpPr>
            <a:spLocks noGrp="1"/>
          </p:cNvSpPr>
          <p:nvPr>
            <p:ph type="title"/>
          </p:nvPr>
        </p:nvSpPr>
        <p:spPr>
          <a:xfrm>
            <a:off x="838200" y="703207"/>
            <a:ext cx="10515600" cy="1325563"/>
          </a:xfrm>
        </p:spPr>
        <p:txBody>
          <a:bodyPr>
            <a:normAutofit fontScale="90000"/>
          </a:bodyPr>
          <a:lstStyle/>
          <a:p>
            <a:r>
              <a:rPr lang="en-GB" sz="3800" dirty="0"/>
              <a:t>Toolkit includes new tools to support the use </a:t>
            </a:r>
            <a:br>
              <a:rPr lang="en-GB" sz="3800" dirty="0"/>
            </a:br>
            <a:r>
              <a:rPr lang="en-GB" sz="3800" dirty="0"/>
              <a:t>of WASH and disease data for decision making</a:t>
            </a:r>
            <a:br>
              <a:rPr lang="en-US" sz="4400" dirty="0"/>
            </a:br>
            <a:endParaRPr lang="en-US" dirty="0"/>
          </a:p>
        </p:txBody>
      </p:sp>
      <p:pic>
        <p:nvPicPr>
          <p:cNvPr id="5" name="Picture 4">
            <a:extLst>
              <a:ext uri="{FF2B5EF4-FFF2-40B4-BE49-F238E27FC236}">
                <a16:creationId xmlns:a16="http://schemas.microsoft.com/office/drawing/2014/main" id="{955432EF-DF9F-C89E-6868-62005690FD1A}"/>
              </a:ext>
            </a:extLst>
          </p:cNvPr>
          <p:cNvPicPr>
            <a:picLocks noChangeAspect="1"/>
          </p:cNvPicPr>
          <p:nvPr/>
        </p:nvPicPr>
        <p:blipFill>
          <a:blip r:embed="rId2"/>
          <a:stretch>
            <a:fillRect/>
          </a:stretch>
        </p:blipFill>
        <p:spPr>
          <a:xfrm>
            <a:off x="3029568" y="1652154"/>
            <a:ext cx="9162432" cy="3986253"/>
          </a:xfrm>
          <a:prstGeom prst="rect">
            <a:avLst/>
          </a:prstGeom>
        </p:spPr>
      </p:pic>
      <p:sp>
        <p:nvSpPr>
          <p:cNvPr id="8" name="Arrow: Pentagon 7">
            <a:extLst>
              <a:ext uri="{FF2B5EF4-FFF2-40B4-BE49-F238E27FC236}">
                <a16:creationId xmlns:a16="http://schemas.microsoft.com/office/drawing/2014/main" id="{008778D4-18FC-6B18-EFBA-CC6805E5FFDC}"/>
              </a:ext>
            </a:extLst>
          </p:cNvPr>
          <p:cNvSpPr/>
          <p:nvPr/>
        </p:nvSpPr>
        <p:spPr>
          <a:xfrm>
            <a:off x="1006867" y="2512839"/>
            <a:ext cx="2002388" cy="2876764"/>
          </a:xfrm>
          <a:prstGeom prst="homePlate">
            <a:avLst/>
          </a:prstGeom>
          <a:solidFill>
            <a:srgbClr val="29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Quicksand" pitchFamily="2" charset="0"/>
            </a:endParaRPr>
          </a:p>
        </p:txBody>
      </p:sp>
      <p:sp>
        <p:nvSpPr>
          <p:cNvPr id="9" name="TextBox 8">
            <a:extLst>
              <a:ext uri="{FF2B5EF4-FFF2-40B4-BE49-F238E27FC236}">
                <a16:creationId xmlns:a16="http://schemas.microsoft.com/office/drawing/2014/main" id="{50C17A17-5DF4-B761-EB90-EC9A613DBCA2}"/>
              </a:ext>
            </a:extLst>
          </p:cNvPr>
          <p:cNvSpPr txBox="1"/>
          <p:nvPr/>
        </p:nvSpPr>
        <p:spPr>
          <a:xfrm>
            <a:off x="1087987" y="3489556"/>
            <a:ext cx="1921268" cy="1200329"/>
          </a:xfrm>
          <a:prstGeom prst="rect">
            <a:avLst/>
          </a:prstGeom>
          <a:noFill/>
        </p:spPr>
        <p:txBody>
          <a:bodyPr wrap="square" rtlCol="0">
            <a:spAutoFit/>
          </a:bodyPr>
          <a:lstStyle/>
          <a:p>
            <a:r>
              <a:rPr lang="en-US" dirty="0">
                <a:solidFill>
                  <a:schemeClr val="bg1"/>
                </a:solidFill>
                <a:latin typeface="Quicksand" pitchFamily="2" charset="0"/>
              </a:rPr>
              <a:t>Three main options based on data availability </a:t>
            </a:r>
          </a:p>
        </p:txBody>
      </p:sp>
      <p:pic>
        <p:nvPicPr>
          <p:cNvPr id="3" name="Picture 2" descr="A picture containing text&#10;&#10;Description automatically generated">
            <a:extLst>
              <a:ext uri="{FF2B5EF4-FFF2-40B4-BE49-F238E27FC236}">
                <a16:creationId xmlns:a16="http://schemas.microsoft.com/office/drawing/2014/main" id="{AA0F2525-BC2A-D276-18C3-963A5F8E40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294270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8A822-97A6-4531-BEA1-C56D1F0F7EAD}"/>
              </a:ext>
            </a:extLst>
          </p:cNvPr>
          <p:cNvSpPr>
            <a:spLocks noGrp="1"/>
          </p:cNvSpPr>
          <p:nvPr>
            <p:ph type="title"/>
          </p:nvPr>
        </p:nvSpPr>
        <p:spPr>
          <a:xfrm>
            <a:off x="838200" y="824812"/>
            <a:ext cx="10515600" cy="1325563"/>
          </a:xfrm>
        </p:spPr>
        <p:txBody>
          <a:bodyPr>
            <a:noAutofit/>
          </a:bodyPr>
          <a:lstStyle/>
          <a:p>
            <a:r>
              <a:rPr lang="en-GB" sz="3200" dirty="0"/>
              <a:t>Three main approaches based on data availability:</a:t>
            </a:r>
            <a:br>
              <a:rPr lang="en-US" sz="3200" dirty="0"/>
            </a:br>
            <a:endParaRPr lang="en-US" sz="3200" dirty="0"/>
          </a:p>
        </p:txBody>
      </p:sp>
      <p:sp>
        <p:nvSpPr>
          <p:cNvPr id="7" name="Rectangle 6">
            <a:extLst>
              <a:ext uri="{FF2B5EF4-FFF2-40B4-BE49-F238E27FC236}">
                <a16:creationId xmlns:a16="http://schemas.microsoft.com/office/drawing/2014/main" id="{3A4F93BE-E5C5-4A8C-9508-1B532CDC79C6}"/>
              </a:ext>
            </a:extLst>
          </p:cNvPr>
          <p:cNvSpPr/>
          <p:nvPr/>
        </p:nvSpPr>
        <p:spPr>
          <a:xfrm>
            <a:off x="838200" y="1767154"/>
            <a:ext cx="2581539" cy="3873822"/>
          </a:xfrm>
          <a:prstGeom prst="rect">
            <a:avLst/>
          </a:prstGeom>
          <a:solidFill>
            <a:srgbClr val="29A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chemeClr val="bg1"/>
                </a:solidFill>
                <a:latin typeface="Quicksand" pitchFamily="2" charset="0"/>
              </a:rPr>
              <a:t>Data merge</a:t>
            </a:r>
          </a:p>
          <a:p>
            <a:endParaRPr lang="en-US" sz="1700" b="1" dirty="0">
              <a:solidFill>
                <a:schemeClr val="bg1"/>
              </a:solidFill>
              <a:latin typeface="Quicksand" pitchFamily="2" charset="0"/>
            </a:endParaRPr>
          </a:p>
          <a:p>
            <a:r>
              <a:rPr lang="en-US" sz="1700" dirty="0">
                <a:solidFill>
                  <a:schemeClr val="bg1"/>
                </a:solidFill>
                <a:latin typeface="Quicksand" pitchFamily="2" charset="0"/>
              </a:rPr>
              <a:t>using an existing WASH or NTD platform or database to add additional information (for instance, adding WASH data to an NTD database or vice versa), for use on a regular basis.</a:t>
            </a:r>
          </a:p>
          <a:p>
            <a:endParaRPr lang="en-US" sz="1700" dirty="0">
              <a:solidFill>
                <a:schemeClr val="bg1"/>
              </a:solidFill>
              <a:latin typeface="Quicksand" pitchFamily="2" charset="0"/>
            </a:endParaRPr>
          </a:p>
          <a:p>
            <a:endParaRPr lang="en-US" sz="1700" dirty="0">
              <a:solidFill>
                <a:schemeClr val="bg1"/>
              </a:solidFill>
              <a:latin typeface="Quicksand" pitchFamily="2" charset="0"/>
            </a:endParaRPr>
          </a:p>
        </p:txBody>
      </p:sp>
      <p:sp>
        <p:nvSpPr>
          <p:cNvPr id="8" name="Rectangle 7">
            <a:extLst>
              <a:ext uri="{FF2B5EF4-FFF2-40B4-BE49-F238E27FC236}">
                <a16:creationId xmlns:a16="http://schemas.microsoft.com/office/drawing/2014/main" id="{EC9812DD-86A9-41D8-99FE-6F6146AAD695}"/>
              </a:ext>
            </a:extLst>
          </p:cNvPr>
          <p:cNvSpPr/>
          <p:nvPr/>
        </p:nvSpPr>
        <p:spPr>
          <a:xfrm>
            <a:off x="3555856" y="1767155"/>
            <a:ext cx="2581538" cy="3873822"/>
          </a:xfrm>
          <a:prstGeom prst="rect">
            <a:avLst/>
          </a:prstGeom>
          <a:solidFill>
            <a:srgbClr val="BFF0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chemeClr val="tx1"/>
                </a:solidFill>
                <a:latin typeface="Quicksand" pitchFamily="2" charset="0"/>
              </a:rPr>
              <a:t>Decision matrix</a:t>
            </a:r>
          </a:p>
          <a:p>
            <a:endParaRPr lang="en-US" sz="1700" b="1" dirty="0">
              <a:solidFill>
                <a:schemeClr val="tx1"/>
              </a:solidFill>
              <a:latin typeface="Quicksand" pitchFamily="2" charset="0"/>
            </a:endParaRPr>
          </a:p>
          <a:p>
            <a:r>
              <a:rPr lang="en-US" sz="1700" dirty="0">
                <a:solidFill>
                  <a:schemeClr val="tx1"/>
                </a:solidFill>
                <a:latin typeface="Quicksand" pitchFamily="2" charset="0"/>
              </a:rPr>
              <a:t>for one-off data collection and analysis, pulling together data from multiple sources onto an Excel based tool.</a:t>
            </a:r>
          </a:p>
          <a:p>
            <a:endParaRPr lang="en-US" sz="1700" dirty="0">
              <a:solidFill>
                <a:schemeClr val="tx1"/>
              </a:solidFill>
              <a:latin typeface="Quicksand" pitchFamily="2" charset="0"/>
            </a:endParaRPr>
          </a:p>
          <a:p>
            <a:endParaRPr lang="en-US" sz="1700" dirty="0">
              <a:solidFill>
                <a:schemeClr val="tx1"/>
              </a:solidFill>
              <a:latin typeface="Quicksand" pitchFamily="2" charset="0"/>
            </a:endParaRPr>
          </a:p>
          <a:p>
            <a:endParaRPr lang="en-US" sz="1700" dirty="0">
              <a:solidFill>
                <a:schemeClr val="tx1"/>
              </a:solidFill>
              <a:latin typeface="Quicksand" pitchFamily="2" charset="0"/>
            </a:endParaRPr>
          </a:p>
          <a:p>
            <a:endParaRPr lang="en-US" sz="1700" dirty="0">
              <a:solidFill>
                <a:schemeClr val="tx1"/>
              </a:solidFill>
              <a:latin typeface="Quicksand" pitchFamily="2" charset="0"/>
            </a:endParaRPr>
          </a:p>
          <a:p>
            <a:endParaRPr lang="en-US" sz="1700" dirty="0">
              <a:solidFill>
                <a:schemeClr val="tx1"/>
              </a:solidFill>
              <a:latin typeface="Quicksand" pitchFamily="2" charset="0"/>
            </a:endParaRPr>
          </a:p>
        </p:txBody>
      </p:sp>
      <p:sp>
        <p:nvSpPr>
          <p:cNvPr id="9" name="Rectangle 8">
            <a:extLst>
              <a:ext uri="{FF2B5EF4-FFF2-40B4-BE49-F238E27FC236}">
                <a16:creationId xmlns:a16="http://schemas.microsoft.com/office/drawing/2014/main" id="{79A86508-DB46-4317-88C7-949F472BFC60}"/>
              </a:ext>
            </a:extLst>
          </p:cNvPr>
          <p:cNvSpPr/>
          <p:nvPr/>
        </p:nvSpPr>
        <p:spPr>
          <a:xfrm>
            <a:off x="6273512" y="1767154"/>
            <a:ext cx="2726650" cy="3873821"/>
          </a:xfrm>
          <a:prstGeom prst="rect">
            <a:avLst/>
          </a:prstGeom>
          <a:solidFill>
            <a:srgbClr val="EC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700" b="1" dirty="0">
                <a:solidFill>
                  <a:schemeClr val="tx1"/>
                </a:solidFill>
                <a:latin typeface="Quicksand" pitchFamily="2" charset="0"/>
              </a:rPr>
              <a:t>ESPEN NTD Portal</a:t>
            </a:r>
          </a:p>
          <a:p>
            <a:endParaRPr lang="en-US" sz="1700" b="1" dirty="0">
              <a:solidFill>
                <a:schemeClr val="tx1"/>
              </a:solidFill>
              <a:latin typeface="Quicksand" pitchFamily="2" charset="0"/>
            </a:endParaRPr>
          </a:p>
          <a:p>
            <a:r>
              <a:rPr lang="en-US" sz="1700" b="1" dirty="0">
                <a:solidFill>
                  <a:schemeClr val="tx1"/>
                </a:solidFill>
                <a:latin typeface="Quicksand" pitchFamily="2" charset="0"/>
                <a:ea typeface="Arial" panose="020B0604020202020204" pitchFamily="34" charset="0"/>
                <a:cs typeface="Arial"/>
              </a:rPr>
              <a:t>Modelled WASH data from surveys alongside NTD endemicity data</a:t>
            </a:r>
          </a:p>
          <a:p>
            <a:r>
              <a:rPr lang="en-US" sz="1700" dirty="0">
                <a:solidFill>
                  <a:schemeClr val="tx1"/>
                </a:solidFill>
                <a:latin typeface="Quicksand" pitchFamily="2" charset="0"/>
                <a:ea typeface="Arial" panose="020B0604020202020204" pitchFamily="34" charset="0"/>
                <a:cs typeface="Arial"/>
              </a:rPr>
              <a:t>The data can be filtered down to district level and interactive maps can be built to help with prioritization and decision making for WASH services in NTD endemic areas.</a:t>
            </a:r>
            <a:endParaRPr lang="en-US" sz="1000" dirty="0">
              <a:solidFill>
                <a:schemeClr val="tx1"/>
              </a:solidFill>
              <a:latin typeface="Quicksand" pitchFamily="2" charset="0"/>
            </a:endParaRPr>
          </a:p>
        </p:txBody>
      </p:sp>
      <p:pic>
        <p:nvPicPr>
          <p:cNvPr id="3" name="Picture 2" descr="A picture containing text&#10;&#10;Description automatically generated">
            <a:extLst>
              <a:ext uri="{FF2B5EF4-FFF2-40B4-BE49-F238E27FC236}">
                <a16:creationId xmlns:a16="http://schemas.microsoft.com/office/drawing/2014/main" id="{650C89B9-2795-CB16-68F0-FC91B5DBD9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2802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729AA-4A28-A647-DF1D-6B6B94B89857}"/>
              </a:ext>
            </a:extLst>
          </p:cNvPr>
          <p:cNvSpPr>
            <a:spLocks noGrp="1"/>
          </p:cNvSpPr>
          <p:nvPr>
            <p:ph type="title"/>
          </p:nvPr>
        </p:nvSpPr>
        <p:spPr>
          <a:xfrm>
            <a:off x="278192" y="65124"/>
            <a:ext cx="7379908" cy="1468401"/>
          </a:xfrm>
        </p:spPr>
        <p:txBody>
          <a:bodyPr/>
          <a:lstStyle/>
          <a:p>
            <a:r>
              <a:rPr lang="en-US" dirty="0">
                <a:solidFill>
                  <a:srgbClr val="29ADAA"/>
                </a:solidFill>
              </a:rPr>
              <a:t>Option 1. Data merge</a:t>
            </a:r>
          </a:p>
        </p:txBody>
      </p:sp>
      <p:sp>
        <p:nvSpPr>
          <p:cNvPr id="3" name="Content Placeholder 2">
            <a:extLst>
              <a:ext uri="{FF2B5EF4-FFF2-40B4-BE49-F238E27FC236}">
                <a16:creationId xmlns:a16="http://schemas.microsoft.com/office/drawing/2014/main" id="{F6857023-06A5-9FD9-935F-D7B4BCEBFCB9}"/>
              </a:ext>
            </a:extLst>
          </p:cNvPr>
          <p:cNvSpPr>
            <a:spLocks noGrp="1"/>
          </p:cNvSpPr>
          <p:nvPr>
            <p:ph idx="1"/>
          </p:nvPr>
        </p:nvSpPr>
        <p:spPr>
          <a:xfrm>
            <a:off x="6256103" y="1533525"/>
            <a:ext cx="4987248" cy="2664182"/>
          </a:xfrm>
        </p:spPr>
        <p:txBody>
          <a:bodyPr>
            <a:normAutofit/>
          </a:bodyPr>
          <a:lstStyle/>
          <a:p>
            <a:pPr marL="0" indent="0">
              <a:buNone/>
            </a:pPr>
            <a:r>
              <a:rPr lang="en-US" dirty="0"/>
              <a:t>Example from Nigeria</a:t>
            </a:r>
          </a:p>
          <a:p>
            <a:r>
              <a:rPr lang="en-US" sz="2200" dirty="0"/>
              <a:t>Data brought together from the NTD snapshot and from the WASHNORM report</a:t>
            </a:r>
          </a:p>
          <a:p>
            <a:r>
              <a:rPr lang="pt-PT" sz="2200" dirty="0"/>
              <a:t>NTDs-WASH Combined Indicator DASHBOARD</a:t>
            </a:r>
            <a:endParaRPr lang="en-US" sz="2200" dirty="0"/>
          </a:p>
        </p:txBody>
      </p:sp>
      <p:pic>
        <p:nvPicPr>
          <p:cNvPr id="8" name="Picture 7">
            <a:extLst>
              <a:ext uri="{FF2B5EF4-FFF2-40B4-BE49-F238E27FC236}">
                <a16:creationId xmlns:a16="http://schemas.microsoft.com/office/drawing/2014/main" id="{67E8AD64-122E-AE35-A98B-DB8F54A7EF24}"/>
              </a:ext>
            </a:extLst>
          </p:cNvPr>
          <p:cNvPicPr>
            <a:picLocks noChangeAspect="1"/>
          </p:cNvPicPr>
          <p:nvPr/>
        </p:nvPicPr>
        <p:blipFill>
          <a:blip r:embed="rId2"/>
          <a:stretch>
            <a:fillRect/>
          </a:stretch>
        </p:blipFill>
        <p:spPr>
          <a:xfrm>
            <a:off x="411541" y="1363659"/>
            <a:ext cx="5524357" cy="4769663"/>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D83C234B-2021-4EC3-626C-76F8F006F9F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17536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F8134-98E7-B724-2CA1-BFD291B1F9D3}"/>
              </a:ext>
            </a:extLst>
          </p:cNvPr>
          <p:cNvSpPr>
            <a:spLocks noGrp="1"/>
          </p:cNvSpPr>
          <p:nvPr>
            <p:ph type="title"/>
          </p:nvPr>
        </p:nvSpPr>
        <p:spPr/>
        <p:txBody>
          <a:bodyPr/>
          <a:lstStyle/>
          <a:p>
            <a:r>
              <a:rPr lang="en-US" dirty="0">
                <a:solidFill>
                  <a:srgbClr val="29ADAA"/>
                </a:solidFill>
              </a:rPr>
              <a:t>Option 2. Decision matrix</a:t>
            </a:r>
          </a:p>
        </p:txBody>
      </p:sp>
      <p:sp>
        <p:nvSpPr>
          <p:cNvPr id="5" name="Content Placeholder 2">
            <a:extLst>
              <a:ext uri="{FF2B5EF4-FFF2-40B4-BE49-F238E27FC236}">
                <a16:creationId xmlns:a16="http://schemas.microsoft.com/office/drawing/2014/main" id="{ABBC85EB-4C8F-37E7-7D8B-7E95A0506434}"/>
              </a:ext>
            </a:extLst>
          </p:cNvPr>
          <p:cNvSpPr txBox="1">
            <a:spLocks/>
          </p:cNvSpPr>
          <p:nvPr/>
        </p:nvSpPr>
        <p:spPr>
          <a:xfrm>
            <a:off x="838200" y="1514000"/>
            <a:ext cx="9949665" cy="22101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Quicksand" pitchFamily="2" charset="0"/>
                <a:cs typeface="Calibri Light" panose="020F0302020204030204" pitchFamily="34" charset="0"/>
              </a:rPr>
              <a:t>Collate information on NTD endemicity alongside information on access to WASH services, at implementation unit (IU) level.</a:t>
            </a:r>
          </a:p>
          <a:p>
            <a:r>
              <a:rPr lang="en-US" sz="2000" dirty="0">
                <a:latin typeface="Quicksand" pitchFamily="2" charset="0"/>
                <a:cs typeface="Calibri Light" panose="020F0302020204030204" pitchFamily="34" charset="0"/>
              </a:rPr>
              <a:t>The Excel-based matrix displays NTD and WASH data in a summarized form to help identify high risk/need districts and prioritize allocation of resources. </a:t>
            </a:r>
            <a:endParaRPr lang="en-GB" sz="2000" dirty="0">
              <a:latin typeface="Quicksand" pitchFamily="2" charset="0"/>
              <a:cs typeface="Calibri Light" panose="020F0302020204030204" pitchFamily="34" charset="0"/>
            </a:endParaRPr>
          </a:p>
          <a:p>
            <a:r>
              <a:rPr lang="en-US" sz="2000" dirty="0">
                <a:latin typeface="Quicksand" pitchFamily="2" charset="0"/>
                <a:cs typeface="Calibri Light" panose="020F0302020204030204" pitchFamily="34" charset="0"/>
              </a:rPr>
              <a:t>Data can be exported from Excel to create maps with different WASH component and NTD prevalence layers</a:t>
            </a:r>
            <a:r>
              <a:rPr lang="en-GB" sz="2000" dirty="0">
                <a:latin typeface="Quicksand" pitchFamily="2" charset="0"/>
                <a:cs typeface="Calibri Light" panose="020F0302020204030204" pitchFamily="34" charset="0"/>
              </a:rPr>
              <a:t>.</a:t>
            </a:r>
            <a:endParaRPr lang="en-US" sz="2000" dirty="0">
              <a:latin typeface="Quicksand" pitchFamily="2" charset="0"/>
              <a:cs typeface="Calibri Light" panose="020F0302020204030204" pitchFamily="34" charset="0"/>
            </a:endParaRPr>
          </a:p>
        </p:txBody>
      </p:sp>
      <p:pic>
        <p:nvPicPr>
          <p:cNvPr id="6" name="Picture 17" descr="A screenshot of a computer&#10;&#10;Description automatically generated">
            <a:extLst>
              <a:ext uri="{FF2B5EF4-FFF2-40B4-BE49-F238E27FC236}">
                <a16:creationId xmlns:a16="http://schemas.microsoft.com/office/drawing/2014/main" id="{B50A10E8-E861-2814-2323-84057D01EDBD}"/>
              </a:ext>
            </a:extLst>
          </p:cNvPr>
          <p:cNvPicPr>
            <a:picLocks noChangeAspect="1"/>
          </p:cNvPicPr>
          <p:nvPr/>
        </p:nvPicPr>
        <p:blipFill rotWithShape="1">
          <a:blip r:embed="rId2">
            <a:extLst>
              <a:ext uri="{28A0092B-C50C-407E-A947-70E740481C1C}">
                <a14:useLocalDpi xmlns:a14="http://schemas.microsoft.com/office/drawing/2010/main" val="0"/>
              </a:ext>
            </a:extLst>
          </a:blip>
          <a:srcRect l="9298" t="23580" r="51970" b="47576"/>
          <a:stretch/>
        </p:blipFill>
        <p:spPr bwMode="auto">
          <a:xfrm>
            <a:off x="1105328" y="3767926"/>
            <a:ext cx="8486689" cy="2210102"/>
          </a:xfrm>
          <a:prstGeom prst="rect">
            <a:avLst/>
          </a:prstGeom>
          <a:ln>
            <a:noFill/>
          </a:ln>
          <a:extLst>
            <a:ext uri="{53640926-AAD7-44D8-BBD7-CCE9431645EC}">
              <a14:shadowObscured xmlns:a14="http://schemas.microsoft.com/office/drawing/2010/main"/>
            </a:ext>
          </a:extLst>
        </p:spPr>
      </p:pic>
      <p:pic>
        <p:nvPicPr>
          <p:cNvPr id="3" name="Picture 2" descr="A picture containing text&#10;&#10;Description automatically generated">
            <a:extLst>
              <a:ext uri="{FF2B5EF4-FFF2-40B4-BE49-F238E27FC236}">
                <a16:creationId xmlns:a16="http://schemas.microsoft.com/office/drawing/2014/main" id="{60936FC5-8E3B-A129-E733-FF7F5C1AAF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212267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0908E-C59A-42A3-9701-0497D404C6B7}"/>
              </a:ext>
            </a:extLst>
          </p:cNvPr>
          <p:cNvSpPr>
            <a:spLocks noGrp="1"/>
          </p:cNvSpPr>
          <p:nvPr>
            <p:ph type="title"/>
          </p:nvPr>
        </p:nvSpPr>
        <p:spPr>
          <a:xfrm>
            <a:off x="6316848" y="1196975"/>
            <a:ext cx="5707855" cy="822600"/>
          </a:xfrm>
        </p:spPr>
        <p:txBody>
          <a:bodyPr>
            <a:noAutofit/>
          </a:bodyPr>
          <a:lstStyle/>
          <a:p>
            <a:r>
              <a:rPr lang="en-GB" sz="3000" b="1" dirty="0">
                <a:solidFill>
                  <a:srgbClr val="29ADAA"/>
                </a:solidFill>
              </a:rPr>
              <a:t>Option 3. </a:t>
            </a:r>
            <a:r>
              <a:rPr lang="pt-PT" sz="3000" b="1" dirty="0">
                <a:solidFill>
                  <a:srgbClr val="29ADAA"/>
                </a:solidFill>
                <a:cs typeface="Calibri Light" panose="020F0302020204030204" pitchFamily="34" charset="0"/>
              </a:rPr>
              <a:t>WHO ESPEN portal WASH and NTD</a:t>
            </a:r>
            <a:br>
              <a:rPr lang="en-GB" sz="3000" dirty="0"/>
            </a:br>
            <a:endParaRPr lang="en-US" sz="3000" dirty="0"/>
          </a:p>
        </p:txBody>
      </p:sp>
      <p:sp>
        <p:nvSpPr>
          <p:cNvPr id="3" name="Content Placeholder 2">
            <a:extLst>
              <a:ext uri="{FF2B5EF4-FFF2-40B4-BE49-F238E27FC236}">
                <a16:creationId xmlns:a16="http://schemas.microsoft.com/office/drawing/2014/main" id="{F7B43535-6899-4ACD-8624-622363C92E0A}"/>
              </a:ext>
            </a:extLst>
          </p:cNvPr>
          <p:cNvSpPr>
            <a:spLocks noGrp="1"/>
          </p:cNvSpPr>
          <p:nvPr>
            <p:ph idx="1"/>
          </p:nvPr>
        </p:nvSpPr>
        <p:spPr>
          <a:xfrm>
            <a:off x="6316848" y="2019575"/>
            <a:ext cx="5707855" cy="4532313"/>
          </a:xfrm>
        </p:spPr>
        <p:txBody>
          <a:bodyPr>
            <a:normAutofit/>
          </a:bodyPr>
          <a:lstStyle/>
          <a:p>
            <a:r>
              <a:rPr lang="en-US" sz="2200" dirty="0"/>
              <a:t>The portal is a platform which illustrates, through maps, site and district-level NTD data by disease and country in sub-Saharan Africa.</a:t>
            </a:r>
          </a:p>
          <a:p>
            <a:r>
              <a:rPr lang="en-GB" sz="2200" dirty="0"/>
              <a:t>ESPEN WASH files provide STH and SCH endemicity for the most current year of data, along with the high/low status of access to improved water and access to improved sanitation.</a:t>
            </a:r>
          </a:p>
          <a:p>
            <a:endParaRPr lang="en-US" dirty="0"/>
          </a:p>
        </p:txBody>
      </p:sp>
      <p:pic>
        <p:nvPicPr>
          <p:cNvPr id="6" name="Afbeelding 2">
            <a:extLst>
              <a:ext uri="{FF2B5EF4-FFF2-40B4-BE49-F238E27FC236}">
                <a16:creationId xmlns:a16="http://schemas.microsoft.com/office/drawing/2014/main" id="{77E4F6CA-EC61-EC5F-75FC-3C350D990CB5}"/>
              </a:ext>
            </a:extLst>
          </p:cNvPr>
          <p:cNvPicPr>
            <a:picLocks noChangeAspect="1"/>
          </p:cNvPicPr>
          <p:nvPr/>
        </p:nvPicPr>
        <p:blipFill>
          <a:blip r:embed="rId3"/>
          <a:stretch>
            <a:fillRect/>
          </a:stretch>
        </p:blipFill>
        <p:spPr>
          <a:xfrm>
            <a:off x="309376" y="223975"/>
            <a:ext cx="5707855" cy="617394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F9B1802D-4ED8-1162-59C0-34DA176C51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1287" y="335858"/>
            <a:ext cx="1493119" cy="464242"/>
          </a:xfrm>
          <a:prstGeom prst="rect">
            <a:avLst/>
          </a:prstGeom>
        </p:spPr>
      </p:pic>
    </p:spTree>
    <p:extLst>
      <p:ext uri="{BB962C8B-B14F-4D97-AF65-F5344CB8AC3E}">
        <p14:creationId xmlns:p14="http://schemas.microsoft.com/office/powerpoint/2010/main" val="34822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925644-11E8-98A3-4904-CC9833E039B9}"/>
              </a:ext>
            </a:extLst>
          </p:cNvPr>
          <p:cNvSpPr>
            <a:spLocks noGrp="1"/>
          </p:cNvSpPr>
          <p:nvPr>
            <p:ph type="ctrTitle"/>
          </p:nvPr>
        </p:nvSpPr>
        <p:spPr/>
        <p:txBody>
          <a:bodyPr/>
          <a:lstStyle/>
          <a:p>
            <a:r>
              <a:rPr lang="en-GB" dirty="0"/>
              <a:t>Summary and wrap up</a:t>
            </a:r>
          </a:p>
        </p:txBody>
      </p:sp>
      <p:sp>
        <p:nvSpPr>
          <p:cNvPr id="4" name="Footer Placeholder 3">
            <a:extLst>
              <a:ext uri="{FF2B5EF4-FFF2-40B4-BE49-F238E27FC236}">
                <a16:creationId xmlns:a16="http://schemas.microsoft.com/office/drawing/2014/main" id="{8BAE4B8F-6A51-AFB9-C44D-5000D9FF5C63}"/>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3530942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4.xml.rels><?xml version="1.0" encoding="UTF-8" standalone="yes"?>
<Relationships xmlns="http://schemas.openxmlformats.org/package/2006/relationships"><Relationship Id="rId1" Type="http://schemas.openxmlformats.org/officeDocument/2006/relationships/image" Target="../media/image12.jpeg"/></Relationships>
</file>

<file path=ppt/theme/theme1.xml><?xml version="1.0" encoding="utf-8"?>
<a:theme xmlns:a="http://schemas.openxmlformats.org/drawingml/2006/main" name="Systems Connect">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id="{FB185B88-56D3-455A-A27D-7BB1678AEFA5}" vid="{57142174-017F-4952-A8AE-583D39D2B947}"/>
    </a:ext>
  </a:extLst>
</a:theme>
</file>

<file path=ppt/theme/theme2.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gral">
  <a:themeElements>
    <a:clrScheme name="Custom 14">
      <a:dk1>
        <a:srgbClr val="414142"/>
      </a:dk1>
      <a:lt1>
        <a:sysClr val="window" lastClr="FFFFFF"/>
      </a:lt1>
      <a:dk2>
        <a:srgbClr val="335B74"/>
      </a:dk2>
      <a:lt2>
        <a:srgbClr val="DFE3E5"/>
      </a:lt2>
      <a:accent1>
        <a:srgbClr val="119C94"/>
      </a:accent1>
      <a:accent2>
        <a:srgbClr val="D99229"/>
      </a:accent2>
      <a:accent3>
        <a:srgbClr val="26BCB4"/>
      </a:accent3>
      <a:accent4>
        <a:srgbClr val="F8C056"/>
      </a:accent4>
      <a:accent5>
        <a:srgbClr val="F8C056"/>
      </a:accent5>
      <a:accent6>
        <a:srgbClr val="D99229"/>
      </a:accent6>
      <a:hlink>
        <a:srgbClr val="119C94"/>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773CE7-6A6A-4A81-9C13-DC9C31612452}">
  <ds:schemaRefs>
    <ds:schemaRef ds:uri="http://schemas.microsoft.com/sharepoint/v3/contenttype/forms"/>
  </ds:schemaRefs>
</ds:datastoreItem>
</file>

<file path=customXml/itemProps2.xml><?xml version="1.0" encoding="utf-8"?>
<ds:datastoreItem xmlns:ds="http://schemas.openxmlformats.org/officeDocument/2006/customXml" ds:itemID="{3EBBF8C0-4232-4ED5-8C41-F237ABF6B8FF}">
  <ds:schemaRefs>
    <ds:schemaRef ds:uri="http://schemas.microsoft.com/office/2006/metadata/properties"/>
    <ds:schemaRef ds:uri="http://schemas.microsoft.com/office/infopath/2007/PartnerControls"/>
    <ds:schemaRef ds:uri="7cf6d27a-a121-47a7-bb37-240d2e08ea91"/>
    <ds:schemaRef ds:uri="bbc718c4-94a0-4501-a8e8-70f7c8e44e11"/>
  </ds:schemaRefs>
</ds:datastoreItem>
</file>

<file path=customXml/itemProps3.xml><?xml version="1.0" encoding="utf-8"?>
<ds:datastoreItem xmlns:ds="http://schemas.openxmlformats.org/officeDocument/2006/customXml" ds:itemID="{1508F857-A136-450A-97FC-47DCE9C36C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f6d27a-a121-47a7-bb37-240d2e08ea91"/>
    <ds:schemaRef ds:uri="bbc718c4-94a0-4501-a8e8-70f7c8e44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Systems Connect</Template>
  <TotalTime>1950</TotalTime>
  <Words>2193</Words>
  <Application>Microsoft Office PowerPoint</Application>
  <PresentationFormat>Widescreen</PresentationFormat>
  <Paragraphs>239</Paragraphs>
  <Slides>35</Slides>
  <Notes>12</Notes>
  <HiddenSlides>0</HiddenSlides>
  <MMClips>1</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35</vt:i4>
      </vt:variant>
    </vt:vector>
  </HeadingPairs>
  <TitlesOfParts>
    <vt:vector size="50" baseType="lpstr">
      <vt:lpstr>Alfa Slab One</vt:lpstr>
      <vt:lpstr>Arial</vt:lpstr>
      <vt:lpstr>Bryant Medium Italic</vt:lpstr>
      <vt:lpstr>Quicksand</vt:lpstr>
      <vt:lpstr>Quicksand Medium</vt:lpstr>
      <vt:lpstr>System Font Regular</vt:lpstr>
      <vt:lpstr>Tw Cen MT</vt:lpstr>
      <vt:lpstr>Tw Cen MT Condensed</vt:lpstr>
      <vt:lpstr>Wingdings</vt:lpstr>
      <vt:lpstr>Wingdings 3</vt:lpstr>
      <vt:lpstr>Systems Connect</vt:lpstr>
      <vt:lpstr>Office Theme</vt:lpstr>
      <vt:lpstr>1_Office Theme</vt:lpstr>
      <vt:lpstr>Integral</vt:lpstr>
      <vt:lpstr>2_Office Theme</vt:lpstr>
      <vt:lpstr>PowerPoint Presentation</vt:lpstr>
      <vt:lpstr>Can collaboration on disease prevention increase the impact and equity of WASH services?</vt:lpstr>
      <vt:lpstr>Creating and sustaining collaboration between WASH and disease control programmes</vt:lpstr>
      <vt:lpstr>Collaboration makes sense</vt:lpstr>
      <vt:lpstr>Unlocking Collaborations Through Data for Decision-Making</vt:lpstr>
      <vt:lpstr>PowerPoint Presentation</vt:lpstr>
      <vt:lpstr>Working alongside disease-specific health programming – Cholera </vt:lpstr>
      <vt:lpstr>PowerPoint Presentation</vt:lpstr>
      <vt:lpstr>PowerPoint Presentation</vt:lpstr>
      <vt:lpstr>PowerPoint Presentation</vt:lpstr>
      <vt:lpstr>PowerPoint Presentation</vt:lpstr>
      <vt:lpstr>PowerPoint Presentation</vt:lpstr>
      <vt:lpstr>PowerPoint Presentation</vt:lpstr>
      <vt:lpstr>Leading causes of death globally, 2019</vt:lpstr>
      <vt:lpstr>PowerPoint Presentation</vt:lpstr>
      <vt:lpstr>PowerPoint Presentation</vt:lpstr>
      <vt:lpstr>How adverse childhood experiences can in fluence health throughout life</vt:lpstr>
      <vt:lpstr>PowerPoint Presentation</vt:lpstr>
      <vt:lpstr>PowerPoint Presentation</vt:lpstr>
      <vt:lpstr>How to integrate with immunization at scale?</vt:lpstr>
      <vt:lpstr>PowerPoint Presentation</vt:lpstr>
      <vt:lpstr>Five key learnings from diseases sensitive integrated HBC programmes</vt:lpstr>
      <vt:lpstr>PowerPoint Presentation</vt:lpstr>
      <vt:lpstr>Creating and sustaining collaboration between WASH and disease control programmes</vt:lpstr>
      <vt:lpstr>Purpose</vt:lpstr>
      <vt:lpstr>Content overview</vt:lpstr>
      <vt:lpstr>Supported by  &gt; 20 tools and resources based on programme experiences</vt:lpstr>
      <vt:lpstr>Identifying high priority areas to inform targeting of WASH efforts</vt:lpstr>
      <vt:lpstr>Toolkit includes new tools to support the use  of WASH and disease data for decision making </vt:lpstr>
      <vt:lpstr>Three main approaches based on data availability: </vt:lpstr>
      <vt:lpstr>Option 1. Data merge</vt:lpstr>
      <vt:lpstr>Option 2. Decision matrix</vt:lpstr>
      <vt:lpstr>Option 3. WHO ESPEN portal WASH and NTD </vt:lpstr>
      <vt:lpstr>Summary and wrap up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Yael Velleman</dc:creator>
  <cp:lastModifiedBy>jason willbourn</cp:lastModifiedBy>
  <cp:revision>8</cp:revision>
  <dcterms:created xsi:type="dcterms:W3CDTF">2023-04-17T07:16:06Z</dcterms:created>
  <dcterms:modified xsi:type="dcterms:W3CDTF">2023-05-03T08:19:43Z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