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2.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4"/>
    <p:sldMasterId id="2147483747" r:id="rId5"/>
    <p:sldMasterId id="2147483775" r:id="rId6"/>
  </p:sldMasterIdLst>
  <p:notesMasterIdLst>
    <p:notesMasterId r:id="rId21"/>
  </p:notesMasterIdLst>
  <p:sldIdLst>
    <p:sldId id="328" r:id="rId7"/>
    <p:sldId id="256" r:id="rId8"/>
    <p:sldId id="299" r:id="rId9"/>
    <p:sldId id="327" r:id="rId10"/>
    <p:sldId id="302" r:id="rId11"/>
    <p:sldId id="303" r:id="rId12"/>
    <p:sldId id="319" r:id="rId13"/>
    <p:sldId id="312" r:id="rId14"/>
    <p:sldId id="321" r:id="rId15"/>
    <p:sldId id="323" r:id="rId16"/>
    <p:sldId id="324" r:id="rId17"/>
    <p:sldId id="317" r:id="rId18"/>
    <p:sldId id="326" r:id="rId19"/>
    <p:sldId id="28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31" userDrawn="1">
          <p15:clr>
            <a:srgbClr val="A4A3A4"/>
          </p15:clr>
        </p15:guide>
        <p15:guide id="2" pos="506" userDrawn="1">
          <p15:clr>
            <a:srgbClr val="A4A3A4"/>
          </p15:clr>
        </p15:guide>
        <p15:guide id="3" orient="horz" pos="1911" userDrawn="1">
          <p15:clr>
            <a:srgbClr val="A4A3A4"/>
          </p15:clr>
        </p15:guide>
        <p15:guide id="4" orient="horz" pos="40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70D30F-698A-D098-3791-D3A72AF29F68}" name="Cyndie Berg" initials="CB" userId="S::cyndie@splash.org::03f54bc1-eb6b-45b6-a7d4-7efb8bbfdaa2" providerId="AD"/>
  <p188:author id="{AB3AD9C2-7C06-AE28-9FDB-6A717A318FE4}" name="Yodit Mekuria" initials="YM" userId="S::yodit.mekuria@splash.org::d29bea2b-8767-45ab-9c87-d3bc1cd27b7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2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70" autoAdjust="0"/>
    <p:restoredTop sz="94830"/>
  </p:normalViewPr>
  <p:slideViewPr>
    <p:cSldViewPr snapToGrid="0" showGuides="1">
      <p:cViewPr varScale="1">
        <p:scale>
          <a:sx n="81" d="100"/>
          <a:sy n="81" d="100"/>
        </p:scale>
        <p:origin x="413" y="67"/>
      </p:cViewPr>
      <p:guideLst>
        <p:guide orient="horz" pos="731"/>
        <p:guide pos="506"/>
        <p:guide orient="horz" pos="1911"/>
        <p:guide orient="horz" pos="4020"/>
      </p:guideLst>
    </p:cSldViewPr>
  </p:slideViewPr>
  <p:notesTextViewPr>
    <p:cViewPr>
      <p:scale>
        <a:sx n="1" d="1"/>
        <a:sy n="1" d="1"/>
      </p:scale>
      <p:origin x="0" y="0"/>
    </p:cViewPr>
  </p:notesTextViewPr>
  <p:sorterViewPr>
    <p:cViewPr varScale="1">
      <p:scale>
        <a:sx n="1" d="1"/>
        <a:sy n="1" d="1"/>
      </p:scale>
      <p:origin x="0" y="-2021"/>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dit Mekuria" userId="d29bea2b-8767-45ab-9c87-d3bc1cd27b7f" providerId="ADAL" clId="{C0A1D51F-BDB6-4A08-81A1-460A5134DC5D}"/>
    <pc:docChg chg="undo custSel">
      <pc:chgData name="Yodit Mekuria" userId="d29bea2b-8767-45ab-9c87-d3bc1cd27b7f" providerId="ADAL" clId="{C0A1D51F-BDB6-4A08-81A1-460A5134DC5D}" dt="2023-04-28T12:43:39.102" v="7"/>
      <pc:docMkLst>
        <pc:docMk/>
      </pc:docMkLst>
      <pc:sldChg chg="delCm">
        <pc:chgData name="Yodit Mekuria" userId="d29bea2b-8767-45ab-9c87-d3bc1cd27b7f" providerId="ADAL" clId="{C0A1D51F-BDB6-4A08-81A1-460A5134DC5D}" dt="2023-04-28T06:20:25.782" v="0"/>
        <pc:sldMkLst>
          <pc:docMk/>
          <pc:sldMk cId="2949070990" sldId="299"/>
        </pc:sldMkLst>
        <pc:extLst>
          <p:ext xmlns:p="http://schemas.openxmlformats.org/presentationml/2006/main" uri="{D6D511B9-2390-475A-947B-AFAB55BFBCF1}">
            <pc226:cmChg xmlns:pc226="http://schemas.microsoft.com/office/powerpoint/2022/06/main/command" xmlns="" chg="del">
              <pc226:chgData name="Yodit Mekuria" userId="d29bea2b-8767-45ab-9c87-d3bc1cd27b7f" providerId="ADAL" clId="{C0A1D51F-BDB6-4A08-81A1-460A5134DC5D}" dt="2023-04-28T06:20:25.782" v="0"/>
              <pc2:cmMkLst xmlns:pc2="http://schemas.microsoft.com/office/powerpoint/2019/9/main/command">
                <pc:docMk/>
                <pc:sldMk cId="2949070990" sldId="299"/>
                <pc2:cmMk id="{F3B51547-C46E-4B29-A655-BE015570E662}"/>
              </pc2:cmMkLst>
            </pc226:cmChg>
          </p:ext>
        </pc:extLst>
      </pc:sldChg>
      <pc:sldChg chg="delCm">
        <pc:chgData name="Yodit Mekuria" userId="d29bea2b-8767-45ab-9c87-d3bc1cd27b7f" providerId="ADAL" clId="{C0A1D51F-BDB6-4A08-81A1-460A5134DC5D}" dt="2023-04-28T06:21:06.956" v="2"/>
        <pc:sldMkLst>
          <pc:docMk/>
          <pc:sldMk cId="2675620835" sldId="302"/>
        </pc:sldMkLst>
        <pc:extLst>
          <p:ext xmlns:p="http://schemas.openxmlformats.org/presentationml/2006/main" uri="{D6D511B9-2390-475A-947B-AFAB55BFBCF1}">
            <pc226:cmChg xmlns:pc226="http://schemas.microsoft.com/office/powerpoint/2022/06/main/command" xmlns="" chg="del">
              <pc226:chgData name="Yodit Mekuria" userId="d29bea2b-8767-45ab-9c87-d3bc1cd27b7f" providerId="ADAL" clId="{C0A1D51F-BDB6-4A08-81A1-460A5134DC5D}" dt="2023-04-28T06:21:06.956" v="2"/>
              <pc2:cmMkLst xmlns:pc2="http://schemas.microsoft.com/office/powerpoint/2019/9/main/command">
                <pc:docMk/>
                <pc:sldMk cId="2675620835" sldId="302"/>
                <pc2:cmMk id="{CE08422D-4AD0-4308-BA08-58D56BAF9903}"/>
              </pc2:cmMkLst>
            </pc226:cmChg>
          </p:ext>
        </pc:extLst>
      </pc:sldChg>
      <pc:sldChg chg="delCm">
        <pc:chgData name="Yodit Mekuria" userId="d29bea2b-8767-45ab-9c87-d3bc1cd27b7f" providerId="ADAL" clId="{C0A1D51F-BDB6-4A08-81A1-460A5134DC5D}" dt="2023-04-28T06:29:36.356" v="6"/>
        <pc:sldMkLst>
          <pc:docMk/>
          <pc:sldMk cId="414151404" sldId="317"/>
        </pc:sldMkLst>
        <pc:extLst>
          <p:ext xmlns:p="http://schemas.openxmlformats.org/presentationml/2006/main" uri="{D6D511B9-2390-475A-947B-AFAB55BFBCF1}">
            <pc226:cmChg xmlns:pc226="http://schemas.microsoft.com/office/powerpoint/2022/06/main/command" xmlns="" chg="del">
              <pc226:chgData name="Yodit Mekuria" userId="d29bea2b-8767-45ab-9c87-d3bc1cd27b7f" providerId="ADAL" clId="{C0A1D51F-BDB6-4A08-81A1-460A5134DC5D}" dt="2023-04-28T06:29:36.356" v="6"/>
              <pc2:cmMkLst xmlns:pc2="http://schemas.microsoft.com/office/powerpoint/2019/9/main/command">
                <pc:docMk/>
                <pc:sldMk cId="414151404" sldId="317"/>
                <pc2:cmMk id="{F26E2034-B3F3-4AB0-8339-5BA37E7DF907}"/>
              </pc2:cmMkLst>
            </pc226:cmChg>
            <pc226:cmChg xmlns:pc226="http://schemas.microsoft.com/office/powerpoint/2022/06/main/command" xmlns="" chg="del">
              <pc226:chgData name="Yodit Mekuria" userId="d29bea2b-8767-45ab-9c87-d3bc1cd27b7f" providerId="ADAL" clId="{C0A1D51F-BDB6-4A08-81A1-460A5134DC5D}" dt="2023-04-28T06:29:33.742" v="5"/>
              <pc2:cmMkLst xmlns:pc2="http://schemas.microsoft.com/office/powerpoint/2019/9/main/command">
                <pc:docMk/>
                <pc:sldMk cId="414151404" sldId="317"/>
                <pc2:cmMk id="{DC944953-19AD-4302-AFA0-9F93EAD1FB37}"/>
              </pc2:cmMkLst>
            </pc226:cmChg>
          </p:ext>
        </pc:extLst>
      </pc:sldChg>
      <pc:sldChg chg="addCm delCm">
        <pc:chgData name="Yodit Mekuria" userId="d29bea2b-8767-45ab-9c87-d3bc1cd27b7f" providerId="ADAL" clId="{C0A1D51F-BDB6-4A08-81A1-460A5134DC5D}" dt="2023-04-28T12:43:39.102" v="7"/>
        <pc:sldMkLst>
          <pc:docMk/>
          <pc:sldMk cId="1770765604" sldId="323"/>
        </pc:sldMkLst>
        <pc:extLst>
          <p:ext xmlns:p="http://schemas.openxmlformats.org/presentationml/2006/main" uri="{D6D511B9-2390-475A-947B-AFAB55BFBCF1}">
            <pc226:cmChg xmlns:pc226="http://schemas.microsoft.com/office/powerpoint/2022/06/main/command" xmlns="" chg="add del">
              <pc226:chgData name="Yodit Mekuria" userId="d29bea2b-8767-45ab-9c87-d3bc1cd27b7f" providerId="ADAL" clId="{C0A1D51F-BDB6-4A08-81A1-460A5134DC5D}" dt="2023-04-28T12:43:39.102" v="7"/>
              <pc2:cmMkLst xmlns:pc2="http://schemas.microsoft.com/office/powerpoint/2019/9/main/command">
                <pc:docMk/>
                <pc:sldMk cId="1770765604" sldId="323"/>
                <pc2:cmMk id="{9F325242-E33E-40C3-8E9F-65A0DDE44382}"/>
              </pc2:cmMkLst>
            </pc226:cmChg>
          </p:ext>
        </pc:extLst>
      </pc:sldChg>
      <pc:sldChg chg="delCm">
        <pc:chgData name="Yodit Mekuria" userId="d29bea2b-8767-45ab-9c87-d3bc1cd27b7f" providerId="ADAL" clId="{C0A1D51F-BDB6-4A08-81A1-460A5134DC5D}" dt="2023-04-28T06:20:55.221" v="1"/>
        <pc:sldMkLst>
          <pc:docMk/>
          <pc:sldMk cId="2055356950" sldId="327"/>
        </pc:sldMkLst>
        <pc:extLst>
          <p:ext xmlns:p="http://schemas.openxmlformats.org/presentationml/2006/main" uri="{D6D511B9-2390-475A-947B-AFAB55BFBCF1}">
            <pc226:cmChg xmlns:pc226="http://schemas.microsoft.com/office/powerpoint/2022/06/main/command" xmlns="" chg="del">
              <pc226:chgData name="Yodit Mekuria" userId="d29bea2b-8767-45ab-9c87-d3bc1cd27b7f" providerId="ADAL" clId="{C0A1D51F-BDB6-4A08-81A1-460A5134DC5D}" dt="2023-04-28T06:20:55.221" v="1"/>
              <pc2:cmMkLst xmlns:pc2="http://schemas.microsoft.com/office/powerpoint/2019/9/main/command">
                <pc:docMk/>
                <pc:sldMk cId="2055356950" sldId="327"/>
                <pc2:cmMk id="{2D9C9A63-D09F-4425-97F4-B739355D118D}"/>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6CD4AF-3119-4B5F-91BE-A2CFC67F13E8}" type="datetimeFigureOut">
              <a:rPr lang="en-GB" smtClean="0"/>
              <a:t>03/05/2023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79A1CD-FE2B-4A0F-BA0A-5FE82C9BA49B}" type="slidenum">
              <a:rPr lang="en-GB" smtClean="0"/>
              <a:t>‹#›</a:t>
            </a:fld>
            <a:endParaRPr lang="en-GB"/>
          </a:p>
        </p:txBody>
      </p:sp>
    </p:spTree>
    <p:extLst>
      <p:ext uri="{BB962C8B-B14F-4D97-AF65-F5344CB8AC3E}">
        <p14:creationId xmlns:p14="http://schemas.microsoft.com/office/powerpoint/2010/main" val="1807008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224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why we work in Addis Ababa: the capital city, center of government, total population, water shortages</a:t>
            </a:r>
          </a:p>
        </p:txBody>
      </p:sp>
      <p:sp>
        <p:nvSpPr>
          <p:cNvPr id="4" name="Slide Number Placeholder 3"/>
          <p:cNvSpPr>
            <a:spLocks noGrp="1"/>
          </p:cNvSpPr>
          <p:nvPr>
            <p:ph type="sldNum" sz="quarter" idx="5"/>
          </p:nvPr>
        </p:nvSpPr>
        <p:spPr/>
        <p:txBody>
          <a:bodyPr/>
          <a:lstStyle/>
          <a:p>
            <a:fld id="{0C79A1CD-FE2B-4A0F-BA0A-5FE82C9BA49B}" type="slidenum">
              <a:rPr lang="en-GB" smtClean="0"/>
              <a:t>5</a:t>
            </a:fld>
            <a:endParaRPr lang="en-GB"/>
          </a:p>
        </p:txBody>
      </p:sp>
    </p:spTree>
    <p:extLst>
      <p:ext uri="{BB962C8B-B14F-4D97-AF65-F5344CB8AC3E}">
        <p14:creationId xmlns:p14="http://schemas.microsoft.com/office/powerpoint/2010/main" val="289383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26795" lvl="2" indent="-342900">
              <a:lnSpc>
                <a:spcPct val="90000"/>
              </a:lnSpc>
              <a:spcBef>
                <a:spcPts val="500"/>
              </a:spcBef>
              <a:buChar char="•"/>
            </a:pPr>
            <a:r>
              <a:rPr lang="en-GB"/>
              <a:t>In 2018, the Addis Ababa municipal government committed funding for construction of new sanitation facilities at schools, using Splash designs and standards. </a:t>
            </a:r>
            <a:endParaRPr lang="en-US"/>
          </a:p>
          <a:p>
            <a:pPr marL="1026795" lvl="2" indent="-342900">
              <a:lnSpc>
                <a:spcPct val="90000"/>
              </a:lnSpc>
              <a:spcBef>
                <a:spcPts val="500"/>
              </a:spcBef>
              <a:buChar char="•"/>
            </a:pPr>
            <a:r>
              <a:rPr lang="en-GB"/>
              <a:t>Project sponsors include the bureaus of education, construction, finance, and </a:t>
            </a:r>
            <a:endParaRPr lang="en-US"/>
          </a:p>
          <a:p>
            <a:pPr marL="1026795" lvl="2" indent="-342900">
              <a:lnSpc>
                <a:spcPct val="90000"/>
              </a:lnSpc>
              <a:spcBef>
                <a:spcPts val="500"/>
              </a:spcBef>
              <a:buChar char="•"/>
            </a:pPr>
            <a:r>
              <a:rPr lang="en-GB"/>
              <a:t>Funding flows directly to contractors, not Splash</a:t>
            </a:r>
            <a:endParaRPr lang="en-US"/>
          </a:p>
          <a:p>
            <a:pPr marL="1026795" lvl="2" indent="-342900">
              <a:lnSpc>
                <a:spcPct val="90000"/>
              </a:lnSpc>
              <a:spcBef>
                <a:spcPts val="500"/>
              </a:spcBef>
              <a:buChar char="•"/>
            </a:pPr>
            <a:r>
              <a:rPr lang="en-GB"/>
              <a:t>$4M spent to date</a:t>
            </a:r>
          </a:p>
          <a:p>
            <a:pPr marL="1026795" lvl="2" indent="-342900">
              <a:lnSpc>
                <a:spcPct val="90000"/>
              </a:lnSpc>
              <a:spcBef>
                <a:spcPts val="500"/>
              </a:spcBef>
              <a:buChar char="•"/>
            </a:pPr>
            <a:endParaRPr lang="en-GB">
              <a:cs typeface="Calibri"/>
            </a:endParaRPr>
          </a:p>
          <a:p>
            <a:pPr marL="1026795" lvl="2" indent="-342900">
              <a:lnSpc>
                <a:spcPct val="90000"/>
              </a:lnSpc>
              <a:spcBef>
                <a:spcPts val="500"/>
              </a:spcBef>
              <a:buFont typeface="Arial"/>
              <a:buChar char="•"/>
            </a:pPr>
            <a:r>
              <a:rPr lang="en-GB"/>
              <a:t>In 2022, Addis Ababa approved a 2-year extension and allocated additional funding in hopes of reaching citywide coverage of improved sanitation facilities. </a:t>
            </a:r>
            <a:endParaRPr lang="en-US"/>
          </a:p>
          <a:p>
            <a:pPr marL="1026795" lvl="2" indent="-342900">
              <a:lnSpc>
                <a:spcPct val="90000"/>
              </a:lnSpc>
              <a:spcBef>
                <a:spcPts val="500"/>
              </a:spcBef>
              <a:buFont typeface="Arial"/>
              <a:buChar char="•"/>
            </a:pPr>
            <a:r>
              <a:rPr lang="en-GB"/>
              <a:t>Due to substantial devaluation of the Ethiopian birr, along with inflation, the original commitment was not enough to meet our collective goals.</a:t>
            </a:r>
          </a:p>
        </p:txBody>
      </p:sp>
      <p:sp>
        <p:nvSpPr>
          <p:cNvPr id="4" name="Slide Number Placeholder 3"/>
          <p:cNvSpPr>
            <a:spLocks noGrp="1"/>
          </p:cNvSpPr>
          <p:nvPr>
            <p:ph type="sldNum" sz="quarter" idx="5"/>
          </p:nvPr>
        </p:nvSpPr>
        <p:spPr/>
        <p:txBody>
          <a:bodyPr/>
          <a:lstStyle/>
          <a:p>
            <a:fld id="{0C79A1CD-FE2B-4A0F-BA0A-5FE82C9BA49B}" type="slidenum">
              <a:rPr lang="en-GB" smtClean="0"/>
              <a:t>6</a:t>
            </a:fld>
            <a:endParaRPr lang="en-GB"/>
          </a:p>
        </p:txBody>
      </p:sp>
    </p:spTree>
    <p:extLst>
      <p:ext uri="{BB962C8B-B14F-4D97-AF65-F5344CB8AC3E}">
        <p14:creationId xmlns:p14="http://schemas.microsoft.com/office/powerpoint/2010/main" val="2727998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26795" lvl="2" indent="-342900">
              <a:lnSpc>
                <a:spcPct val="90000"/>
              </a:lnSpc>
              <a:spcBef>
                <a:spcPts val="500"/>
              </a:spcBef>
              <a:buFont typeface="Arial,Sans-Serif"/>
              <a:buChar char="•"/>
            </a:pPr>
            <a:r>
              <a:rPr lang="en-GB"/>
              <a:t>The finance agency needs to come on board early</a:t>
            </a:r>
            <a:endParaRPr lang="en-US"/>
          </a:p>
          <a:p>
            <a:pPr marL="1026795" lvl="2" indent="-342900">
              <a:lnSpc>
                <a:spcPct val="90000"/>
              </a:lnSpc>
              <a:spcBef>
                <a:spcPts val="500"/>
              </a:spcBef>
              <a:buFont typeface="Arial,Sans-Serif"/>
              <a:buChar char="•"/>
            </a:pPr>
            <a:r>
              <a:rPr lang="en-GB"/>
              <a:t>Both bureau heads and technical staff are essential</a:t>
            </a:r>
            <a:endParaRPr lang="en-US"/>
          </a:p>
          <a:p>
            <a:pPr marL="1026795" lvl="2" indent="-342900">
              <a:lnSpc>
                <a:spcPct val="90000"/>
              </a:lnSpc>
              <a:spcBef>
                <a:spcPts val="500"/>
              </a:spcBef>
              <a:buFont typeface="Arial,Sans-Serif"/>
              <a:buChar char="•"/>
            </a:pPr>
            <a:r>
              <a:rPr lang="en-GB"/>
              <a:t>Develop relationships with all levels of government, from the Mayor to the sub-cities and woredas</a:t>
            </a:r>
            <a:endParaRPr lang="en-US"/>
          </a:p>
          <a:p>
            <a:pPr marL="1026795" lvl="2" indent="-342900">
              <a:lnSpc>
                <a:spcPct val="90000"/>
              </a:lnSpc>
              <a:spcBef>
                <a:spcPts val="500"/>
              </a:spcBef>
              <a:buFont typeface="Arial,Sans-Serif"/>
              <a:buChar char="•"/>
            </a:pPr>
            <a:r>
              <a:rPr lang="en-GB"/>
              <a:t>Develop working groups, such as technical and steering committees</a:t>
            </a:r>
            <a:endParaRPr lang="en-US"/>
          </a:p>
          <a:p>
            <a:pPr marL="1026795" lvl="2" indent="-342900">
              <a:lnSpc>
                <a:spcPct val="90000"/>
              </a:lnSpc>
              <a:spcBef>
                <a:spcPts val="500"/>
              </a:spcBef>
              <a:buFont typeface="Arial,Sans-Serif"/>
              <a:buChar char="•"/>
            </a:pPr>
            <a:r>
              <a:rPr lang="en-GB"/>
              <a:t>Hold frequent site visits to monitor progress</a:t>
            </a:r>
            <a:endParaRPr lang="en-US"/>
          </a:p>
        </p:txBody>
      </p:sp>
      <p:sp>
        <p:nvSpPr>
          <p:cNvPr id="4" name="Slide Number Placeholder 3"/>
          <p:cNvSpPr>
            <a:spLocks noGrp="1"/>
          </p:cNvSpPr>
          <p:nvPr>
            <p:ph type="sldNum" sz="quarter" idx="5"/>
          </p:nvPr>
        </p:nvSpPr>
        <p:spPr/>
        <p:txBody>
          <a:bodyPr/>
          <a:lstStyle/>
          <a:p>
            <a:fld id="{0C79A1CD-FE2B-4A0F-BA0A-5FE82C9BA49B}" type="slidenum">
              <a:rPr lang="en-GB" smtClean="0"/>
              <a:t>10</a:t>
            </a:fld>
            <a:endParaRPr lang="en-GB"/>
          </a:p>
        </p:txBody>
      </p:sp>
    </p:spTree>
    <p:extLst>
      <p:ext uri="{BB962C8B-B14F-4D97-AF65-F5344CB8AC3E}">
        <p14:creationId xmlns:p14="http://schemas.microsoft.com/office/powerpoint/2010/main" val="948455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OR we could talk about the work we are going to do with HIlton Foundation to better understand gov't funding</a:t>
            </a:r>
          </a:p>
        </p:txBody>
      </p:sp>
      <p:sp>
        <p:nvSpPr>
          <p:cNvPr id="4" name="Slide Number Placeholder 3"/>
          <p:cNvSpPr>
            <a:spLocks noGrp="1"/>
          </p:cNvSpPr>
          <p:nvPr>
            <p:ph type="sldNum" sz="quarter" idx="5"/>
          </p:nvPr>
        </p:nvSpPr>
        <p:spPr/>
        <p:txBody>
          <a:bodyPr/>
          <a:lstStyle/>
          <a:p>
            <a:fld id="{0C79A1CD-FE2B-4A0F-BA0A-5FE82C9BA49B}" type="slidenum">
              <a:rPr lang="en-GB" smtClean="0"/>
              <a:t>12</a:t>
            </a:fld>
            <a:endParaRPr lang="en-GB"/>
          </a:p>
        </p:txBody>
      </p:sp>
    </p:spTree>
    <p:extLst>
      <p:ext uri="{BB962C8B-B14F-4D97-AF65-F5344CB8AC3E}">
        <p14:creationId xmlns:p14="http://schemas.microsoft.com/office/powerpoint/2010/main" val="33860035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bg object 16">
            <a:extLst>
              <a:ext uri="{FF2B5EF4-FFF2-40B4-BE49-F238E27FC236}">
                <a16:creationId xmlns:a16="http://schemas.microsoft.com/office/drawing/2014/main" id="{1C1A809C-5CEA-8589-BF5A-DB5080671874}"/>
              </a:ext>
            </a:extLst>
          </p:cNvPr>
          <p:cNvSpPr/>
          <p:nvPr/>
        </p:nvSpPr>
        <p:spPr>
          <a:xfrm>
            <a:off x="0" y="0"/>
            <a:ext cx="12196036"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0000"/>
          </a:solidFill>
        </p:spPr>
        <p:txBody>
          <a:bodyPr wrap="square" lIns="0" tIns="0" rIns="0" bIns="0" rtlCol="0"/>
          <a:lstStyle/>
          <a:p>
            <a:endParaRPr/>
          </a:p>
        </p:txBody>
      </p:sp>
      <p:sp>
        <p:nvSpPr>
          <p:cNvPr id="14" name="bg object 22">
            <a:extLst>
              <a:ext uri="{FF2B5EF4-FFF2-40B4-BE49-F238E27FC236}">
                <a16:creationId xmlns:a16="http://schemas.microsoft.com/office/drawing/2014/main" id="{C101554C-03ED-353A-FA67-D4D1210D0670}"/>
              </a:ext>
            </a:extLst>
          </p:cNvPr>
          <p:cNvSpPr/>
          <p:nvPr/>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5" name="Group 14">
            <a:extLst>
              <a:ext uri="{FF2B5EF4-FFF2-40B4-BE49-F238E27FC236}">
                <a16:creationId xmlns:a16="http://schemas.microsoft.com/office/drawing/2014/main" id="{8E7AA6FE-7EC6-165D-2085-FCFB844B5CC6}"/>
              </a:ext>
            </a:extLst>
          </p:cNvPr>
          <p:cNvGrpSpPr/>
          <p:nvPr/>
        </p:nvGrpSpPr>
        <p:grpSpPr>
          <a:xfrm>
            <a:off x="0" y="4184585"/>
            <a:ext cx="2767043" cy="2671139"/>
            <a:chOff x="0" y="4184585"/>
            <a:chExt cx="2767043" cy="2671139"/>
          </a:xfrm>
        </p:grpSpPr>
        <p:sp>
          <p:nvSpPr>
            <p:cNvPr id="16" name="bg object 23">
              <a:extLst>
                <a:ext uri="{FF2B5EF4-FFF2-40B4-BE49-F238E27FC236}">
                  <a16:creationId xmlns:a16="http://schemas.microsoft.com/office/drawing/2014/main" id="{B0BECB1F-ECBC-8769-E3C7-16E2F1025215}"/>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7" name="bg object 24">
              <a:extLst>
                <a:ext uri="{FF2B5EF4-FFF2-40B4-BE49-F238E27FC236}">
                  <a16:creationId xmlns:a16="http://schemas.microsoft.com/office/drawing/2014/main" id="{5A0F166C-5675-4BDF-82C2-1312D3795A30}"/>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8" name="bg object 25">
              <a:extLst>
                <a:ext uri="{FF2B5EF4-FFF2-40B4-BE49-F238E27FC236}">
                  <a16:creationId xmlns:a16="http://schemas.microsoft.com/office/drawing/2014/main" id="{F0D9B2C6-6D12-CCA5-00B9-5E51269E9765}"/>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9" name="bg object 26">
              <a:extLst>
                <a:ext uri="{FF2B5EF4-FFF2-40B4-BE49-F238E27FC236}">
                  <a16:creationId xmlns:a16="http://schemas.microsoft.com/office/drawing/2014/main" id="{BB04FA2D-05E8-025B-D234-184014DA2606}"/>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20" name="bg object 27">
              <a:extLst>
                <a:ext uri="{FF2B5EF4-FFF2-40B4-BE49-F238E27FC236}">
                  <a16:creationId xmlns:a16="http://schemas.microsoft.com/office/drawing/2014/main" id="{C7C47A63-8503-302D-EEC1-8F321F81D4F4}"/>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21" name="bg object 28">
              <a:extLst>
                <a:ext uri="{FF2B5EF4-FFF2-40B4-BE49-F238E27FC236}">
                  <a16:creationId xmlns:a16="http://schemas.microsoft.com/office/drawing/2014/main" id="{5964C189-B02F-4F4E-319E-E3C3858E0426}"/>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22" name="bg object 29">
              <a:extLst>
                <a:ext uri="{FF2B5EF4-FFF2-40B4-BE49-F238E27FC236}">
                  <a16:creationId xmlns:a16="http://schemas.microsoft.com/office/drawing/2014/main" id="{AEB47A71-CFC8-15A6-BEFC-708022A4AF5E}"/>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23" name="bg object 30">
              <a:extLst>
                <a:ext uri="{FF2B5EF4-FFF2-40B4-BE49-F238E27FC236}">
                  <a16:creationId xmlns:a16="http://schemas.microsoft.com/office/drawing/2014/main" id="{746867FF-9D81-E86C-14D3-BA25BF17E6C5}"/>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4" name="bg object 31">
              <a:extLst>
                <a:ext uri="{FF2B5EF4-FFF2-40B4-BE49-F238E27FC236}">
                  <a16:creationId xmlns:a16="http://schemas.microsoft.com/office/drawing/2014/main" id="{612BE240-184A-F95D-4205-673C737C18BE}"/>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9" y="1589518"/>
            <a:ext cx="6384840" cy="1655762"/>
          </a:xfrm>
        </p:spPr>
        <p:txBody>
          <a:bodyPr anchor="b">
            <a:normAutofit/>
          </a:bodyPr>
          <a:lstStyle>
            <a:lvl1pPr algn="l">
              <a:defRPr sz="5400">
                <a:solidFill>
                  <a:schemeClr val="bg1"/>
                </a:solidFill>
                <a:latin typeface="Quicksand" pitchFamily="2"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6384840" cy="1127847"/>
          </a:xfrm>
        </p:spPr>
        <p:txBody>
          <a:bodyPr/>
          <a:lstStyle>
            <a:lvl1pPr marL="0" indent="0" algn="l">
              <a:buNone/>
              <a:defRPr sz="2400">
                <a:solidFill>
                  <a:schemeClr val="tx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5740399" cy="365125"/>
          </a:xfrm>
          <a:prstGeom prst="rect">
            <a:avLst/>
          </a:prstGeom>
        </p:spPr>
        <p:txBody>
          <a:bodyPr/>
          <a:lstStyle>
            <a:lvl1pPr>
              <a:defRPr sz="1400"/>
            </a:lvl1pPr>
          </a:lstStyle>
          <a:p>
            <a:r>
              <a:rPr lang="en-GB"/>
              <a:t>Presenter names and organisations</a:t>
            </a:r>
          </a:p>
          <a:p>
            <a:endParaRPr lang="en-GB" dirty="0"/>
          </a:p>
        </p:txBody>
      </p:sp>
      <p:grpSp>
        <p:nvGrpSpPr>
          <p:cNvPr id="8" name="Group 7">
            <a:extLst>
              <a:ext uri="{FF2B5EF4-FFF2-40B4-BE49-F238E27FC236}">
                <a16:creationId xmlns:a16="http://schemas.microsoft.com/office/drawing/2014/main" id="{ED61F235-EDD6-AB74-9C26-D2589D0B0BF5}"/>
              </a:ext>
            </a:extLst>
          </p:cNvPr>
          <p:cNvGrpSpPr/>
          <p:nvPr/>
        </p:nvGrpSpPr>
        <p:grpSpPr>
          <a:xfrm>
            <a:off x="9768269" y="5263373"/>
            <a:ext cx="1969708" cy="1135284"/>
            <a:chOff x="9768269" y="5263373"/>
            <a:chExt cx="1969708" cy="1135284"/>
          </a:xfrm>
        </p:grpSpPr>
        <p:sp>
          <p:nvSpPr>
            <p:cNvPr id="9" name="bg object 17">
              <a:extLst>
                <a:ext uri="{FF2B5EF4-FFF2-40B4-BE49-F238E27FC236}">
                  <a16:creationId xmlns:a16="http://schemas.microsoft.com/office/drawing/2014/main" id="{B1A475EC-8DC6-2777-9270-716381F7DA64}"/>
                </a:ext>
              </a:extLst>
            </p:cNvPr>
            <p:cNvSpPr/>
            <p:nvPr/>
          </p:nvSpPr>
          <p:spPr>
            <a:xfrm>
              <a:off x="11351110" y="6342803"/>
              <a:ext cx="232420" cy="55854"/>
            </a:xfrm>
            <a:custGeom>
              <a:avLst/>
              <a:gdLst/>
              <a:ahLst/>
              <a:cxnLst/>
              <a:rect l="l" t="t" r="r" b="b"/>
              <a:pathLst>
                <a:path w="255904" h="61595">
                  <a:moveTo>
                    <a:pt x="45491" y="54190"/>
                  </a:moveTo>
                  <a:lnTo>
                    <a:pt x="43802" y="52768"/>
                  </a:lnTo>
                  <a:lnTo>
                    <a:pt x="9245" y="52768"/>
                  </a:lnTo>
                  <a:lnTo>
                    <a:pt x="9245" y="44780"/>
                  </a:lnTo>
                  <a:lnTo>
                    <a:pt x="14655" y="41402"/>
                  </a:lnTo>
                  <a:lnTo>
                    <a:pt x="26657" y="35267"/>
                  </a:lnTo>
                  <a:lnTo>
                    <a:pt x="34874" y="30670"/>
                  </a:lnTo>
                  <a:lnTo>
                    <a:pt x="40576" y="26225"/>
                  </a:lnTo>
                  <a:lnTo>
                    <a:pt x="43891" y="21399"/>
                  </a:lnTo>
                  <a:lnTo>
                    <a:pt x="44958" y="15633"/>
                  </a:lnTo>
                  <a:lnTo>
                    <a:pt x="43383" y="8851"/>
                  </a:lnTo>
                  <a:lnTo>
                    <a:pt x="38976" y="3962"/>
                  </a:lnTo>
                  <a:lnTo>
                    <a:pt x="32181" y="1003"/>
                  </a:lnTo>
                  <a:lnTo>
                    <a:pt x="23456" y="0"/>
                  </a:lnTo>
                  <a:lnTo>
                    <a:pt x="18389" y="0"/>
                  </a:lnTo>
                  <a:lnTo>
                    <a:pt x="12979" y="711"/>
                  </a:lnTo>
                  <a:lnTo>
                    <a:pt x="3378" y="5245"/>
                  </a:lnTo>
                  <a:lnTo>
                    <a:pt x="1155" y="7023"/>
                  </a:lnTo>
                  <a:lnTo>
                    <a:pt x="1155" y="11455"/>
                  </a:lnTo>
                  <a:lnTo>
                    <a:pt x="2667" y="13144"/>
                  </a:lnTo>
                  <a:lnTo>
                    <a:pt x="5600" y="13144"/>
                  </a:lnTo>
                  <a:lnTo>
                    <a:pt x="6311" y="12877"/>
                  </a:lnTo>
                  <a:lnTo>
                    <a:pt x="12255" y="8978"/>
                  </a:lnTo>
                  <a:lnTo>
                    <a:pt x="16611" y="7467"/>
                  </a:lnTo>
                  <a:lnTo>
                    <a:pt x="31267" y="7467"/>
                  </a:lnTo>
                  <a:lnTo>
                    <a:pt x="36601" y="10210"/>
                  </a:lnTo>
                  <a:lnTo>
                    <a:pt x="36601" y="21678"/>
                  </a:lnTo>
                  <a:lnTo>
                    <a:pt x="30124" y="24879"/>
                  </a:lnTo>
                  <a:lnTo>
                    <a:pt x="19456" y="30378"/>
                  </a:lnTo>
                  <a:lnTo>
                    <a:pt x="11137" y="35166"/>
                  </a:lnTo>
                  <a:lnTo>
                    <a:pt x="5041" y="40436"/>
                  </a:lnTo>
                  <a:lnTo>
                    <a:pt x="1282" y="47193"/>
                  </a:lnTo>
                  <a:lnTo>
                    <a:pt x="0" y="56413"/>
                  </a:lnTo>
                  <a:lnTo>
                    <a:pt x="0" y="58458"/>
                  </a:lnTo>
                  <a:lnTo>
                    <a:pt x="1600" y="60236"/>
                  </a:lnTo>
                  <a:lnTo>
                    <a:pt x="41757" y="60236"/>
                  </a:lnTo>
                  <a:lnTo>
                    <a:pt x="43802" y="60236"/>
                  </a:lnTo>
                  <a:lnTo>
                    <a:pt x="45491" y="58724"/>
                  </a:lnTo>
                  <a:lnTo>
                    <a:pt x="45491" y="54190"/>
                  </a:lnTo>
                  <a:close/>
                </a:path>
                <a:path w="255904" h="61595">
                  <a:moveTo>
                    <a:pt x="118351" y="30645"/>
                  </a:moveTo>
                  <a:lnTo>
                    <a:pt x="116674" y="19113"/>
                  </a:lnTo>
                  <a:lnTo>
                    <a:pt x="111785" y="9334"/>
                  </a:lnTo>
                  <a:lnTo>
                    <a:pt x="109994" y="7810"/>
                  </a:lnTo>
                  <a:lnTo>
                    <a:pt x="109994" y="30645"/>
                  </a:lnTo>
                  <a:lnTo>
                    <a:pt x="108788" y="39789"/>
                  </a:lnTo>
                  <a:lnTo>
                    <a:pt x="105371" y="47142"/>
                  </a:lnTo>
                  <a:lnTo>
                    <a:pt x="100025" y="52057"/>
                  </a:lnTo>
                  <a:lnTo>
                    <a:pt x="93027" y="53835"/>
                  </a:lnTo>
                  <a:lnTo>
                    <a:pt x="86017" y="52057"/>
                  </a:lnTo>
                  <a:lnTo>
                    <a:pt x="80670" y="47142"/>
                  </a:lnTo>
                  <a:lnTo>
                    <a:pt x="77254" y="39789"/>
                  </a:lnTo>
                  <a:lnTo>
                    <a:pt x="76060" y="30645"/>
                  </a:lnTo>
                  <a:lnTo>
                    <a:pt x="77254" y="21526"/>
                  </a:lnTo>
                  <a:lnTo>
                    <a:pt x="80670" y="14160"/>
                  </a:lnTo>
                  <a:lnTo>
                    <a:pt x="86017" y="9258"/>
                  </a:lnTo>
                  <a:lnTo>
                    <a:pt x="93027" y="7467"/>
                  </a:lnTo>
                  <a:lnTo>
                    <a:pt x="100025" y="9258"/>
                  </a:lnTo>
                  <a:lnTo>
                    <a:pt x="105371" y="14160"/>
                  </a:lnTo>
                  <a:lnTo>
                    <a:pt x="108788" y="21526"/>
                  </a:lnTo>
                  <a:lnTo>
                    <a:pt x="109994" y="30645"/>
                  </a:lnTo>
                  <a:lnTo>
                    <a:pt x="109994" y="7810"/>
                  </a:lnTo>
                  <a:lnTo>
                    <a:pt x="109601" y="7467"/>
                  </a:lnTo>
                  <a:lnTo>
                    <a:pt x="103835" y="2540"/>
                  </a:lnTo>
                  <a:lnTo>
                    <a:pt x="93027" y="0"/>
                  </a:lnTo>
                  <a:lnTo>
                    <a:pt x="82207" y="2540"/>
                  </a:lnTo>
                  <a:lnTo>
                    <a:pt x="74269" y="9334"/>
                  </a:lnTo>
                  <a:lnTo>
                    <a:pt x="69367" y="19113"/>
                  </a:lnTo>
                  <a:lnTo>
                    <a:pt x="67703" y="30645"/>
                  </a:lnTo>
                  <a:lnTo>
                    <a:pt x="69367" y="42189"/>
                  </a:lnTo>
                  <a:lnTo>
                    <a:pt x="74269" y="51981"/>
                  </a:lnTo>
                  <a:lnTo>
                    <a:pt x="82207" y="58762"/>
                  </a:lnTo>
                  <a:lnTo>
                    <a:pt x="93027" y="61302"/>
                  </a:lnTo>
                  <a:lnTo>
                    <a:pt x="103835" y="58762"/>
                  </a:lnTo>
                  <a:lnTo>
                    <a:pt x="109601" y="53835"/>
                  </a:lnTo>
                  <a:lnTo>
                    <a:pt x="111785" y="51981"/>
                  </a:lnTo>
                  <a:lnTo>
                    <a:pt x="116674" y="42189"/>
                  </a:lnTo>
                  <a:lnTo>
                    <a:pt x="118351" y="30645"/>
                  </a:lnTo>
                  <a:close/>
                </a:path>
                <a:path w="255904" h="61595">
                  <a:moveTo>
                    <a:pt x="186664" y="54190"/>
                  </a:moveTo>
                  <a:lnTo>
                    <a:pt x="184975" y="52768"/>
                  </a:lnTo>
                  <a:lnTo>
                    <a:pt x="150418" y="52768"/>
                  </a:lnTo>
                  <a:lnTo>
                    <a:pt x="150418" y="44780"/>
                  </a:lnTo>
                  <a:lnTo>
                    <a:pt x="155829" y="41402"/>
                  </a:lnTo>
                  <a:lnTo>
                    <a:pt x="167830" y="35267"/>
                  </a:lnTo>
                  <a:lnTo>
                    <a:pt x="176047" y="30670"/>
                  </a:lnTo>
                  <a:lnTo>
                    <a:pt x="181749" y="26225"/>
                  </a:lnTo>
                  <a:lnTo>
                    <a:pt x="185051" y="21399"/>
                  </a:lnTo>
                  <a:lnTo>
                    <a:pt x="186131" y="15633"/>
                  </a:lnTo>
                  <a:lnTo>
                    <a:pt x="184556" y="8851"/>
                  </a:lnTo>
                  <a:lnTo>
                    <a:pt x="180149" y="3962"/>
                  </a:lnTo>
                  <a:lnTo>
                    <a:pt x="173342" y="1003"/>
                  </a:lnTo>
                  <a:lnTo>
                    <a:pt x="164630" y="0"/>
                  </a:lnTo>
                  <a:lnTo>
                    <a:pt x="159562" y="0"/>
                  </a:lnTo>
                  <a:lnTo>
                    <a:pt x="154139" y="711"/>
                  </a:lnTo>
                  <a:lnTo>
                    <a:pt x="144551" y="5245"/>
                  </a:lnTo>
                  <a:lnTo>
                    <a:pt x="142328" y="7023"/>
                  </a:lnTo>
                  <a:lnTo>
                    <a:pt x="142328" y="11455"/>
                  </a:lnTo>
                  <a:lnTo>
                    <a:pt x="143840" y="13144"/>
                  </a:lnTo>
                  <a:lnTo>
                    <a:pt x="146773" y="13144"/>
                  </a:lnTo>
                  <a:lnTo>
                    <a:pt x="147485" y="12877"/>
                  </a:lnTo>
                  <a:lnTo>
                    <a:pt x="153428" y="8978"/>
                  </a:lnTo>
                  <a:lnTo>
                    <a:pt x="157784" y="7467"/>
                  </a:lnTo>
                  <a:lnTo>
                    <a:pt x="172440" y="7467"/>
                  </a:lnTo>
                  <a:lnTo>
                    <a:pt x="177774" y="10210"/>
                  </a:lnTo>
                  <a:lnTo>
                    <a:pt x="177774" y="21678"/>
                  </a:lnTo>
                  <a:lnTo>
                    <a:pt x="171297" y="24879"/>
                  </a:lnTo>
                  <a:lnTo>
                    <a:pt x="160629" y="30378"/>
                  </a:lnTo>
                  <a:lnTo>
                    <a:pt x="152311" y="35166"/>
                  </a:lnTo>
                  <a:lnTo>
                    <a:pt x="146202" y="40436"/>
                  </a:lnTo>
                  <a:lnTo>
                    <a:pt x="142455" y="47193"/>
                  </a:lnTo>
                  <a:lnTo>
                    <a:pt x="141173" y="56413"/>
                  </a:lnTo>
                  <a:lnTo>
                    <a:pt x="141173" y="58458"/>
                  </a:lnTo>
                  <a:lnTo>
                    <a:pt x="142773" y="60236"/>
                  </a:lnTo>
                  <a:lnTo>
                    <a:pt x="182930" y="60236"/>
                  </a:lnTo>
                  <a:lnTo>
                    <a:pt x="184975" y="60236"/>
                  </a:lnTo>
                  <a:lnTo>
                    <a:pt x="186664" y="58724"/>
                  </a:lnTo>
                  <a:lnTo>
                    <a:pt x="186664" y="54190"/>
                  </a:lnTo>
                  <a:close/>
                </a:path>
                <a:path w="255904" h="61595">
                  <a:moveTo>
                    <a:pt x="255689" y="34734"/>
                  </a:moveTo>
                  <a:lnTo>
                    <a:pt x="250532" y="29845"/>
                  </a:lnTo>
                  <a:lnTo>
                    <a:pt x="242709" y="27724"/>
                  </a:lnTo>
                  <a:lnTo>
                    <a:pt x="249021" y="25057"/>
                  </a:lnTo>
                  <a:lnTo>
                    <a:pt x="251688" y="20078"/>
                  </a:lnTo>
                  <a:lnTo>
                    <a:pt x="251688" y="5511"/>
                  </a:lnTo>
                  <a:lnTo>
                    <a:pt x="244309" y="0"/>
                  </a:lnTo>
                  <a:lnTo>
                    <a:pt x="228765" y="0"/>
                  </a:lnTo>
                  <a:lnTo>
                    <a:pt x="223875" y="622"/>
                  </a:lnTo>
                  <a:lnTo>
                    <a:pt x="217665" y="3200"/>
                  </a:lnTo>
                  <a:lnTo>
                    <a:pt x="214287" y="4800"/>
                  </a:lnTo>
                  <a:lnTo>
                    <a:pt x="214287" y="9410"/>
                  </a:lnTo>
                  <a:lnTo>
                    <a:pt x="215442" y="10934"/>
                  </a:lnTo>
                  <a:lnTo>
                    <a:pt x="219176" y="10934"/>
                  </a:lnTo>
                  <a:lnTo>
                    <a:pt x="224764" y="8001"/>
                  </a:lnTo>
                  <a:lnTo>
                    <a:pt x="228053" y="7112"/>
                  </a:lnTo>
                  <a:lnTo>
                    <a:pt x="238721" y="7112"/>
                  </a:lnTo>
                  <a:lnTo>
                    <a:pt x="243332" y="9410"/>
                  </a:lnTo>
                  <a:lnTo>
                    <a:pt x="243332" y="21056"/>
                  </a:lnTo>
                  <a:lnTo>
                    <a:pt x="238988" y="24968"/>
                  </a:lnTo>
                  <a:lnTo>
                    <a:pt x="224497" y="24968"/>
                  </a:lnTo>
                  <a:lnTo>
                    <a:pt x="222808" y="26479"/>
                  </a:lnTo>
                  <a:lnTo>
                    <a:pt x="222808" y="30746"/>
                  </a:lnTo>
                  <a:lnTo>
                    <a:pt x="224497" y="32334"/>
                  </a:lnTo>
                  <a:lnTo>
                    <a:pt x="240576" y="32334"/>
                  </a:lnTo>
                  <a:lnTo>
                    <a:pt x="247332" y="35356"/>
                  </a:lnTo>
                  <a:lnTo>
                    <a:pt x="247332" y="50114"/>
                  </a:lnTo>
                  <a:lnTo>
                    <a:pt x="241033" y="54190"/>
                  </a:lnTo>
                  <a:lnTo>
                    <a:pt x="224142" y="54190"/>
                  </a:lnTo>
                  <a:lnTo>
                    <a:pt x="219798" y="51536"/>
                  </a:lnTo>
                  <a:lnTo>
                    <a:pt x="214376" y="47358"/>
                  </a:lnTo>
                  <a:lnTo>
                    <a:pt x="213575" y="47002"/>
                  </a:lnTo>
                  <a:lnTo>
                    <a:pt x="210731" y="47002"/>
                  </a:lnTo>
                  <a:lnTo>
                    <a:pt x="208864" y="48336"/>
                  </a:lnTo>
                  <a:lnTo>
                    <a:pt x="208864" y="51879"/>
                  </a:lnTo>
                  <a:lnTo>
                    <a:pt x="209575" y="53035"/>
                  </a:lnTo>
                  <a:lnTo>
                    <a:pt x="216065" y="58635"/>
                  </a:lnTo>
                  <a:lnTo>
                    <a:pt x="223342" y="61302"/>
                  </a:lnTo>
                  <a:lnTo>
                    <a:pt x="232410" y="61302"/>
                  </a:lnTo>
                  <a:lnTo>
                    <a:pt x="241820" y="60007"/>
                  </a:lnTo>
                  <a:lnTo>
                    <a:pt x="249186" y="56324"/>
                  </a:lnTo>
                  <a:lnTo>
                    <a:pt x="253974" y="50622"/>
                  </a:lnTo>
                  <a:lnTo>
                    <a:pt x="255689" y="43268"/>
                  </a:lnTo>
                  <a:lnTo>
                    <a:pt x="255689" y="34734"/>
                  </a:lnTo>
                  <a:close/>
                </a:path>
              </a:pathLst>
            </a:custGeom>
            <a:solidFill>
              <a:srgbClr val="FFFFFF"/>
            </a:solidFill>
          </p:spPr>
          <p:txBody>
            <a:bodyPr wrap="square" lIns="0" tIns="0" rIns="0" bIns="0" rtlCol="0"/>
            <a:lstStyle/>
            <a:p>
              <a:endParaRPr/>
            </a:p>
          </p:txBody>
        </p:sp>
        <p:pic>
          <p:nvPicPr>
            <p:cNvPr id="10" name="bg object 18">
              <a:extLst>
                <a:ext uri="{FF2B5EF4-FFF2-40B4-BE49-F238E27FC236}">
                  <a16:creationId xmlns:a16="http://schemas.microsoft.com/office/drawing/2014/main" id="{CB203E13-91BE-B4AD-9232-6C1CA705097A}"/>
                </a:ext>
              </a:extLst>
            </p:cNvPr>
            <p:cNvPicPr/>
            <p:nvPr/>
          </p:nvPicPr>
          <p:blipFill>
            <a:blip r:embed="rId2" cstate="print"/>
            <a:stretch>
              <a:fillRect/>
            </a:stretch>
          </p:blipFill>
          <p:spPr>
            <a:xfrm>
              <a:off x="9768269" y="6133524"/>
              <a:ext cx="114872" cy="115198"/>
            </a:xfrm>
            <a:prstGeom prst="rect">
              <a:avLst/>
            </a:prstGeom>
          </p:spPr>
        </p:pic>
        <p:sp>
          <p:nvSpPr>
            <p:cNvPr id="11" name="bg object 19">
              <a:extLst>
                <a:ext uri="{FF2B5EF4-FFF2-40B4-BE49-F238E27FC236}">
                  <a16:creationId xmlns:a16="http://schemas.microsoft.com/office/drawing/2014/main" id="{496AC52C-7545-151F-E8C3-1E3096522EB4}"/>
                </a:ext>
              </a:extLst>
            </p:cNvPr>
            <p:cNvSpPr/>
            <p:nvPr/>
          </p:nvSpPr>
          <p:spPr>
            <a:xfrm>
              <a:off x="9916387" y="6076176"/>
              <a:ext cx="65747" cy="171594"/>
            </a:xfrm>
            <a:custGeom>
              <a:avLst/>
              <a:gdLst/>
              <a:ahLst/>
              <a:cxnLst/>
              <a:rect l="l" t="t" r="r" b="b"/>
              <a:pathLst>
                <a:path w="72390" h="189229">
                  <a:moveTo>
                    <a:pt x="16637" y="3606"/>
                  </a:moveTo>
                  <a:lnTo>
                    <a:pt x="13030" y="0"/>
                  </a:lnTo>
                  <a:lnTo>
                    <a:pt x="3606" y="0"/>
                  </a:lnTo>
                  <a:lnTo>
                    <a:pt x="0" y="3606"/>
                  </a:lnTo>
                  <a:lnTo>
                    <a:pt x="0" y="185559"/>
                  </a:lnTo>
                  <a:lnTo>
                    <a:pt x="3606" y="189166"/>
                  </a:lnTo>
                  <a:lnTo>
                    <a:pt x="8318" y="189166"/>
                  </a:lnTo>
                  <a:lnTo>
                    <a:pt x="13030" y="189166"/>
                  </a:lnTo>
                  <a:lnTo>
                    <a:pt x="16637" y="185559"/>
                  </a:lnTo>
                  <a:lnTo>
                    <a:pt x="16637" y="3606"/>
                  </a:lnTo>
                  <a:close/>
                </a:path>
                <a:path w="72390" h="189229">
                  <a:moveTo>
                    <a:pt x="72110" y="3606"/>
                  </a:moveTo>
                  <a:lnTo>
                    <a:pt x="68503" y="0"/>
                  </a:lnTo>
                  <a:lnTo>
                    <a:pt x="59080" y="0"/>
                  </a:lnTo>
                  <a:lnTo>
                    <a:pt x="55473" y="3606"/>
                  </a:lnTo>
                  <a:lnTo>
                    <a:pt x="55473" y="185559"/>
                  </a:lnTo>
                  <a:lnTo>
                    <a:pt x="59080" y="189166"/>
                  </a:lnTo>
                  <a:lnTo>
                    <a:pt x="63792" y="189166"/>
                  </a:lnTo>
                  <a:lnTo>
                    <a:pt x="68503" y="189166"/>
                  </a:lnTo>
                  <a:lnTo>
                    <a:pt x="72110" y="185559"/>
                  </a:lnTo>
                  <a:lnTo>
                    <a:pt x="72110" y="3606"/>
                  </a:lnTo>
                  <a:close/>
                </a:path>
              </a:pathLst>
            </a:custGeom>
            <a:solidFill>
              <a:srgbClr val="FFFFFF"/>
            </a:solidFill>
          </p:spPr>
          <p:txBody>
            <a:bodyPr wrap="square" lIns="0" tIns="0" rIns="0" bIns="0" rtlCol="0"/>
            <a:lstStyle/>
            <a:p>
              <a:endParaRPr/>
            </a:p>
          </p:txBody>
        </p:sp>
        <p:pic>
          <p:nvPicPr>
            <p:cNvPr id="12" name="bg object 20">
              <a:extLst>
                <a:ext uri="{FF2B5EF4-FFF2-40B4-BE49-F238E27FC236}">
                  <a16:creationId xmlns:a16="http://schemas.microsoft.com/office/drawing/2014/main" id="{D7BC008D-5A1B-BE3A-4CBD-34678F8CB2CF}"/>
                </a:ext>
              </a:extLst>
            </p:cNvPr>
            <p:cNvPicPr/>
            <p:nvPr/>
          </p:nvPicPr>
          <p:blipFill>
            <a:blip r:embed="rId3" cstate="print"/>
            <a:stretch>
              <a:fillRect/>
            </a:stretch>
          </p:blipFill>
          <p:spPr>
            <a:xfrm>
              <a:off x="9901316" y="6093783"/>
              <a:ext cx="1836661" cy="304614"/>
            </a:xfrm>
            <a:prstGeom prst="rect">
              <a:avLst/>
            </a:prstGeom>
          </p:spPr>
        </p:pic>
        <p:pic>
          <p:nvPicPr>
            <p:cNvPr id="13" name="bg object 21">
              <a:extLst>
                <a:ext uri="{FF2B5EF4-FFF2-40B4-BE49-F238E27FC236}">
                  <a16:creationId xmlns:a16="http://schemas.microsoft.com/office/drawing/2014/main" id="{7A1F9893-575A-F37A-22F6-165D8958B679}"/>
                </a:ext>
              </a:extLst>
            </p:cNvPr>
            <p:cNvPicPr/>
            <p:nvPr/>
          </p:nvPicPr>
          <p:blipFill>
            <a:blip r:embed="rId4" cstate="print"/>
            <a:stretch>
              <a:fillRect/>
            </a:stretch>
          </p:blipFill>
          <p:spPr>
            <a:xfrm>
              <a:off x="10391018" y="5263373"/>
              <a:ext cx="711091" cy="772536"/>
            </a:xfrm>
            <a:prstGeom prst="rect">
              <a:avLst/>
            </a:prstGeom>
          </p:spPr>
        </p:pic>
      </p:grpSp>
      <p:sp>
        <p:nvSpPr>
          <p:cNvPr id="4" name="bg object 16">
            <a:extLst>
              <a:ext uri="{FF2B5EF4-FFF2-40B4-BE49-F238E27FC236}">
                <a16:creationId xmlns:a16="http://schemas.microsoft.com/office/drawing/2014/main" id="{E088A0CF-3D0F-022A-7289-BC02713ED5A4}"/>
              </a:ext>
            </a:extLst>
          </p:cNvPr>
          <p:cNvSpPr/>
          <p:nvPr userDrawn="1"/>
        </p:nvSpPr>
        <p:spPr>
          <a:xfrm>
            <a:off x="0" y="0"/>
            <a:ext cx="12196036"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0000"/>
          </a:solidFill>
        </p:spPr>
        <p:txBody>
          <a:bodyPr wrap="square" lIns="0" tIns="0" rIns="0" bIns="0" rtlCol="0"/>
          <a:lstStyle/>
          <a:p>
            <a:endParaRPr/>
          </a:p>
        </p:txBody>
      </p:sp>
      <p:sp>
        <p:nvSpPr>
          <p:cNvPr id="6" name="bg object 22">
            <a:extLst>
              <a:ext uri="{FF2B5EF4-FFF2-40B4-BE49-F238E27FC236}">
                <a16:creationId xmlns:a16="http://schemas.microsoft.com/office/drawing/2014/main" id="{A4419D82-FAD2-DC69-A1F1-D1A586AAA17E}"/>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25" name="Group 24">
            <a:extLst>
              <a:ext uri="{FF2B5EF4-FFF2-40B4-BE49-F238E27FC236}">
                <a16:creationId xmlns:a16="http://schemas.microsoft.com/office/drawing/2014/main" id="{3C4FC43C-C426-F5D3-2A07-D0E2CBB7261C}"/>
              </a:ext>
            </a:extLst>
          </p:cNvPr>
          <p:cNvGrpSpPr/>
          <p:nvPr userDrawn="1"/>
        </p:nvGrpSpPr>
        <p:grpSpPr>
          <a:xfrm>
            <a:off x="0" y="4184585"/>
            <a:ext cx="2767043" cy="2671139"/>
            <a:chOff x="0" y="4184585"/>
            <a:chExt cx="2767043" cy="2671139"/>
          </a:xfrm>
        </p:grpSpPr>
        <p:sp>
          <p:nvSpPr>
            <p:cNvPr id="26" name="bg object 23">
              <a:extLst>
                <a:ext uri="{FF2B5EF4-FFF2-40B4-BE49-F238E27FC236}">
                  <a16:creationId xmlns:a16="http://schemas.microsoft.com/office/drawing/2014/main" id="{563B4BAF-1A01-E99E-C57B-9F0D70F1E82A}"/>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27" name="bg object 24">
              <a:extLst>
                <a:ext uri="{FF2B5EF4-FFF2-40B4-BE49-F238E27FC236}">
                  <a16:creationId xmlns:a16="http://schemas.microsoft.com/office/drawing/2014/main" id="{980994CC-54AA-F7E1-E1C0-2E5241C01ABF}"/>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28" name="bg object 25">
              <a:extLst>
                <a:ext uri="{FF2B5EF4-FFF2-40B4-BE49-F238E27FC236}">
                  <a16:creationId xmlns:a16="http://schemas.microsoft.com/office/drawing/2014/main" id="{4AE16904-FD83-FAA8-2FD6-8425B51CDD76}"/>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29" name="bg object 26">
              <a:extLst>
                <a:ext uri="{FF2B5EF4-FFF2-40B4-BE49-F238E27FC236}">
                  <a16:creationId xmlns:a16="http://schemas.microsoft.com/office/drawing/2014/main" id="{5F1569CA-D01E-F3CB-B379-ECE4EEC184E8}"/>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30" name="bg object 27">
              <a:extLst>
                <a:ext uri="{FF2B5EF4-FFF2-40B4-BE49-F238E27FC236}">
                  <a16:creationId xmlns:a16="http://schemas.microsoft.com/office/drawing/2014/main" id="{E8C32018-5206-BF3F-54F0-C33F11AA2182}"/>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31" name="bg object 28">
              <a:extLst>
                <a:ext uri="{FF2B5EF4-FFF2-40B4-BE49-F238E27FC236}">
                  <a16:creationId xmlns:a16="http://schemas.microsoft.com/office/drawing/2014/main" id="{F5C9C6A4-EEB0-B412-816D-9353C5F753F6}"/>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32" name="bg object 29">
              <a:extLst>
                <a:ext uri="{FF2B5EF4-FFF2-40B4-BE49-F238E27FC236}">
                  <a16:creationId xmlns:a16="http://schemas.microsoft.com/office/drawing/2014/main" id="{93CCCBE2-6920-9514-B598-CC3D46099E29}"/>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33" name="bg object 30">
              <a:extLst>
                <a:ext uri="{FF2B5EF4-FFF2-40B4-BE49-F238E27FC236}">
                  <a16:creationId xmlns:a16="http://schemas.microsoft.com/office/drawing/2014/main" id="{1FE8774B-0993-5A75-CA94-934DB87AD792}"/>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34" name="bg object 31">
              <a:extLst>
                <a:ext uri="{FF2B5EF4-FFF2-40B4-BE49-F238E27FC236}">
                  <a16:creationId xmlns:a16="http://schemas.microsoft.com/office/drawing/2014/main" id="{58FCBF09-BC4D-657A-FAB9-00D673E865BC}"/>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grpSp>
        <p:nvGrpSpPr>
          <p:cNvPr id="35" name="Group 34">
            <a:extLst>
              <a:ext uri="{FF2B5EF4-FFF2-40B4-BE49-F238E27FC236}">
                <a16:creationId xmlns:a16="http://schemas.microsoft.com/office/drawing/2014/main" id="{130346C2-1973-A5BE-51AD-C893430EC53B}"/>
              </a:ext>
            </a:extLst>
          </p:cNvPr>
          <p:cNvGrpSpPr/>
          <p:nvPr userDrawn="1"/>
        </p:nvGrpSpPr>
        <p:grpSpPr>
          <a:xfrm>
            <a:off x="9768269" y="5263373"/>
            <a:ext cx="1969708" cy="1135284"/>
            <a:chOff x="9768269" y="5263373"/>
            <a:chExt cx="1969708" cy="1135284"/>
          </a:xfrm>
        </p:grpSpPr>
        <p:sp>
          <p:nvSpPr>
            <p:cNvPr id="36" name="bg object 17">
              <a:extLst>
                <a:ext uri="{FF2B5EF4-FFF2-40B4-BE49-F238E27FC236}">
                  <a16:creationId xmlns:a16="http://schemas.microsoft.com/office/drawing/2014/main" id="{89B5F8B9-6CD3-7373-AFC0-3834B567251F}"/>
                </a:ext>
              </a:extLst>
            </p:cNvPr>
            <p:cNvSpPr/>
            <p:nvPr/>
          </p:nvSpPr>
          <p:spPr>
            <a:xfrm>
              <a:off x="11351110" y="6342803"/>
              <a:ext cx="232420" cy="55854"/>
            </a:xfrm>
            <a:custGeom>
              <a:avLst/>
              <a:gdLst/>
              <a:ahLst/>
              <a:cxnLst/>
              <a:rect l="l" t="t" r="r" b="b"/>
              <a:pathLst>
                <a:path w="255904" h="61595">
                  <a:moveTo>
                    <a:pt x="45491" y="54190"/>
                  </a:moveTo>
                  <a:lnTo>
                    <a:pt x="43802" y="52768"/>
                  </a:lnTo>
                  <a:lnTo>
                    <a:pt x="9245" y="52768"/>
                  </a:lnTo>
                  <a:lnTo>
                    <a:pt x="9245" y="44780"/>
                  </a:lnTo>
                  <a:lnTo>
                    <a:pt x="14655" y="41402"/>
                  </a:lnTo>
                  <a:lnTo>
                    <a:pt x="26657" y="35267"/>
                  </a:lnTo>
                  <a:lnTo>
                    <a:pt x="34874" y="30670"/>
                  </a:lnTo>
                  <a:lnTo>
                    <a:pt x="40576" y="26225"/>
                  </a:lnTo>
                  <a:lnTo>
                    <a:pt x="43891" y="21399"/>
                  </a:lnTo>
                  <a:lnTo>
                    <a:pt x="44958" y="15633"/>
                  </a:lnTo>
                  <a:lnTo>
                    <a:pt x="43383" y="8851"/>
                  </a:lnTo>
                  <a:lnTo>
                    <a:pt x="38976" y="3962"/>
                  </a:lnTo>
                  <a:lnTo>
                    <a:pt x="32181" y="1003"/>
                  </a:lnTo>
                  <a:lnTo>
                    <a:pt x="23456" y="0"/>
                  </a:lnTo>
                  <a:lnTo>
                    <a:pt x="18389" y="0"/>
                  </a:lnTo>
                  <a:lnTo>
                    <a:pt x="12979" y="711"/>
                  </a:lnTo>
                  <a:lnTo>
                    <a:pt x="3378" y="5245"/>
                  </a:lnTo>
                  <a:lnTo>
                    <a:pt x="1155" y="7023"/>
                  </a:lnTo>
                  <a:lnTo>
                    <a:pt x="1155" y="11455"/>
                  </a:lnTo>
                  <a:lnTo>
                    <a:pt x="2667" y="13144"/>
                  </a:lnTo>
                  <a:lnTo>
                    <a:pt x="5600" y="13144"/>
                  </a:lnTo>
                  <a:lnTo>
                    <a:pt x="6311" y="12877"/>
                  </a:lnTo>
                  <a:lnTo>
                    <a:pt x="12255" y="8978"/>
                  </a:lnTo>
                  <a:lnTo>
                    <a:pt x="16611" y="7467"/>
                  </a:lnTo>
                  <a:lnTo>
                    <a:pt x="31267" y="7467"/>
                  </a:lnTo>
                  <a:lnTo>
                    <a:pt x="36601" y="10210"/>
                  </a:lnTo>
                  <a:lnTo>
                    <a:pt x="36601" y="21678"/>
                  </a:lnTo>
                  <a:lnTo>
                    <a:pt x="30124" y="24879"/>
                  </a:lnTo>
                  <a:lnTo>
                    <a:pt x="19456" y="30378"/>
                  </a:lnTo>
                  <a:lnTo>
                    <a:pt x="11137" y="35166"/>
                  </a:lnTo>
                  <a:lnTo>
                    <a:pt x="5041" y="40436"/>
                  </a:lnTo>
                  <a:lnTo>
                    <a:pt x="1282" y="47193"/>
                  </a:lnTo>
                  <a:lnTo>
                    <a:pt x="0" y="56413"/>
                  </a:lnTo>
                  <a:lnTo>
                    <a:pt x="0" y="58458"/>
                  </a:lnTo>
                  <a:lnTo>
                    <a:pt x="1600" y="60236"/>
                  </a:lnTo>
                  <a:lnTo>
                    <a:pt x="41757" y="60236"/>
                  </a:lnTo>
                  <a:lnTo>
                    <a:pt x="43802" y="60236"/>
                  </a:lnTo>
                  <a:lnTo>
                    <a:pt x="45491" y="58724"/>
                  </a:lnTo>
                  <a:lnTo>
                    <a:pt x="45491" y="54190"/>
                  </a:lnTo>
                  <a:close/>
                </a:path>
                <a:path w="255904" h="61595">
                  <a:moveTo>
                    <a:pt x="118351" y="30645"/>
                  </a:moveTo>
                  <a:lnTo>
                    <a:pt x="116674" y="19113"/>
                  </a:lnTo>
                  <a:lnTo>
                    <a:pt x="111785" y="9334"/>
                  </a:lnTo>
                  <a:lnTo>
                    <a:pt x="109994" y="7810"/>
                  </a:lnTo>
                  <a:lnTo>
                    <a:pt x="109994" y="30645"/>
                  </a:lnTo>
                  <a:lnTo>
                    <a:pt x="108788" y="39789"/>
                  </a:lnTo>
                  <a:lnTo>
                    <a:pt x="105371" y="47142"/>
                  </a:lnTo>
                  <a:lnTo>
                    <a:pt x="100025" y="52057"/>
                  </a:lnTo>
                  <a:lnTo>
                    <a:pt x="93027" y="53835"/>
                  </a:lnTo>
                  <a:lnTo>
                    <a:pt x="86017" y="52057"/>
                  </a:lnTo>
                  <a:lnTo>
                    <a:pt x="80670" y="47142"/>
                  </a:lnTo>
                  <a:lnTo>
                    <a:pt x="77254" y="39789"/>
                  </a:lnTo>
                  <a:lnTo>
                    <a:pt x="76060" y="30645"/>
                  </a:lnTo>
                  <a:lnTo>
                    <a:pt x="77254" y="21526"/>
                  </a:lnTo>
                  <a:lnTo>
                    <a:pt x="80670" y="14160"/>
                  </a:lnTo>
                  <a:lnTo>
                    <a:pt x="86017" y="9258"/>
                  </a:lnTo>
                  <a:lnTo>
                    <a:pt x="93027" y="7467"/>
                  </a:lnTo>
                  <a:lnTo>
                    <a:pt x="100025" y="9258"/>
                  </a:lnTo>
                  <a:lnTo>
                    <a:pt x="105371" y="14160"/>
                  </a:lnTo>
                  <a:lnTo>
                    <a:pt x="108788" y="21526"/>
                  </a:lnTo>
                  <a:lnTo>
                    <a:pt x="109994" y="30645"/>
                  </a:lnTo>
                  <a:lnTo>
                    <a:pt x="109994" y="7810"/>
                  </a:lnTo>
                  <a:lnTo>
                    <a:pt x="109601" y="7467"/>
                  </a:lnTo>
                  <a:lnTo>
                    <a:pt x="103835" y="2540"/>
                  </a:lnTo>
                  <a:lnTo>
                    <a:pt x="93027" y="0"/>
                  </a:lnTo>
                  <a:lnTo>
                    <a:pt x="82207" y="2540"/>
                  </a:lnTo>
                  <a:lnTo>
                    <a:pt x="74269" y="9334"/>
                  </a:lnTo>
                  <a:lnTo>
                    <a:pt x="69367" y="19113"/>
                  </a:lnTo>
                  <a:lnTo>
                    <a:pt x="67703" y="30645"/>
                  </a:lnTo>
                  <a:lnTo>
                    <a:pt x="69367" y="42189"/>
                  </a:lnTo>
                  <a:lnTo>
                    <a:pt x="74269" y="51981"/>
                  </a:lnTo>
                  <a:lnTo>
                    <a:pt x="82207" y="58762"/>
                  </a:lnTo>
                  <a:lnTo>
                    <a:pt x="93027" y="61302"/>
                  </a:lnTo>
                  <a:lnTo>
                    <a:pt x="103835" y="58762"/>
                  </a:lnTo>
                  <a:lnTo>
                    <a:pt x="109601" y="53835"/>
                  </a:lnTo>
                  <a:lnTo>
                    <a:pt x="111785" y="51981"/>
                  </a:lnTo>
                  <a:lnTo>
                    <a:pt x="116674" y="42189"/>
                  </a:lnTo>
                  <a:lnTo>
                    <a:pt x="118351" y="30645"/>
                  </a:lnTo>
                  <a:close/>
                </a:path>
                <a:path w="255904" h="61595">
                  <a:moveTo>
                    <a:pt x="186664" y="54190"/>
                  </a:moveTo>
                  <a:lnTo>
                    <a:pt x="184975" y="52768"/>
                  </a:lnTo>
                  <a:lnTo>
                    <a:pt x="150418" y="52768"/>
                  </a:lnTo>
                  <a:lnTo>
                    <a:pt x="150418" y="44780"/>
                  </a:lnTo>
                  <a:lnTo>
                    <a:pt x="155829" y="41402"/>
                  </a:lnTo>
                  <a:lnTo>
                    <a:pt x="167830" y="35267"/>
                  </a:lnTo>
                  <a:lnTo>
                    <a:pt x="176047" y="30670"/>
                  </a:lnTo>
                  <a:lnTo>
                    <a:pt x="181749" y="26225"/>
                  </a:lnTo>
                  <a:lnTo>
                    <a:pt x="185051" y="21399"/>
                  </a:lnTo>
                  <a:lnTo>
                    <a:pt x="186131" y="15633"/>
                  </a:lnTo>
                  <a:lnTo>
                    <a:pt x="184556" y="8851"/>
                  </a:lnTo>
                  <a:lnTo>
                    <a:pt x="180149" y="3962"/>
                  </a:lnTo>
                  <a:lnTo>
                    <a:pt x="173342" y="1003"/>
                  </a:lnTo>
                  <a:lnTo>
                    <a:pt x="164630" y="0"/>
                  </a:lnTo>
                  <a:lnTo>
                    <a:pt x="159562" y="0"/>
                  </a:lnTo>
                  <a:lnTo>
                    <a:pt x="154139" y="711"/>
                  </a:lnTo>
                  <a:lnTo>
                    <a:pt x="144551" y="5245"/>
                  </a:lnTo>
                  <a:lnTo>
                    <a:pt x="142328" y="7023"/>
                  </a:lnTo>
                  <a:lnTo>
                    <a:pt x="142328" y="11455"/>
                  </a:lnTo>
                  <a:lnTo>
                    <a:pt x="143840" y="13144"/>
                  </a:lnTo>
                  <a:lnTo>
                    <a:pt x="146773" y="13144"/>
                  </a:lnTo>
                  <a:lnTo>
                    <a:pt x="147485" y="12877"/>
                  </a:lnTo>
                  <a:lnTo>
                    <a:pt x="153428" y="8978"/>
                  </a:lnTo>
                  <a:lnTo>
                    <a:pt x="157784" y="7467"/>
                  </a:lnTo>
                  <a:lnTo>
                    <a:pt x="172440" y="7467"/>
                  </a:lnTo>
                  <a:lnTo>
                    <a:pt x="177774" y="10210"/>
                  </a:lnTo>
                  <a:lnTo>
                    <a:pt x="177774" y="21678"/>
                  </a:lnTo>
                  <a:lnTo>
                    <a:pt x="171297" y="24879"/>
                  </a:lnTo>
                  <a:lnTo>
                    <a:pt x="160629" y="30378"/>
                  </a:lnTo>
                  <a:lnTo>
                    <a:pt x="152311" y="35166"/>
                  </a:lnTo>
                  <a:lnTo>
                    <a:pt x="146202" y="40436"/>
                  </a:lnTo>
                  <a:lnTo>
                    <a:pt x="142455" y="47193"/>
                  </a:lnTo>
                  <a:lnTo>
                    <a:pt x="141173" y="56413"/>
                  </a:lnTo>
                  <a:lnTo>
                    <a:pt x="141173" y="58458"/>
                  </a:lnTo>
                  <a:lnTo>
                    <a:pt x="142773" y="60236"/>
                  </a:lnTo>
                  <a:lnTo>
                    <a:pt x="182930" y="60236"/>
                  </a:lnTo>
                  <a:lnTo>
                    <a:pt x="184975" y="60236"/>
                  </a:lnTo>
                  <a:lnTo>
                    <a:pt x="186664" y="58724"/>
                  </a:lnTo>
                  <a:lnTo>
                    <a:pt x="186664" y="54190"/>
                  </a:lnTo>
                  <a:close/>
                </a:path>
                <a:path w="255904" h="61595">
                  <a:moveTo>
                    <a:pt x="255689" y="34734"/>
                  </a:moveTo>
                  <a:lnTo>
                    <a:pt x="250532" y="29845"/>
                  </a:lnTo>
                  <a:lnTo>
                    <a:pt x="242709" y="27724"/>
                  </a:lnTo>
                  <a:lnTo>
                    <a:pt x="249021" y="25057"/>
                  </a:lnTo>
                  <a:lnTo>
                    <a:pt x="251688" y="20078"/>
                  </a:lnTo>
                  <a:lnTo>
                    <a:pt x="251688" y="5511"/>
                  </a:lnTo>
                  <a:lnTo>
                    <a:pt x="244309" y="0"/>
                  </a:lnTo>
                  <a:lnTo>
                    <a:pt x="228765" y="0"/>
                  </a:lnTo>
                  <a:lnTo>
                    <a:pt x="223875" y="622"/>
                  </a:lnTo>
                  <a:lnTo>
                    <a:pt x="217665" y="3200"/>
                  </a:lnTo>
                  <a:lnTo>
                    <a:pt x="214287" y="4800"/>
                  </a:lnTo>
                  <a:lnTo>
                    <a:pt x="214287" y="9410"/>
                  </a:lnTo>
                  <a:lnTo>
                    <a:pt x="215442" y="10934"/>
                  </a:lnTo>
                  <a:lnTo>
                    <a:pt x="219176" y="10934"/>
                  </a:lnTo>
                  <a:lnTo>
                    <a:pt x="224764" y="8001"/>
                  </a:lnTo>
                  <a:lnTo>
                    <a:pt x="228053" y="7112"/>
                  </a:lnTo>
                  <a:lnTo>
                    <a:pt x="238721" y="7112"/>
                  </a:lnTo>
                  <a:lnTo>
                    <a:pt x="243332" y="9410"/>
                  </a:lnTo>
                  <a:lnTo>
                    <a:pt x="243332" y="21056"/>
                  </a:lnTo>
                  <a:lnTo>
                    <a:pt x="238988" y="24968"/>
                  </a:lnTo>
                  <a:lnTo>
                    <a:pt x="224497" y="24968"/>
                  </a:lnTo>
                  <a:lnTo>
                    <a:pt x="222808" y="26479"/>
                  </a:lnTo>
                  <a:lnTo>
                    <a:pt x="222808" y="30746"/>
                  </a:lnTo>
                  <a:lnTo>
                    <a:pt x="224497" y="32334"/>
                  </a:lnTo>
                  <a:lnTo>
                    <a:pt x="240576" y="32334"/>
                  </a:lnTo>
                  <a:lnTo>
                    <a:pt x="247332" y="35356"/>
                  </a:lnTo>
                  <a:lnTo>
                    <a:pt x="247332" y="50114"/>
                  </a:lnTo>
                  <a:lnTo>
                    <a:pt x="241033" y="54190"/>
                  </a:lnTo>
                  <a:lnTo>
                    <a:pt x="224142" y="54190"/>
                  </a:lnTo>
                  <a:lnTo>
                    <a:pt x="219798" y="51536"/>
                  </a:lnTo>
                  <a:lnTo>
                    <a:pt x="214376" y="47358"/>
                  </a:lnTo>
                  <a:lnTo>
                    <a:pt x="213575" y="47002"/>
                  </a:lnTo>
                  <a:lnTo>
                    <a:pt x="210731" y="47002"/>
                  </a:lnTo>
                  <a:lnTo>
                    <a:pt x="208864" y="48336"/>
                  </a:lnTo>
                  <a:lnTo>
                    <a:pt x="208864" y="51879"/>
                  </a:lnTo>
                  <a:lnTo>
                    <a:pt x="209575" y="53035"/>
                  </a:lnTo>
                  <a:lnTo>
                    <a:pt x="216065" y="58635"/>
                  </a:lnTo>
                  <a:lnTo>
                    <a:pt x="223342" y="61302"/>
                  </a:lnTo>
                  <a:lnTo>
                    <a:pt x="232410" y="61302"/>
                  </a:lnTo>
                  <a:lnTo>
                    <a:pt x="241820" y="60007"/>
                  </a:lnTo>
                  <a:lnTo>
                    <a:pt x="249186" y="56324"/>
                  </a:lnTo>
                  <a:lnTo>
                    <a:pt x="253974" y="50622"/>
                  </a:lnTo>
                  <a:lnTo>
                    <a:pt x="255689" y="43268"/>
                  </a:lnTo>
                  <a:lnTo>
                    <a:pt x="255689" y="34734"/>
                  </a:lnTo>
                  <a:close/>
                </a:path>
              </a:pathLst>
            </a:custGeom>
            <a:solidFill>
              <a:srgbClr val="FFFFFF"/>
            </a:solidFill>
          </p:spPr>
          <p:txBody>
            <a:bodyPr wrap="square" lIns="0" tIns="0" rIns="0" bIns="0" rtlCol="0"/>
            <a:lstStyle/>
            <a:p>
              <a:endParaRPr/>
            </a:p>
          </p:txBody>
        </p:sp>
        <p:pic>
          <p:nvPicPr>
            <p:cNvPr id="37" name="bg object 18">
              <a:extLst>
                <a:ext uri="{FF2B5EF4-FFF2-40B4-BE49-F238E27FC236}">
                  <a16:creationId xmlns:a16="http://schemas.microsoft.com/office/drawing/2014/main" id="{B2A7B109-C816-CF0F-9381-21A832E0E3DF}"/>
                </a:ext>
              </a:extLst>
            </p:cNvPr>
            <p:cNvPicPr/>
            <p:nvPr/>
          </p:nvPicPr>
          <p:blipFill>
            <a:blip r:embed="rId2" cstate="print"/>
            <a:stretch>
              <a:fillRect/>
            </a:stretch>
          </p:blipFill>
          <p:spPr>
            <a:xfrm>
              <a:off x="9768269" y="6133524"/>
              <a:ext cx="114872" cy="115198"/>
            </a:xfrm>
            <a:prstGeom prst="rect">
              <a:avLst/>
            </a:prstGeom>
          </p:spPr>
        </p:pic>
        <p:sp>
          <p:nvSpPr>
            <p:cNvPr id="38" name="bg object 19">
              <a:extLst>
                <a:ext uri="{FF2B5EF4-FFF2-40B4-BE49-F238E27FC236}">
                  <a16:creationId xmlns:a16="http://schemas.microsoft.com/office/drawing/2014/main" id="{5F3047BA-5E39-847E-FF66-A8978BBCEF10}"/>
                </a:ext>
              </a:extLst>
            </p:cNvPr>
            <p:cNvSpPr/>
            <p:nvPr/>
          </p:nvSpPr>
          <p:spPr>
            <a:xfrm>
              <a:off x="9916387" y="6076176"/>
              <a:ext cx="65747" cy="171594"/>
            </a:xfrm>
            <a:custGeom>
              <a:avLst/>
              <a:gdLst/>
              <a:ahLst/>
              <a:cxnLst/>
              <a:rect l="l" t="t" r="r" b="b"/>
              <a:pathLst>
                <a:path w="72390" h="189229">
                  <a:moveTo>
                    <a:pt x="16637" y="3606"/>
                  </a:moveTo>
                  <a:lnTo>
                    <a:pt x="13030" y="0"/>
                  </a:lnTo>
                  <a:lnTo>
                    <a:pt x="3606" y="0"/>
                  </a:lnTo>
                  <a:lnTo>
                    <a:pt x="0" y="3606"/>
                  </a:lnTo>
                  <a:lnTo>
                    <a:pt x="0" y="185559"/>
                  </a:lnTo>
                  <a:lnTo>
                    <a:pt x="3606" y="189166"/>
                  </a:lnTo>
                  <a:lnTo>
                    <a:pt x="8318" y="189166"/>
                  </a:lnTo>
                  <a:lnTo>
                    <a:pt x="13030" y="189166"/>
                  </a:lnTo>
                  <a:lnTo>
                    <a:pt x="16637" y="185559"/>
                  </a:lnTo>
                  <a:lnTo>
                    <a:pt x="16637" y="3606"/>
                  </a:lnTo>
                  <a:close/>
                </a:path>
                <a:path w="72390" h="189229">
                  <a:moveTo>
                    <a:pt x="72110" y="3606"/>
                  </a:moveTo>
                  <a:lnTo>
                    <a:pt x="68503" y="0"/>
                  </a:lnTo>
                  <a:lnTo>
                    <a:pt x="59080" y="0"/>
                  </a:lnTo>
                  <a:lnTo>
                    <a:pt x="55473" y="3606"/>
                  </a:lnTo>
                  <a:lnTo>
                    <a:pt x="55473" y="185559"/>
                  </a:lnTo>
                  <a:lnTo>
                    <a:pt x="59080" y="189166"/>
                  </a:lnTo>
                  <a:lnTo>
                    <a:pt x="63792" y="189166"/>
                  </a:lnTo>
                  <a:lnTo>
                    <a:pt x="68503" y="189166"/>
                  </a:lnTo>
                  <a:lnTo>
                    <a:pt x="72110" y="185559"/>
                  </a:lnTo>
                  <a:lnTo>
                    <a:pt x="72110" y="3606"/>
                  </a:lnTo>
                  <a:close/>
                </a:path>
              </a:pathLst>
            </a:custGeom>
            <a:solidFill>
              <a:srgbClr val="FFFFFF"/>
            </a:solidFill>
          </p:spPr>
          <p:txBody>
            <a:bodyPr wrap="square" lIns="0" tIns="0" rIns="0" bIns="0" rtlCol="0"/>
            <a:lstStyle/>
            <a:p>
              <a:endParaRPr/>
            </a:p>
          </p:txBody>
        </p:sp>
        <p:pic>
          <p:nvPicPr>
            <p:cNvPr id="39" name="bg object 20">
              <a:extLst>
                <a:ext uri="{FF2B5EF4-FFF2-40B4-BE49-F238E27FC236}">
                  <a16:creationId xmlns:a16="http://schemas.microsoft.com/office/drawing/2014/main" id="{677D4A9D-5D9B-7A64-D831-5FA7217E0086}"/>
                </a:ext>
              </a:extLst>
            </p:cNvPr>
            <p:cNvPicPr/>
            <p:nvPr/>
          </p:nvPicPr>
          <p:blipFill>
            <a:blip r:embed="rId3" cstate="print"/>
            <a:stretch>
              <a:fillRect/>
            </a:stretch>
          </p:blipFill>
          <p:spPr>
            <a:xfrm>
              <a:off x="9901316" y="6093783"/>
              <a:ext cx="1836661" cy="304614"/>
            </a:xfrm>
            <a:prstGeom prst="rect">
              <a:avLst/>
            </a:prstGeom>
          </p:spPr>
        </p:pic>
        <p:pic>
          <p:nvPicPr>
            <p:cNvPr id="40" name="bg object 21">
              <a:extLst>
                <a:ext uri="{FF2B5EF4-FFF2-40B4-BE49-F238E27FC236}">
                  <a16:creationId xmlns:a16="http://schemas.microsoft.com/office/drawing/2014/main" id="{B8CD063D-5B9D-9F07-C8E9-DD595C285E5A}"/>
                </a:ext>
              </a:extLst>
            </p:cNvPr>
            <p:cNvPicPr/>
            <p:nvPr/>
          </p:nvPicPr>
          <p:blipFill>
            <a:blip r:embed="rId4" cstate="print"/>
            <a:stretch>
              <a:fillRect/>
            </a:stretch>
          </p:blipFill>
          <p:spPr>
            <a:xfrm>
              <a:off x="10391018" y="5263373"/>
              <a:ext cx="711091" cy="772536"/>
            </a:xfrm>
            <a:prstGeom prst="rect">
              <a:avLst/>
            </a:prstGeom>
          </p:spPr>
        </p:pic>
      </p:grpSp>
    </p:spTree>
    <p:extLst>
      <p:ext uri="{BB962C8B-B14F-4D97-AF65-F5344CB8AC3E}">
        <p14:creationId xmlns:p14="http://schemas.microsoft.com/office/powerpoint/2010/main" val="2067739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2120229628"/>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148788622"/>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448197045"/>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object 2">
            <a:extLst>
              <a:ext uri="{FF2B5EF4-FFF2-40B4-BE49-F238E27FC236}">
                <a16:creationId xmlns:a16="http://schemas.microsoft.com/office/drawing/2014/main" id="{94E4AA33-2499-520E-68D1-C2CBF25E3F3C}"/>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23" name="object 41">
            <a:extLst>
              <a:ext uri="{FF2B5EF4-FFF2-40B4-BE49-F238E27FC236}">
                <a16:creationId xmlns:a16="http://schemas.microsoft.com/office/drawing/2014/main" id="{DE226263-8493-2C8A-CB7F-17B6E0E1F026}"/>
              </a:ext>
            </a:extLst>
          </p:cNvPr>
          <p:cNvGrpSpPr/>
          <p:nvPr userDrawn="1"/>
        </p:nvGrpSpPr>
        <p:grpSpPr>
          <a:xfrm>
            <a:off x="10681097" y="5820975"/>
            <a:ext cx="651156" cy="708550"/>
            <a:chOff x="5598848" y="1620229"/>
            <a:chExt cx="2190115" cy="2383155"/>
          </a:xfrm>
        </p:grpSpPr>
        <p:pic>
          <p:nvPicPr>
            <p:cNvPr id="24" name="object 42">
              <a:extLst>
                <a:ext uri="{FF2B5EF4-FFF2-40B4-BE49-F238E27FC236}">
                  <a16:creationId xmlns:a16="http://schemas.microsoft.com/office/drawing/2014/main" id="{B15B9C8F-F744-1EC4-3609-7FBF73756825}"/>
                </a:ext>
              </a:extLst>
            </p:cNvPr>
            <p:cNvPicPr/>
            <p:nvPr/>
          </p:nvPicPr>
          <p:blipFill>
            <a:blip r:embed="rId2" cstate="print"/>
            <a:stretch>
              <a:fillRect/>
            </a:stretch>
          </p:blipFill>
          <p:spPr>
            <a:xfrm>
              <a:off x="7161630" y="1899091"/>
              <a:ext cx="113817" cy="115671"/>
            </a:xfrm>
            <a:prstGeom prst="rect">
              <a:avLst/>
            </a:prstGeom>
          </p:spPr>
        </p:pic>
        <p:pic>
          <p:nvPicPr>
            <p:cNvPr id="25" name="object 43">
              <a:extLst>
                <a:ext uri="{FF2B5EF4-FFF2-40B4-BE49-F238E27FC236}">
                  <a16:creationId xmlns:a16="http://schemas.microsoft.com/office/drawing/2014/main" id="{E374DCC7-6225-A761-17E3-CD50377ED8D7}"/>
                </a:ext>
              </a:extLst>
            </p:cNvPr>
            <p:cNvPicPr/>
            <p:nvPr/>
          </p:nvPicPr>
          <p:blipFill>
            <a:blip r:embed="rId3" cstate="print"/>
            <a:stretch>
              <a:fillRect/>
            </a:stretch>
          </p:blipFill>
          <p:spPr>
            <a:xfrm>
              <a:off x="5598848" y="1620229"/>
              <a:ext cx="2189904" cy="2382902"/>
            </a:xfrm>
            <a:prstGeom prst="rect">
              <a:avLst/>
            </a:prstGeom>
          </p:spPr>
        </p:pic>
        <p:pic>
          <p:nvPicPr>
            <p:cNvPr id="26" name="object 44">
              <a:extLst>
                <a:ext uri="{FF2B5EF4-FFF2-40B4-BE49-F238E27FC236}">
                  <a16:creationId xmlns:a16="http://schemas.microsoft.com/office/drawing/2014/main" id="{FEDDC620-9E69-339E-BDC2-6D7FCCB0A264}"/>
                </a:ext>
              </a:extLst>
            </p:cNvPr>
            <p:cNvPicPr/>
            <p:nvPr/>
          </p:nvPicPr>
          <p:blipFill>
            <a:blip r:embed="rId4" cstate="print"/>
            <a:stretch>
              <a:fillRect/>
            </a:stretch>
          </p:blipFill>
          <p:spPr>
            <a:xfrm>
              <a:off x="6871611" y="1669224"/>
              <a:ext cx="175945" cy="178803"/>
            </a:xfrm>
            <a:prstGeom prst="rect">
              <a:avLst/>
            </a:prstGeom>
          </p:spPr>
        </p:pic>
      </p:grpSp>
      <p:sp>
        <p:nvSpPr>
          <p:cNvPr id="27" name="bg object 22">
            <a:extLst>
              <a:ext uri="{FF2B5EF4-FFF2-40B4-BE49-F238E27FC236}">
                <a16:creationId xmlns:a16="http://schemas.microsoft.com/office/drawing/2014/main" id="{42B69839-F16A-3E5A-9498-18B984552240}"/>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28" name="Group 27">
            <a:extLst>
              <a:ext uri="{FF2B5EF4-FFF2-40B4-BE49-F238E27FC236}">
                <a16:creationId xmlns:a16="http://schemas.microsoft.com/office/drawing/2014/main" id="{0FC5B0AF-C89B-5226-31EB-4BC54DDCEA90}"/>
              </a:ext>
            </a:extLst>
          </p:cNvPr>
          <p:cNvGrpSpPr/>
          <p:nvPr userDrawn="1"/>
        </p:nvGrpSpPr>
        <p:grpSpPr>
          <a:xfrm>
            <a:off x="0" y="4184585"/>
            <a:ext cx="2767043" cy="2671139"/>
            <a:chOff x="0" y="4184585"/>
            <a:chExt cx="2767043" cy="2671139"/>
          </a:xfrm>
        </p:grpSpPr>
        <p:sp>
          <p:nvSpPr>
            <p:cNvPr id="29" name="bg object 23">
              <a:extLst>
                <a:ext uri="{FF2B5EF4-FFF2-40B4-BE49-F238E27FC236}">
                  <a16:creationId xmlns:a16="http://schemas.microsoft.com/office/drawing/2014/main" id="{B9273C0F-26EE-17C7-0D24-CE731C77391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30" name="bg object 24">
              <a:extLst>
                <a:ext uri="{FF2B5EF4-FFF2-40B4-BE49-F238E27FC236}">
                  <a16:creationId xmlns:a16="http://schemas.microsoft.com/office/drawing/2014/main" id="{B887C940-4130-B1F3-02F9-37A604DA4938}"/>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31" name="bg object 25">
              <a:extLst>
                <a:ext uri="{FF2B5EF4-FFF2-40B4-BE49-F238E27FC236}">
                  <a16:creationId xmlns:a16="http://schemas.microsoft.com/office/drawing/2014/main" id="{7181CBD7-977D-756C-837B-29C17EF0E548}"/>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32" name="bg object 26">
              <a:extLst>
                <a:ext uri="{FF2B5EF4-FFF2-40B4-BE49-F238E27FC236}">
                  <a16:creationId xmlns:a16="http://schemas.microsoft.com/office/drawing/2014/main" id="{483619CA-9CB3-358E-580E-FAE07543CEB3}"/>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33" name="bg object 27">
              <a:extLst>
                <a:ext uri="{FF2B5EF4-FFF2-40B4-BE49-F238E27FC236}">
                  <a16:creationId xmlns:a16="http://schemas.microsoft.com/office/drawing/2014/main" id="{9C3FBB5F-6555-178C-11EC-A098E36A691C}"/>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34" name="bg object 28">
              <a:extLst>
                <a:ext uri="{FF2B5EF4-FFF2-40B4-BE49-F238E27FC236}">
                  <a16:creationId xmlns:a16="http://schemas.microsoft.com/office/drawing/2014/main" id="{B0B348B2-61DF-12A3-4D0A-F57BDCEC20B5}"/>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35" name="bg object 29">
              <a:extLst>
                <a:ext uri="{FF2B5EF4-FFF2-40B4-BE49-F238E27FC236}">
                  <a16:creationId xmlns:a16="http://schemas.microsoft.com/office/drawing/2014/main" id="{41CB4846-92F1-3A08-7277-CCD33CEE0F88}"/>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36" name="bg object 30">
              <a:extLst>
                <a:ext uri="{FF2B5EF4-FFF2-40B4-BE49-F238E27FC236}">
                  <a16:creationId xmlns:a16="http://schemas.microsoft.com/office/drawing/2014/main" id="{7670891F-43BC-724D-E0D0-84734491209A}"/>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37" name="bg object 31">
              <a:extLst>
                <a:ext uri="{FF2B5EF4-FFF2-40B4-BE49-F238E27FC236}">
                  <a16:creationId xmlns:a16="http://schemas.microsoft.com/office/drawing/2014/main" id="{DBD660D8-2E25-131A-587D-85A83B160D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pic>
        <p:nvPicPr>
          <p:cNvPr id="38" name="Picture 37" descr="A picture containing text&#10;&#10;Description automatically generated">
            <a:extLst>
              <a:ext uri="{FF2B5EF4-FFF2-40B4-BE49-F238E27FC236}">
                <a16:creationId xmlns:a16="http://schemas.microsoft.com/office/drawing/2014/main" id="{E6C56D41-4CC5-C572-6791-F87C97A6785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1273079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3630098169"/>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132752378"/>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1435854837"/>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Tree>
    <p:extLst>
      <p:ext uri="{BB962C8B-B14F-4D97-AF65-F5344CB8AC3E}">
        <p14:creationId xmlns:p14="http://schemas.microsoft.com/office/powerpoint/2010/main" val="2081442578"/>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66161231"/>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p:spPr>
        <p:txBody>
          <a:bodyPr wrap="square" lIns="0" tIns="0" rIns="0" bIns="0" rtlCol="0"/>
          <a:lstStyle/>
          <a:p>
            <a:endParaRPr sz="2000"/>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tx2"/>
                </a:solidFill>
                <a:latin typeface="Quicksand" pitchFamily="2" charset="0"/>
              </a:defRPr>
            </a:lvl1pPr>
          </a:lstStyle>
          <a:p>
            <a:r>
              <a:rPr lang="en-US"/>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spTree>
    <p:extLst>
      <p:ext uri="{BB962C8B-B14F-4D97-AF65-F5344CB8AC3E}">
        <p14:creationId xmlns:p14="http://schemas.microsoft.com/office/powerpoint/2010/main" val="105704402"/>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03860761"/>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172854066"/>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2194943712"/>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1525048097"/>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881744604"/>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566105160"/>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461638877"/>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3897515291"/>
      </p:ext>
    </p:extLst>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1107257207"/>
      </p:ext>
    </p:extLst>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234257288"/>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391379399"/>
      </p:ext>
    </p:extLst>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a:t>Click to edit Master title style</a:t>
            </a:r>
            <a:endParaRPr lang="en-GB" dirty="0"/>
          </a:p>
        </p:txBody>
      </p:sp>
    </p:spTree>
    <p:extLst>
      <p:ext uri="{BB962C8B-B14F-4D97-AF65-F5344CB8AC3E}">
        <p14:creationId xmlns:p14="http://schemas.microsoft.com/office/powerpoint/2010/main" val="4239839548"/>
      </p:ext>
    </p:extLst>
  </p:cSld>
  <p:clrMapOvr>
    <a:masterClrMapping/>
  </p:clrMapOvr>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1537590409"/>
      </p:ext>
    </p:extLst>
  </p:cSld>
  <p:clrMapOvr>
    <a:masterClrMapping/>
  </p:clrMapOvr>
  <p:hf sldNum="0"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1" name="object 7">
            <a:extLst>
              <a:ext uri="{FF2B5EF4-FFF2-40B4-BE49-F238E27FC236}">
                <a16:creationId xmlns:a16="http://schemas.microsoft.com/office/drawing/2014/main" id="{8553A972-1E95-D470-43E7-20722BD9B698}"/>
              </a:ext>
            </a:extLst>
          </p:cNvPr>
          <p:cNvSpPr/>
          <p:nvPr/>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1217629284"/>
      </p:ext>
    </p:extLst>
  </p:cSld>
  <p:clrMapOvr>
    <a:masterClrMapping/>
  </p:clrMapOvr>
  <p:hf sldNum="0"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p:nvSpPr>
        <p:spPr>
          <a:xfrm>
            <a:off x="0" y="0"/>
            <a:ext cx="12192000" cy="56110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Placeholder 1">
            <a:extLst>
              <a:ext uri="{FF2B5EF4-FFF2-40B4-BE49-F238E27FC236}">
                <a16:creationId xmlns:a16="http://schemas.microsoft.com/office/drawing/2014/main" id="{C7F4CD7D-090D-B5A3-2A3F-E7DFD0B4E5CE}"/>
              </a:ext>
            </a:extLst>
          </p:cNvPr>
          <p:cNvSpPr txBox="1">
            <a:spLocks/>
          </p:cNvSpPr>
          <p:nvPr/>
        </p:nvSpPr>
        <p:spPr>
          <a:xfrm>
            <a:off x="760073" y="365125"/>
            <a:ext cx="1069491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bg2"/>
                </a:solidFill>
                <a:latin typeface="Quicksand" pitchFamily="2" charset="0"/>
                <a:ea typeface="+mj-ea"/>
                <a:cs typeface="Quire Sans" panose="020B0502040204020203" pitchFamily="34" charset="0"/>
              </a:defRPr>
            </a:lvl1pPr>
          </a:lstStyle>
          <a:p>
            <a:r>
              <a:rPr lang="en-US" dirty="0"/>
              <a:t>Click to edit Master title style</a:t>
            </a:r>
            <a:endParaRPr lang="en-GB" dirty="0"/>
          </a:p>
        </p:txBody>
      </p:sp>
      <p:sp>
        <p:nvSpPr>
          <p:cNvPr id="11" name="Rectangle 10">
            <a:extLst>
              <a:ext uri="{FF2B5EF4-FFF2-40B4-BE49-F238E27FC236}">
                <a16:creationId xmlns:a16="http://schemas.microsoft.com/office/drawing/2014/main" id="{44D02AAC-2E9A-297E-5FBA-6A1DB2DEBD44}"/>
              </a:ext>
            </a:extLst>
          </p:cNvPr>
          <p:cNvSpPr/>
          <p:nvPr/>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Icon&#10;&#10;Description automatically generated">
            <a:extLst>
              <a:ext uri="{FF2B5EF4-FFF2-40B4-BE49-F238E27FC236}">
                <a16:creationId xmlns:a16="http://schemas.microsoft.com/office/drawing/2014/main" id="{20E7A881-0BBB-45B8-4AF2-117BF87335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6192" y="365125"/>
            <a:ext cx="729786" cy="791002"/>
          </a:xfrm>
          <a:prstGeom prst="rect">
            <a:avLst/>
          </a:prstGeom>
        </p:spPr>
      </p:pic>
    </p:spTree>
    <p:extLst>
      <p:ext uri="{BB962C8B-B14F-4D97-AF65-F5344CB8AC3E}">
        <p14:creationId xmlns:p14="http://schemas.microsoft.com/office/powerpoint/2010/main" val="1262218021"/>
      </p:ext>
    </p:extLst>
  </p:cSld>
  <p:clrMapOvr>
    <a:masterClrMapping/>
  </p:clrMapOvr>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1386065120"/>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Section Divider - White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849816"/>
            <a:ext cx="4351283" cy="3364383"/>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8272794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Data 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a:prstGeom prst="rect">
            <a:avLst/>
          </a:prstGeom>
        </p:spPr>
        <p:txBody>
          <a:bodyPr/>
          <a:lstStyle>
            <a:lvl1pPr>
              <a:defRPr>
                <a:latin typeface="Quicksand" pitchFamily="2" charset="0"/>
              </a:defRPr>
            </a:lvl1pPr>
            <a:lvl2pPr>
              <a:buClr>
                <a:schemeClr val="accent3"/>
              </a:buClr>
              <a:defRPr>
                <a:latin typeface="Quicksand" pitchFamily="2" charset="0"/>
              </a:defRPr>
            </a:lvl2pPr>
            <a:lvl3pPr>
              <a:buClr>
                <a:schemeClr val="accent3"/>
              </a:buClr>
              <a:defRPr>
                <a:latin typeface="Quicksand" pitchFamily="2" charset="0"/>
              </a:defRPr>
            </a:lvl3pPr>
            <a:lvl4pPr>
              <a:buClr>
                <a:schemeClr val="accent3"/>
              </a:buClr>
              <a:defRPr>
                <a:latin typeface="Quicksand" pitchFamily="2" charset="0"/>
              </a:defRPr>
            </a:lvl4pPr>
            <a:lvl5pPr>
              <a:buClr>
                <a:schemeClr val="accent3"/>
              </a:buCl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a:prstGeom prst="rect">
            <a:avLst/>
          </a:prstGeom>
        </p:spPr>
        <p:txBody>
          <a:bodyPr anchor="ctr"/>
          <a:lstStyle>
            <a:lvl1pPr algn="ctr">
              <a:defRPr/>
            </a:lvl1pPr>
          </a:lstStyle>
          <a:p>
            <a:r>
              <a:rPr lang="en-GB"/>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4531007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and Content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GB"/>
              <a:t>Click to edit Master title style</a:t>
            </a:r>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
        <p:nvSpPr>
          <p:cNvPr id="3" name="Content Placeholder 2">
            <a:extLst>
              <a:ext uri="{FF2B5EF4-FFF2-40B4-BE49-F238E27FC236}">
                <a16:creationId xmlns:a16="http://schemas.microsoft.com/office/drawing/2014/main" id="{7A3A9427-C886-3512-4C7D-C43D5222DEC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bg2"/>
              </a:buClr>
              <a:buFont typeface="Arial" panose="020B0604020202020204" pitchFamily="34" charset="0"/>
              <a:buChar char="•"/>
              <a:defRPr>
                <a:latin typeface="Quicksand" pitchFamily="2" charset="0"/>
              </a:defRPr>
            </a:lvl2pPr>
            <a:lvl3pPr marL="684000" indent="-182563">
              <a:buClr>
                <a:schemeClr val="bg2"/>
              </a:buClr>
              <a:buFont typeface="System Font Regular"/>
              <a:buChar char="-"/>
              <a:defRPr>
                <a:latin typeface="Quicksand" pitchFamily="2" charset="0"/>
              </a:defRPr>
            </a:lvl3pPr>
            <a:lvl4pPr marL="1368000" indent="-182563">
              <a:buClr>
                <a:schemeClr val="bg2"/>
              </a:buClr>
              <a:buFont typeface="Arial" panose="020B0604020202020204" pitchFamily="34" charset="0"/>
              <a:buChar char="•"/>
              <a:defRPr>
                <a:latin typeface="Quicksand" pitchFamily="2" charset="0"/>
              </a:defRPr>
            </a:lvl4pPr>
            <a:lvl5pPr marL="2052000" indent="-182563">
              <a:buClr>
                <a:schemeClr val="bg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4670058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Section Hea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GB"/>
              <a:t>Click to edit Master title style</a:t>
            </a:r>
            <a:endParaRPr lang="en-GB" dirty="0"/>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
        <p:nvSpPr>
          <p:cNvPr id="4" name="Content Placeholder 2">
            <a:extLst>
              <a:ext uri="{FF2B5EF4-FFF2-40B4-BE49-F238E27FC236}">
                <a16:creationId xmlns:a16="http://schemas.microsoft.com/office/drawing/2014/main" id="{3BC5C9EF-0409-B5D4-B719-F06C3A197CF6}"/>
              </a:ext>
            </a:extLst>
          </p:cNvPr>
          <p:cNvSpPr>
            <a:spLocks noGrp="1"/>
          </p:cNvSpPr>
          <p:nvPr>
            <p:ph idx="1"/>
          </p:nvPr>
        </p:nvSpPr>
        <p:spPr>
          <a:xfrm>
            <a:off x="751840" y="1825625"/>
            <a:ext cx="10703150" cy="3772535"/>
          </a:xfrm>
          <a:prstGeom prst="rect">
            <a:avLst/>
          </a:prstGeom>
        </p:spPr>
        <p:txBody>
          <a:bodyPr/>
          <a:lstStyle>
            <a:lvl1pPr>
              <a:defRPr sz="2800">
                <a:solidFill>
                  <a:schemeClr val="accent3"/>
                </a:solidFill>
                <a:latin typeface="Quicksand" pitchFamily="2" charset="0"/>
              </a:defRPr>
            </a:lvl1pPr>
            <a:lvl2pPr marL="182563" indent="-182563">
              <a:buClr>
                <a:schemeClr val="tx2"/>
              </a:buClr>
              <a:buFont typeface="Arial" panose="020B0604020202020204" pitchFamily="34" charset="0"/>
              <a:buChar char="•"/>
              <a:defRPr>
                <a:solidFill>
                  <a:schemeClr val="accent3"/>
                </a:solidFill>
                <a:latin typeface="Quicksand" pitchFamily="2" charset="0"/>
              </a:defRPr>
            </a:lvl2pPr>
            <a:lvl3pPr marL="684000" indent="-182563">
              <a:buClr>
                <a:schemeClr val="tx2"/>
              </a:buClr>
              <a:buFont typeface="System Font Regular"/>
              <a:buChar char="-"/>
              <a:defRPr>
                <a:solidFill>
                  <a:schemeClr val="accent3"/>
                </a:solidFill>
                <a:latin typeface="Quicksand" pitchFamily="2" charset="0"/>
              </a:defRPr>
            </a:lvl3pPr>
            <a:lvl4pPr marL="1368000" indent="-182563">
              <a:buClr>
                <a:schemeClr val="tx2"/>
              </a:buClr>
              <a:buFont typeface="Arial" panose="020B0604020202020204" pitchFamily="34" charset="0"/>
              <a:buChar char="•"/>
              <a:defRPr>
                <a:solidFill>
                  <a:schemeClr val="accent3"/>
                </a:solidFill>
                <a:latin typeface="Quicksand" pitchFamily="2" charset="0"/>
              </a:defRPr>
            </a:lvl4pPr>
            <a:lvl5pPr marL="2052000" indent="-182563">
              <a:buClr>
                <a:schemeClr val="tx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4804388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Section Divi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642514" y="651643"/>
            <a:ext cx="4351283" cy="3044706"/>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9413461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ll Systems Conn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1645920" y="4880665"/>
            <a:ext cx="8900160" cy="365125"/>
          </a:xfrm>
          <a:prstGeom prst="rect">
            <a:avLst/>
          </a:prstGeom>
        </p:spPr>
        <p:txBody>
          <a:bodyPr/>
          <a:lstStyle>
            <a:lvl1pPr algn="ctr">
              <a:defRPr sz="2000">
                <a:solidFill>
                  <a:schemeClr val="tx2"/>
                </a:solidFill>
              </a:defRPr>
            </a:lvl1pPr>
          </a:lstStyle>
          <a:p>
            <a:r>
              <a:rPr lang="en-GB" dirty="0"/>
              <a:t>Subtitle</a:t>
            </a:r>
          </a:p>
        </p:txBody>
      </p:sp>
      <p:sp>
        <p:nvSpPr>
          <p:cNvPr id="6" name="Rectangle 5">
            <a:extLst>
              <a:ext uri="{FF2B5EF4-FFF2-40B4-BE49-F238E27FC236}">
                <a16:creationId xmlns:a16="http://schemas.microsoft.com/office/drawing/2014/main" id="{979DBD3D-6BAC-3C74-1E30-DC5C3945900E}"/>
              </a:ext>
            </a:extLst>
          </p:cNvPr>
          <p:cNvSpPr/>
          <p:nvPr userDrawn="1"/>
        </p:nvSpPr>
        <p:spPr>
          <a:xfrm>
            <a:off x="10627112" y="5754029"/>
            <a:ext cx="769434" cy="802888"/>
          </a:xfrm>
          <a:prstGeom prst="rect">
            <a:avLst/>
          </a:prstGeom>
          <a:solidFill>
            <a:srgbClr val="0102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896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GB"/>
              <a:t>Click to edit Master title style</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Content Placeholder 2">
            <a:extLst>
              <a:ext uri="{FF2B5EF4-FFF2-40B4-BE49-F238E27FC236}">
                <a16:creationId xmlns:a16="http://schemas.microsoft.com/office/drawing/2014/main" id="{8EC3E5FD-9CD6-C249-C704-5CED90A6A4B1}"/>
              </a:ext>
            </a:extLst>
          </p:cNvPr>
          <p:cNvSpPr>
            <a:spLocks noGrp="1"/>
          </p:cNvSpPr>
          <p:nvPr>
            <p:ph idx="1"/>
          </p:nvPr>
        </p:nvSpPr>
        <p:spPr>
          <a:xfrm>
            <a:off x="751840" y="1825625"/>
            <a:ext cx="8536539" cy="3772535"/>
          </a:xfrm>
          <a:prstGeom prst="rect">
            <a:avLst/>
          </a:prstGeom>
        </p:spPr>
        <p:txBody>
          <a:bodyPr/>
          <a:lstStyle>
            <a:lvl1pPr marL="342900" indent="-342900">
              <a:buClr>
                <a:schemeClr val="tx2"/>
              </a:buClr>
              <a:buFont typeface="Arial" panose="020B0604020202020204" pitchFamily="34" charset="0"/>
              <a:buChar char="•"/>
              <a:defRPr>
                <a:solidFill>
                  <a:schemeClr val="bg1"/>
                </a:solidFill>
                <a:latin typeface="Quicksand" pitchFamily="2" charset="0"/>
              </a:defRPr>
            </a:lvl1pPr>
            <a:lvl2pPr marL="684000" indent="-182563">
              <a:buClr>
                <a:schemeClr val="tx2"/>
              </a:buClr>
              <a:buFont typeface="System Font Regular"/>
              <a:buChar char="-"/>
              <a:defRPr>
                <a:solidFill>
                  <a:schemeClr val="bg1"/>
                </a:solidFill>
                <a:latin typeface="Quicksand" pitchFamily="2" charset="0"/>
              </a:defRPr>
            </a:lvl2pPr>
            <a:lvl3pPr marL="1368000" indent="-182563">
              <a:buClr>
                <a:schemeClr val="tx2"/>
              </a:buClr>
              <a:buFont typeface="Arial" panose="020B0604020202020204" pitchFamily="34" charset="0"/>
              <a:buChar char="•"/>
              <a:defRPr>
                <a:solidFill>
                  <a:schemeClr val="bg1"/>
                </a:solidFill>
                <a:latin typeface="Quicksand" pitchFamily="2" charset="0"/>
              </a:defRPr>
            </a:lvl3pPr>
            <a:lvl4pPr marL="2052000" indent="-182563">
              <a:buClr>
                <a:schemeClr val="tx2"/>
              </a:buClr>
              <a:buFont typeface="System Font Regular"/>
              <a:buChar char="-"/>
              <a:defRPr>
                <a:solidFill>
                  <a:schemeClr val="bg1"/>
                </a:solidFill>
                <a:latin typeface="Quicksand" pitchFamily="2" charset="0"/>
              </a:defRPr>
            </a:lvl4pPr>
            <a:lvl5pPr marL="2736000" indent="-182563">
              <a:buClr>
                <a:schemeClr val="tx2"/>
              </a:buClr>
              <a:buFont typeface="Arial" panose="020B0604020202020204" pitchFamily="34" charset="0"/>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8638098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 Dark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GB"/>
              <a:t>Click to edit Master title style</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
        <p:nvSpPr>
          <p:cNvPr id="3" name="Content Placeholder 2">
            <a:extLst>
              <a:ext uri="{FF2B5EF4-FFF2-40B4-BE49-F238E27FC236}">
                <a16:creationId xmlns:a16="http://schemas.microsoft.com/office/drawing/2014/main" id="{AA152104-509B-E0AB-E830-5FA822F2141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3"/>
              </a:buClr>
              <a:buFont typeface="Arial" panose="020B0604020202020204" pitchFamily="34" charset="0"/>
              <a:buChar char="•"/>
              <a:defRPr>
                <a:latin typeface="Quicksand" pitchFamily="2" charset="0"/>
              </a:defRPr>
            </a:lvl2pPr>
            <a:lvl3pPr marL="684000" indent="-182563">
              <a:buClr>
                <a:schemeClr val="accent3"/>
              </a:buClr>
              <a:buFont typeface="System Font Regular"/>
              <a:buChar char="-"/>
              <a:defRPr>
                <a:latin typeface="Quicksand" pitchFamily="2" charset="0"/>
              </a:defRPr>
            </a:lvl3pPr>
            <a:lvl4pPr marL="1368000" indent="-182563">
              <a:buClr>
                <a:schemeClr val="accent3"/>
              </a:buClr>
              <a:buFont typeface="Arial" panose="020B0604020202020204" pitchFamily="34" charset="0"/>
              <a:buChar char="•"/>
              <a:defRPr>
                <a:latin typeface="Quicksand" pitchFamily="2" charset="0"/>
              </a:defRPr>
            </a:lvl4pPr>
            <a:lvl5pPr marL="2052000" indent="-182563">
              <a:buClr>
                <a:schemeClr val="accent3"/>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4626021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2"/>
                </a:solidFill>
              </a:defRPr>
            </a:lvl1pPr>
          </a:lstStyle>
          <a:p>
            <a:r>
              <a:rPr lang="en-GB"/>
              <a:t>Click to edit Master title style</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2"/>
              </a:buClr>
              <a:buFont typeface="Arial" panose="020B0604020202020204" pitchFamily="34" charset="0"/>
              <a:buChar char="•"/>
              <a:defRPr>
                <a:latin typeface="Quicksand" pitchFamily="2" charset="0"/>
              </a:defRPr>
            </a:lvl2pPr>
            <a:lvl3pPr marL="684000" indent="-182563">
              <a:buClr>
                <a:schemeClr val="accent2"/>
              </a:buClr>
              <a:buFont typeface="System Font Regular"/>
              <a:buChar char="-"/>
              <a:defRPr>
                <a:latin typeface="Quicksand" pitchFamily="2" charset="0"/>
              </a:defRPr>
            </a:lvl3pPr>
            <a:lvl4pPr marL="1368000" indent="-182563">
              <a:buClr>
                <a:schemeClr val="accent2"/>
              </a:buClr>
              <a:buFont typeface="Arial" panose="020B0604020202020204" pitchFamily="34" charset="0"/>
              <a:buChar char="•"/>
              <a:defRPr>
                <a:latin typeface="Quicksand" pitchFamily="2" charset="0"/>
              </a:defRPr>
            </a:lvl4pPr>
            <a:lvl5pPr marL="2052000" indent="-182563">
              <a:buClr>
                <a:schemeClr val="accent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4269020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 Ne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tx2"/>
                </a:solidFill>
              </a:defRPr>
            </a:lvl1pPr>
          </a:lstStyle>
          <a:p>
            <a:r>
              <a:rPr lang="en-GB"/>
              <a:t>Click to edit Master title style</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solidFill>
                  <a:schemeClr val="tx1"/>
                </a:solidFill>
                <a:latin typeface="Quicksand" pitchFamily="2" charset="0"/>
              </a:defRPr>
            </a:lvl1pPr>
            <a:lvl2pPr marL="182563" indent="-182563">
              <a:buClr>
                <a:schemeClr val="tx2"/>
              </a:buClr>
              <a:buFont typeface="Arial" panose="020B0604020202020204" pitchFamily="34" charset="0"/>
              <a:buChar char="•"/>
              <a:defRPr>
                <a:solidFill>
                  <a:schemeClr val="tx1"/>
                </a:solidFill>
                <a:latin typeface="Quicksand" pitchFamily="2" charset="0"/>
              </a:defRPr>
            </a:lvl2pPr>
            <a:lvl3pPr marL="684000" indent="-182563">
              <a:buClr>
                <a:schemeClr val="tx2"/>
              </a:buClr>
              <a:buFont typeface="System Font Regular"/>
              <a:buChar char="-"/>
              <a:defRPr>
                <a:solidFill>
                  <a:schemeClr val="tx1"/>
                </a:solidFill>
                <a:latin typeface="Quicksand" pitchFamily="2" charset="0"/>
              </a:defRPr>
            </a:lvl3pPr>
            <a:lvl4pPr marL="1368000" indent="-182563">
              <a:buClr>
                <a:schemeClr val="tx2"/>
              </a:buClr>
              <a:buFont typeface="Arial" panose="020B0604020202020204" pitchFamily="34" charset="0"/>
              <a:buChar char="•"/>
              <a:defRPr>
                <a:solidFill>
                  <a:schemeClr val="tx1"/>
                </a:solidFill>
                <a:latin typeface="Quicksand" pitchFamily="2" charset="0"/>
              </a:defRPr>
            </a:lvl4pPr>
            <a:lvl5pPr marL="2052000" indent="-182563">
              <a:buClr>
                <a:schemeClr val="tx2"/>
              </a:buClr>
              <a:buFont typeface="System Font Regular"/>
              <a:buChar char="-"/>
              <a:defRPr>
                <a:solidFill>
                  <a:schemeClr val="tx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4568194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ata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a:prstGeom prst="rect">
            <a:avLst/>
          </a:prstGeom>
        </p:spPr>
        <p:txBody>
          <a:bodyPr anchor="ctr"/>
          <a:lstStyle>
            <a:lvl1pPr algn="ctr">
              <a:defRPr/>
            </a:lvl1pPr>
          </a:lstStyle>
          <a:p>
            <a:r>
              <a:rPr lang="en-GB"/>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0338290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2"/>
                </a:solidFill>
                <a:latin typeface="Quicksand" pitchFamily="2" charset="0"/>
              </a:defRPr>
            </a:lvl1pPr>
          </a:lstStyle>
          <a:p>
            <a:r>
              <a:rPr lang="en-GB"/>
              <a:t>Click to edit Master title style</a:t>
            </a:r>
            <a:endParaRPr lang="en-GB" dirty="0"/>
          </a:p>
        </p:txBody>
      </p:sp>
      <p:sp>
        <p:nvSpPr>
          <p:cNvPr id="21" name="Content Placeholder 2">
            <a:extLst>
              <a:ext uri="{FF2B5EF4-FFF2-40B4-BE49-F238E27FC236}">
                <a16:creationId xmlns:a16="http://schemas.microsoft.com/office/drawing/2014/main" id="{AAEEF4C6-3B07-140E-7DCD-3597EF49B188}"/>
              </a:ext>
            </a:extLst>
          </p:cNvPr>
          <p:cNvSpPr>
            <a:spLocks noGrp="1"/>
          </p:cNvSpPr>
          <p:nvPr>
            <p:ph idx="1"/>
          </p:nvPr>
        </p:nvSpPr>
        <p:spPr>
          <a:xfrm>
            <a:off x="751840" y="1825625"/>
            <a:ext cx="10703150" cy="3772535"/>
          </a:xfrm>
          <a:prstGeom prst="rect">
            <a:avLst/>
          </a:prstGeom>
        </p:spPr>
        <p:txBody>
          <a:bodyPr/>
          <a:lstStyle>
            <a:lvl1pPr>
              <a:buClr>
                <a:schemeClr val="bg2"/>
              </a:buClr>
              <a:defRPr sz="2800">
                <a:solidFill>
                  <a:schemeClr val="accent3"/>
                </a:solidFill>
                <a:latin typeface="Quicksand" pitchFamily="2" charset="0"/>
              </a:defRPr>
            </a:lvl1pPr>
            <a:lvl2pPr marL="182563" indent="-182563">
              <a:buClr>
                <a:schemeClr val="bg2"/>
              </a:buClr>
              <a:buFont typeface="Arial" panose="020B0604020202020204" pitchFamily="34" charset="0"/>
              <a:buChar char="•"/>
              <a:defRPr>
                <a:solidFill>
                  <a:schemeClr val="accent3"/>
                </a:solidFill>
                <a:latin typeface="Quicksand" pitchFamily="2" charset="0"/>
              </a:defRPr>
            </a:lvl2pPr>
            <a:lvl3pPr marL="684000" indent="-182563">
              <a:buClr>
                <a:schemeClr val="bg2"/>
              </a:buClr>
              <a:buFont typeface="System Font Regular"/>
              <a:buChar char="-"/>
              <a:defRPr>
                <a:solidFill>
                  <a:schemeClr val="accent3"/>
                </a:solidFill>
                <a:latin typeface="Quicksand" pitchFamily="2" charset="0"/>
              </a:defRPr>
            </a:lvl3pPr>
            <a:lvl4pPr marL="1368000" indent="-182563">
              <a:buClr>
                <a:schemeClr val="bg2"/>
              </a:buClr>
              <a:buFont typeface="Arial" panose="020B0604020202020204" pitchFamily="34" charset="0"/>
              <a:buChar char="•"/>
              <a:defRPr>
                <a:solidFill>
                  <a:schemeClr val="accent3"/>
                </a:solidFill>
                <a:latin typeface="Quicksand" pitchFamily="2" charset="0"/>
              </a:defRPr>
            </a:lvl4pPr>
            <a:lvl5pPr marL="2052000" indent="-182563">
              <a:buClr>
                <a:schemeClr val="bg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4464907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Hea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p:spPr>
        <p:txBody>
          <a:bodyPr wrap="square" lIns="0" tIns="0" rIns="0" bIns="0" rtlCol="0"/>
          <a:lstStyle/>
          <a:p>
            <a:endParaRPr sz="2000"/>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tx2"/>
                </a:solidFill>
                <a:latin typeface="Quicksand" pitchFamily="2" charset="0"/>
              </a:defRPr>
            </a:lvl1pPr>
          </a:lstStyle>
          <a:p>
            <a:r>
              <a:rPr lang="en-GB"/>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sp>
        <p:nvSpPr>
          <p:cNvPr id="19" name="Content Placeholder 2">
            <a:extLst>
              <a:ext uri="{FF2B5EF4-FFF2-40B4-BE49-F238E27FC236}">
                <a16:creationId xmlns:a16="http://schemas.microsoft.com/office/drawing/2014/main" id="{72CD8E40-DA3B-E886-2C97-906DA16B7D72}"/>
              </a:ext>
            </a:extLst>
          </p:cNvPr>
          <p:cNvSpPr>
            <a:spLocks noGrp="1"/>
          </p:cNvSpPr>
          <p:nvPr>
            <p:ph idx="1"/>
          </p:nvPr>
        </p:nvSpPr>
        <p:spPr>
          <a:xfrm>
            <a:off x="751840" y="1825625"/>
            <a:ext cx="10703150" cy="3772535"/>
          </a:xfrm>
          <a:prstGeom prst="rect">
            <a:avLst/>
          </a:prstGeom>
        </p:spPr>
        <p:txBody>
          <a:bodyPr/>
          <a:lstStyle>
            <a:lvl1pPr>
              <a:defRPr sz="2800">
                <a:solidFill>
                  <a:schemeClr val="bg1"/>
                </a:solidFill>
                <a:latin typeface="Quicksand" pitchFamily="2" charset="0"/>
              </a:defRPr>
            </a:lvl1pPr>
            <a:lvl2pPr marL="182563" indent="-182563">
              <a:buClr>
                <a:schemeClr val="tx2"/>
              </a:buClr>
              <a:buFont typeface="Arial" panose="020B0604020202020204" pitchFamily="34" charset="0"/>
              <a:buChar char="•"/>
              <a:defRPr>
                <a:solidFill>
                  <a:schemeClr val="bg1"/>
                </a:solidFill>
                <a:latin typeface="Quicksand" pitchFamily="2" charset="0"/>
              </a:defRPr>
            </a:lvl2pPr>
            <a:lvl3pPr marL="684000" indent="-182563">
              <a:buClr>
                <a:schemeClr val="tx2"/>
              </a:buClr>
              <a:buFont typeface="System Font Regular"/>
              <a:buChar char="-"/>
              <a:defRPr>
                <a:solidFill>
                  <a:schemeClr val="bg1"/>
                </a:solidFill>
                <a:latin typeface="Quicksand" pitchFamily="2" charset="0"/>
              </a:defRPr>
            </a:lvl3pPr>
            <a:lvl4pPr marL="1368000" indent="-182563">
              <a:buClr>
                <a:schemeClr val="tx2"/>
              </a:buClr>
              <a:buFont typeface="Arial" panose="020B0604020202020204" pitchFamily="34" charset="0"/>
              <a:buChar char="•"/>
              <a:defRPr>
                <a:solidFill>
                  <a:schemeClr val="bg1"/>
                </a:solidFill>
                <a:latin typeface="Quicksand" pitchFamily="2" charset="0"/>
              </a:defRPr>
            </a:lvl4pPr>
            <a:lvl5pPr marL="2052000" indent="-182563">
              <a:buClr>
                <a:schemeClr val="tx2"/>
              </a:buClr>
              <a:buFont typeface="System Font Regular"/>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9947351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ation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6417941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ation Slide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a:prstGeom prst="rect">
            <a:avLst/>
          </a:prstGeo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1746903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ation Slide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23581551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Divider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22477724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Divi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a:ln>
            <a:solidFill>
              <a:schemeClr val="tx1"/>
            </a:solidFill>
          </a:ln>
        </p:spPr>
        <p:txBody>
          <a:bodyPr wrap="square" lIns="0" tIns="0" rIns="0" bIns="0" rtlCol="0"/>
          <a:lstStyle/>
          <a:p>
            <a:endParaRPr sz="2000"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6324677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Divider - White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84883" y="2275184"/>
            <a:ext cx="4847307" cy="3266016"/>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9553204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Divi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521898"/>
            <a:ext cx="4351283" cy="3692301"/>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23026789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ection Divi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74373" y="2074718"/>
            <a:ext cx="4857818" cy="3466482"/>
          </a:xfrm>
          <a:prstGeom prst="rect">
            <a:avLst/>
          </a:prstGeom>
        </p:spPr>
        <p:txBody>
          <a:bodyPr>
            <a:normAutofit/>
          </a:bodyPr>
          <a:lstStyle>
            <a:lvl1pPr marL="0" indent="0" algn="l">
              <a:buNone/>
              <a:defRPr sz="32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3145116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llage - Blue">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1927269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llage - Purple">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12584313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Resources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a:prstGeom prst="rect">
            <a:avLst/>
          </a:prstGeom>
        </p:spPr>
        <p:txBody>
          <a:bodyPr>
            <a:normAutofit/>
          </a:bodyPr>
          <a:lstStyle>
            <a:lvl1pPr>
              <a:defRPr sz="2400">
                <a:solidFill>
                  <a:schemeClr val="bg1"/>
                </a:solidFill>
              </a:defRPr>
            </a:lvl1pPr>
            <a:lvl2pPr marL="180000" indent="-176213">
              <a:buClr>
                <a:schemeClr val="bg2"/>
              </a:buClr>
              <a:buFont typeface="Arial" panose="020B0604020202020204" pitchFamily="34" charset="0"/>
              <a:buChar char="•"/>
              <a:defRPr sz="1600">
                <a:solidFill>
                  <a:schemeClr val="bg1"/>
                </a:solidFill>
              </a:defRPr>
            </a:lvl2pPr>
            <a:lvl3pPr marL="360000" indent="-176213">
              <a:buClr>
                <a:schemeClr val="bg2"/>
              </a:buClr>
              <a:buFont typeface="System Font Regular"/>
              <a:buChar char="-"/>
              <a:defRPr sz="1600">
                <a:solidFill>
                  <a:schemeClr val="bg1"/>
                </a:solidFill>
              </a:defRPr>
            </a:lvl3pPr>
            <a:lvl4pPr marL="540000" indent="-176213">
              <a:buClr>
                <a:schemeClr val="bg2"/>
              </a:buClr>
              <a:buFont typeface="Arial" panose="020B0604020202020204" pitchFamily="34" charset="0"/>
              <a:buChar char="•"/>
              <a:defRPr sz="1600">
                <a:solidFill>
                  <a:schemeClr val="bg1"/>
                </a:solidFill>
              </a:defRPr>
            </a:lvl4pPr>
            <a:lvl5pPr marL="720000" indent="-176213">
              <a:buClr>
                <a:schemeClr val="bg2"/>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Icon&#10;&#10;Description automatically generated">
            <a:extLst>
              <a:ext uri="{FF2B5EF4-FFF2-40B4-BE49-F238E27FC236}">
                <a16:creationId xmlns:a16="http://schemas.microsoft.com/office/drawing/2014/main" id="{20E7A881-0BBB-45B8-4AF2-117BF87335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6192" y="365125"/>
            <a:ext cx="729786" cy="791002"/>
          </a:xfrm>
          <a:prstGeom prst="rect">
            <a:avLst/>
          </a:prstGeom>
        </p:spPr>
      </p:pic>
      <p:sp>
        <p:nvSpPr>
          <p:cNvPr id="4" name="Title 3">
            <a:extLst>
              <a:ext uri="{FF2B5EF4-FFF2-40B4-BE49-F238E27FC236}">
                <a16:creationId xmlns:a16="http://schemas.microsoft.com/office/drawing/2014/main" id="{2719D4C6-1C25-B2AF-91D9-FF7F9035E7B3}"/>
              </a:ext>
            </a:extLst>
          </p:cNvPr>
          <p:cNvSpPr>
            <a:spLocks noGrp="1"/>
          </p:cNvSpPr>
          <p:nvPr>
            <p:ph type="title" hasCustomPrompt="1"/>
          </p:nvPr>
        </p:nvSpPr>
        <p:spPr>
          <a:xfrm>
            <a:off x="708297" y="430440"/>
            <a:ext cx="10819673" cy="1039132"/>
          </a:xfrm>
        </p:spPr>
        <p:txBody>
          <a:bodyPr/>
          <a:lstStyle/>
          <a:p>
            <a:r>
              <a:rPr lang="en-GB" dirty="0"/>
              <a:t>Resources slide</a:t>
            </a:r>
          </a:p>
        </p:txBody>
      </p:sp>
      <p:sp>
        <p:nvSpPr>
          <p:cNvPr id="7" name="Content Placeholder 6">
            <a:extLst>
              <a:ext uri="{FF2B5EF4-FFF2-40B4-BE49-F238E27FC236}">
                <a16:creationId xmlns:a16="http://schemas.microsoft.com/office/drawing/2014/main" id="{9F89E646-3B5B-1D2E-C5EA-A57DCB1769C2}"/>
              </a:ext>
            </a:extLst>
          </p:cNvPr>
          <p:cNvSpPr>
            <a:spLocks noGrp="1"/>
          </p:cNvSpPr>
          <p:nvPr>
            <p:ph sz="quarter" idx="11" hasCustomPrompt="1"/>
          </p:nvPr>
        </p:nvSpPr>
        <p:spPr>
          <a:xfrm>
            <a:off x="739775" y="5845175"/>
            <a:ext cx="10820854" cy="665163"/>
          </a:xfrm>
          <a:prstGeom prst="rect">
            <a:avLst/>
          </a:prstGeom>
        </p:spPr>
        <p:txBody>
          <a:bodyPr/>
          <a:lstStyle>
            <a:lvl1pPr algn="ctr">
              <a:defRPr>
                <a:solidFill>
                  <a:schemeClr val="accent5">
                    <a:lumMod val="60000"/>
                    <a:lumOff val="40000"/>
                  </a:schemeClr>
                </a:solidFill>
              </a:defRPr>
            </a:lvl1pPr>
          </a:lstStyle>
          <a:p>
            <a:pPr lvl="0"/>
            <a:r>
              <a:rPr lang="en-GB" dirty="0"/>
              <a:t>Please add your logos here</a:t>
            </a:r>
          </a:p>
        </p:txBody>
      </p:sp>
      <p:sp>
        <p:nvSpPr>
          <p:cNvPr id="2" name="Content Placeholder 2">
            <a:extLst>
              <a:ext uri="{FF2B5EF4-FFF2-40B4-BE49-F238E27FC236}">
                <a16:creationId xmlns:a16="http://schemas.microsoft.com/office/drawing/2014/main" id="{33C8DD06-2D99-DAD9-0309-30004B9AC860}"/>
              </a:ext>
            </a:extLst>
          </p:cNvPr>
          <p:cNvSpPr>
            <a:spLocks noGrp="1"/>
          </p:cNvSpPr>
          <p:nvPr>
            <p:ph idx="12"/>
          </p:nvPr>
        </p:nvSpPr>
        <p:spPr>
          <a:xfrm>
            <a:off x="6320183" y="1619803"/>
            <a:ext cx="5201227" cy="3732068"/>
          </a:xfrm>
          <a:prstGeom prst="rect">
            <a:avLst/>
          </a:prstGeom>
        </p:spPr>
        <p:txBody>
          <a:bodyPr>
            <a:normAutofit/>
          </a:bodyPr>
          <a:lstStyle>
            <a:lvl1pPr>
              <a:defRPr sz="2400">
                <a:solidFill>
                  <a:schemeClr val="bg1"/>
                </a:solidFill>
              </a:defRPr>
            </a:lvl1pPr>
            <a:lvl2pPr marL="180000" indent="-176213">
              <a:buClr>
                <a:schemeClr val="accent1"/>
              </a:buClr>
              <a:buFont typeface="Arial" panose="020B0604020202020204" pitchFamily="34" charset="0"/>
              <a:buChar char="•"/>
              <a:defRPr sz="1600">
                <a:solidFill>
                  <a:schemeClr val="bg1"/>
                </a:solidFill>
              </a:defRPr>
            </a:lvl2pPr>
            <a:lvl3pPr marL="360000" indent="-176213">
              <a:buClr>
                <a:schemeClr val="accent1"/>
              </a:buClr>
              <a:buFont typeface="System Font Regular"/>
              <a:buChar char="-"/>
              <a:defRPr sz="1600">
                <a:solidFill>
                  <a:schemeClr val="bg1"/>
                </a:solidFill>
              </a:defRPr>
            </a:lvl3pPr>
            <a:lvl4pPr marL="540000" indent="-176213">
              <a:buClr>
                <a:schemeClr val="accent1"/>
              </a:buClr>
              <a:buFont typeface="Arial" panose="020B0604020202020204" pitchFamily="34" charset="0"/>
              <a:buChar char="•"/>
              <a:defRPr sz="1600">
                <a:solidFill>
                  <a:schemeClr val="bg1"/>
                </a:solidFill>
              </a:defRPr>
            </a:lvl4pPr>
            <a:lvl5pPr marL="720000" indent="-176213">
              <a:buClr>
                <a:schemeClr val="accent1"/>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5503343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dirty="0"/>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pic>
        <p:nvPicPr>
          <p:cNvPr id="4" name="Picture 3" descr="Icon&#10;&#10;Description automatically generated">
            <a:extLst>
              <a:ext uri="{FF2B5EF4-FFF2-40B4-BE49-F238E27FC236}">
                <a16:creationId xmlns:a16="http://schemas.microsoft.com/office/drawing/2014/main" id="{592C3B00-8084-EE32-8AF4-59A98AF3A4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pic>
        <p:nvPicPr>
          <p:cNvPr id="6" name="Picture 5" descr="Logo&#10;&#10;Description automatically generated with low confidence">
            <a:extLst>
              <a:ext uri="{FF2B5EF4-FFF2-40B4-BE49-F238E27FC236}">
                <a16:creationId xmlns:a16="http://schemas.microsoft.com/office/drawing/2014/main" id="{C91BB529-14E8-81A4-BFA6-8BB6293DC2E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32485020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38799655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40907319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8839421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object 2">
            <a:extLst>
              <a:ext uri="{FF2B5EF4-FFF2-40B4-BE49-F238E27FC236}">
                <a16:creationId xmlns:a16="http://schemas.microsoft.com/office/drawing/2014/main" id="{AC12DA6D-516F-9CC1-3F98-261A38D0474F}"/>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23" name="object 41">
            <a:extLst>
              <a:ext uri="{FF2B5EF4-FFF2-40B4-BE49-F238E27FC236}">
                <a16:creationId xmlns:a16="http://schemas.microsoft.com/office/drawing/2014/main" id="{3B964B97-4477-6680-320E-061BF403BD6B}"/>
              </a:ext>
            </a:extLst>
          </p:cNvPr>
          <p:cNvGrpSpPr/>
          <p:nvPr userDrawn="1"/>
        </p:nvGrpSpPr>
        <p:grpSpPr>
          <a:xfrm>
            <a:off x="10681097" y="5820975"/>
            <a:ext cx="651156" cy="708550"/>
            <a:chOff x="5598848" y="1620229"/>
            <a:chExt cx="2190115" cy="2383155"/>
          </a:xfrm>
        </p:grpSpPr>
        <p:pic>
          <p:nvPicPr>
            <p:cNvPr id="24" name="object 42">
              <a:extLst>
                <a:ext uri="{FF2B5EF4-FFF2-40B4-BE49-F238E27FC236}">
                  <a16:creationId xmlns:a16="http://schemas.microsoft.com/office/drawing/2014/main" id="{0E675A62-E156-2B01-7964-45D3025B72F5}"/>
                </a:ext>
              </a:extLst>
            </p:cNvPr>
            <p:cNvPicPr/>
            <p:nvPr/>
          </p:nvPicPr>
          <p:blipFill>
            <a:blip r:embed="rId2" cstate="print"/>
            <a:stretch>
              <a:fillRect/>
            </a:stretch>
          </p:blipFill>
          <p:spPr>
            <a:xfrm>
              <a:off x="7161630" y="1899091"/>
              <a:ext cx="113817" cy="115671"/>
            </a:xfrm>
            <a:prstGeom prst="rect">
              <a:avLst/>
            </a:prstGeom>
          </p:spPr>
        </p:pic>
        <p:pic>
          <p:nvPicPr>
            <p:cNvPr id="25" name="object 43">
              <a:extLst>
                <a:ext uri="{FF2B5EF4-FFF2-40B4-BE49-F238E27FC236}">
                  <a16:creationId xmlns:a16="http://schemas.microsoft.com/office/drawing/2014/main" id="{0906AD80-98F1-D139-8A81-353E828195F5}"/>
                </a:ext>
              </a:extLst>
            </p:cNvPr>
            <p:cNvPicPr/>
            <p:nvPr/>
          </p:nvPicPr>
          <p:blipFill>
            <a:blip r:embed="rId3" cstate="print"/>
            <a:stretch>
              <a:fillRect/>
            </a:stretch>
          </p:blipFill>
          <p:spPr>
            <a:xfrm>
              <a:off x="5598848" y="1620229"/>
              <a:ext cx="2189904" cy="2382902"/>
            </a:xfrm>
            <a:prstGeom prst="rect">
              <a:avLst/>
            </a:prstGeom>
          </p:spPr>
        </p:pic>
        <p:pic>
          <p:nvPicPr>
            <p:cNvPr id="26" name="object 44">
              <a:extLst>
                <a:ext uri="{FF2B5EF4-FFF2-40B4-BE49-F238E27FC236}">
                  <a16:creationId xmlns:a16="http://schemas.microsoft.com/office/drawing/2014/main" id="{08D1CE82-5739-2BE0-0259-9E60E98D782F}"/>
                </a:ext>
              </a:extLst>
            </p:cNvPr>
            <p:cNvPicPr/>
            <p:nvPr/>
          </p:nvPicPr>
          <p:blipFill>
            <a:blip r:embed="rId4" cstate="print"/>
            <a:stretch>
              <a:fillRect/>
            </a:stretch>
          </p:blipFill>
          <p:spPr>
            <a:xfrm>
              <a:off x="6871611" y="1669224"/>
              <a:ext cx="175945" cy="178803"/>
            </a:xfrm>
            <a:prstGeom prst="rect">
              <a:avLst/>
            </a:prstGeom>
          </p:spPr>
        </p:pic>
      </p:grpSp>
      <p:sp>
        <p:nvSpPr>
          <p:cNvPr id="27" name="bg object 22">
            <a:extLst>
              <a:ext uri="{FF2B5EF4-FFF2-40B4-BE49-F238E27FC236}">
                <a16:creationId xmlns:a16="http://schemas.microsoft.com/office/drawing/2014/main" id="{CDACFB7D-FAA5-5AAC-7EC6-35B6505C490A}"/>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28" name="Group 27">
            <a:extLst>
              <a:ext uri="{FF2B5EF4-FFF2-40B4-BE49-F238E27FC236}">
                <a16:creationId xmlns:a16="http://schemas.microsoft.com/office/drawing/2014/main" id="{B6108D67-FE93-E6A6-9D2D-3435CDD628A8}"/>
              </a:ext>
            </a:extLst>
          </p:cNvPr>
          <p:cNvGrpSpPr/>
          <p:nvPr userDrawn="1"/>
        </p:nvGrpSpPr>
        <p:grpSpPr>
          <a:xfrm>
            <a:off x="0" y="4184585"/>
            <a:ext cx="2767043" cy="2671139"/>
            <a:chOff x="0" y="4184585"/>
            <a:chExt cx="2767043" cy="2671139"/>
          </a:xfrm>
        </p:grpSpPr>
        <p:sp>
          <p:nvSpPr>
            <p:cNvPr id="29" name="bg object 23">
              <a:extLst>
                <a:ext uri="{FF2B5EF4-FFF2-40B4-BE49-F238E27FC236}">
                  <a16:creationId xmlns:a16="http://schemas.microsoft.com/office/drawing/2014/main" id="{90F4E1B3-FB3B-20FF-64E3-D372565876EB}"/>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30" name="bg object 24">
              <a:extLst>
                <a:ext uri="{FF2B5EF4-FFF2-40B4-BE49-F238E27FC236}">
                  <a16:creationId xmlns:a16="http://schemas.microsoft.com/office/drawing/2014/main" id="{DA10A663-C2DB-ED1C-97CA-E4F6770091AF}"/>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31" name="bg object 25">
              <a:extLst>
                <a:ext uri="{FF2B5EF4-FFF2-40B4-BE49-F238E27FC236}">
                  <a16:creationId xmlns:a16="http://schemas.microsoft.com/office/drawing/2014/main" id="{29B228D3-ADCC-707D-C3FE-000F2290E823}"/>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32" name="bg object 26">
              <a:extLst>
                <a:ext uri="{FF2B5EF4-FFF2-40B4-BE49-F238E27FC236}">
                  <a16:creationId xmlns:a16="http://schemas.microsoft.com/office/drawing/2014/main" id="{406AFECA-E0F2-AF9B-ED70-E7B9915EB34C}"/>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33" name="bg object 27">
              <a:extLst>
                <a:ext uri="{FF2B5EF4-FFF2-40B4-BE49-F238E27FC236}">
                  <a16:creationId xmlns:a16="http://schemas.microsoft.com/office/drawing/2014/main" id="{5086A4BE-3088-5996-71CA-7A349A5D5A65}"/>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34" name="bg object 28">
              <a:extLst>
                <a:ext uri="{FF2B5EF4-FFF2-40B4-BE49-F238E27FC236}">
                  <a16:creationId xmlns:a16="http://schemas.microsoft.com/office/drawing/2014/main" id="{206FF7A5-CB0A-F784-F257-C905962C50B4}"/>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35" name="bg object 29">
              <a:extLst>
                <a:ext uri="{FF2B5EF4-FFF2-40B4-BE49-F238E27FC236}">
                  <a16:creationId xmlns:a16="http://schemas.microsoft.com/office/drawing/2014/main" id="{E00EDFE6-42B4-08A2-BFFF-3D67BA70FBC8}"/>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36" name="bg object 30">
              <a:extLst>
                <a:ext uri="{FF2B5EF4-FFF2-40B4-BE49-F238E27FC236}">
                  <a16:creationId xmlns:a16="http://schemas.microsoft.com/office/drawing/2014/main" id="{EF0B68CA-3A76-0AE6-DD95-3C67C4B16FB6}"/>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37" name="bg object 31">
              <a:extLst>
                <a:ext uri="{FF2B5EF4-FFF2-40B4-BE49-F238E27FC236}">
                  <a16:creationId xmlns:a16="http://schemas.microsoft.com/office/drawing/2014/main" id="{0D2D1F43-19FE-0D66-6325-AB3F328FF69F}"/>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pic>
        <p:nvPicPr>
          <p:cNvPr id="38" name="Picture 37" descr="A picture containing text&#10;&#10;Description automatically generated">
            <a:extLst>
              <a:ext uri="{FF2B5EF4-FFF2-40B4-BE49-F238E27FC236}">
                <a16:creationId xmlns:a16="http://schemas.microsoft.com/office/drawing/2014/main" id="{463C295C-AF23-CC8D-6156-21DB4422D9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38666668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11590292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4202659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5093406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
        <p:nvSpPr>
          <p:cNvPr id="4" name="object 2">
            <a:extLst>
              <a:ext uri="{FF2B5EF4-FFF2-40B4-BE49-F238E27FC236}">
                <a16:creationId xmlns:a16="http://schemas.microsoft.com/office/drawing/2014/main" id="{837EBD97-A271-8733-9816-DE8C8A994BB5}"/>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5" name="object 3">
            <a:extLst>
              <a:ext uri="{FF2B5EF4-FFF2-40B4-BE49-F238E27FC236}">
                <a16:creationId xmlns:a16="http://schemas.microsoft.com/office/drawing/2014/main" id="{5CA1CAE1-0263-1A8D-1F64-C9A914B34A6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6" name="Group 5">
            <a:extLst>
              <a:ext uri="{FF2B5EF4-FFF2-40B4-BE49-F238E27FC236}">
                <a16:creationId xmlns:a16="http://schemas.microsoft.com/office/drawing/2014/main" id="{B8DF1F66-0926-B3B3-9E39-A92407FC8354}"/>
              </a:ext>
            </a:extLst>
          </p:cNvPr>
          <p:cNvGrpSpPr/>
          <p:nvPr userDrawn="1"/>
        </p:nvGrpSpPr>
        <p:grpSpPr>
          <a:xfrm>
            <a:off x="9598" y="4557616"/>
            <a:ext cx="3097294" cy="2298207"/>
            <a:chOff x="9598" y="4557616"/>
            <a:chExt cx="3097294" cy="2298207"/>
          </a:xfrm>
        </p:grpSpPr>
        <p:sp>
          <p:nvSpPr>
            <p:cNvPr id="7" name="object 4">
              <a:extLst>
                <a:ext uri="{FF2B5EF4-FFF2-40B4-BE49-F238E27FC236}">
                  <a16:creationId xmlns:a16="http://schemas.microsoft.com/office/drawing/2014/main" id="{313C0993-67CF-39A1-F109-E8CF6A9F082C}"/>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8" name="object 5">
              <a:extLst>
                <a:ext uri="{FF2B5EF4-FFF2-40B4-BE49-F238E27FC236}">
                  <a16:creationId xmlns:a16="http://schemas.microsoft.com/office/drawing/2014/main" id="{E7501AD0-04AD-B748-101E-D8D0BAC85EB6}"/>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9" name="object 6">
              <a:extLst>
                <a:ext uri="{FF2B5EF4-FFF2-40B4-BE49-F238E27FC236}">
                  <a16:creationId xmlns:a16="http://schemas.microsoft.com/office/drawing/2014/main" id="{515A644C-C7CC-2363-A142-5C7E8FA00C49}"/>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0" name="object 7">
              <a:extLst>
                <a:ext uri="{FF2B5EF4-FFF2-40B4-BE49-F238E27FC236}">
                  <a16:creationId xmlns:a16="http://schemas.microsoft.com/office/drawing/2014/main" id="{E44F1FA2-BA98-0F40-CAFA-4249CA6494FD}"/>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1" name="object 8">
              <a:extLst>
                <a:ext uri="{FF2B5EF4-FFF2-40B4-BE49-F238E27FC236}">
                  <a16:creationId xmlns:a16="http://schemas.microsoft.com/office/drawing/2014/main" id="{5EF00C1A-004B-22C2-8E86-D1F5257CD9A4}"/>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2" name="object 9">
              <a:extLst>
                <a:ext uri="{FF2B5EF4-FFF2-40B4-BE49-F238E27FC236}">
                  <a16:creationId xmlns:a16="http://schemas.microsoft.com/office/drawing/2014/main" id="{5CCD0037-167E-43BE-71E5-DCCC5BA9EE62}"/>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13" name="object 10">
              <a:extLst>
                <a:ext uri="{FF2B5EF4-FFF2-40B4-BE49-F238E27FC236}">
                  <a16:creationId xmlns:a16="http://schemas.microsoft.com/office/drawing/2014/main" id="{23B6A607-868E-1B55-5D0F-C6C223EB7B60}"/>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1">
              <a:extLst>
                <a:ext uri="{FF2B5EF4-FFF2-40B4-BE49-F238E27FC236}">
                  <a16:creationId xmlns:a16="http://schemas.microsoft.com/office/drawing/2014/main" id="{702E9131-F427-ED55-EC44-28476C002DB4}"/>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pic>
        <p:nvPicPr>
          <p:cNvPr id="15" name="Picture 14" descr="A picture containing text&#10;&#10;Description automatically generated">
            <a:extLst>
              <a:ext uri="{FF2B5EF4-FFF2-40B4-BE49-F238E27FC236}">
                <a16:creationId xmlns:a16="http://schemas.microsoft.com/office/drawing/2014/main" id="{3319AB38-CE70-2759-D533-713A339906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6404368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4" name="object 2">
            <a:extLst>
              <a:ext uri="{FF2B5EF4-FFF2-40B4-BE49-F238E27FC236}">
                <a16:creationId xmlns:a16="http://schemas.microsoft.com/office/drawing/2014/main" id="{E6AFD4EE-DF84-A44C-4045-F7F8450C6C49}"/>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5" name="Text Placeholder 2">
            <a:extLst>
              <a:ext uri="{FF2B5EF4-FFF2-40B4-BE49-F238E27FC236}">
                <a16:creationId xmlns:a16="http://schemas.microsoft.com/office/drawing/2014/main" id="{859C65A0-AAB2-2201-F048-861F80A6404E}"/>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6" name="Picture 5" descr="A picture containing text&#10;&#10;Description automatically generated">
            <a:extLst>
              <a:ext uri="{FF2B5EF4-FFF2-40B4-BE49-F238E27FC236}">
                <a16:creationId xmlns:a16="http://schemas.microsoft.com/office/drawing/2014/main" id="{DBC732A2-1067-3472-5FE8-FC697DCC89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7" name="Footer Placeholder 4">
            <a:extLst>
              <a:ext uri="{FF2B5EF4-FFF2-40B4-BE49-F238E27FC236}">
                <a16:creationId xmlns:a16="http://schemas.microsoft.com/office/drawing/2014/main" id="{DAD36777-86AE-30A5-99D8-B8BE4CACE97F}"/>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15" name="Group 14">
            <a:extLst>
              <a:ext uri="{FF2B5EF4-FFF2-40B4-BE49-F238E27FC236}">
                <a16:creationId xmlns:a16="http://schemas.microsoft.com/office/drawing/2014/main" id="{48B1341F-07AF-A50E-DC35-AC4FDD6E108B}"/>
              </a:ext>
            </a:extLst>
          </p:cNvPr>
          <p:cNvGrpSpPr/>
          <p:nvPr userDrawn="1"/>
        </p:nvGrpSpPr>
        <p:grpSpPr>
          <a:xfrm>
            <a:off x="9597" y="0"/>
            <a:ext cx="4329657" cy="4281798"/>
            <a:chOff x="9597" y="0"/>
            <a:chExt cx="4329657" cy="4281798"/>
          </a:xfrm>
        </p:grpSpPr>
        <p:sp>
          <p:nvSpPr>
            <p:cNvPr id="20" name="object 9">
              <a:extLst>
                <a:ext uri="{FF2B5EF4-FFF2-40B4-BE49-F238E27FC236}">
                  <a16:creationId xmlns:a16="http://schemas.microsoft.com/office/drawing/2014/main" id="{6DDD5D81-6A41-E22C-7D8B-2F6502B08865}"/>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21" name="object 10">
              <a:extLst>
                <a:ext uri="{FF2B5EF4-FFF2-40B4-BE49-F238E27FC236}">
                  <a16:creationId xmlns:a16="http://schemas.microsoft.com/office/drawing/2014/main" id="{29974A64-4B78-C810-1113-7EF161659ABE}"/>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22" name="object 11">
              <a:extLst>
                <a:ext uri="{FF2B5EF4-FFF2-40B4-BE49-F238E27FC236}">
                  <a16:creationId xmlns:a16="http://schemas.microsoft.com/office/drawing/2014/main" id="{FA249B8D-19E3-5F40-B5D2-9409B6E95DCB}"/>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23" name="object 12">
              <a:extLst>
                <a:ext uri="{FF2B5EF4-FFF2-40B4-BE49-F238E27FC236}">
                  <a16:creationId xmlns:a16="http://schemas.microsoft.com/office/drawing/2014/main" id="{A440CF07-EFFA-3656-CA70-B0C8872540D6}"/>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24" name="object 13">
              <a:extLst>
                <a:ext uri="{FF2B5EF4-FFF2-40B4-BE49-F238E27FC236}">
                  <a16:creationId xmlns:a16="http://schemas.microsoft.com/office/drawing/2014/main" id="{C3D7FBE2-A36D-E2E0-F0BD-833485D586CE}"/>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25" name="object 14">
              <a:extLst>
                <a:ext uri="{FF2B5EF4-FFF2-40B4-BE49-F238E27FC236}">
                  <a16:creationId xmlns:a16="http://schemas.microsoft.com/office/drawing/2014/main" id="{1969EBEA-85F8-EC60-2943-9B80381DAC74}"/>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6" name="Title 1">
            <a:extLst>
              <a:ext uri="{FF2B5EF4-FFF2-40B4-BE49-F238E27FC236}">
                <a16:creationId xmlns:a16="http://schemas.microsoft.com/office/drawing/2014/main" id="{E43368EB-B7D2-CF83-3E82-8A6217E23FBA}"/>
              </a:ext>
            </a:extLst>
          </p:cNvPr>
          <p:cNvSpPr>
            <a:spLocks noGrp="1"/>
          </p:cNvSpPr>
          <p:nvPr>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dirty="0"/>
              <a:t>Click to edit Master title style</a:t>
            </a:r>
            <a:endParaRPr lang="en-GB" dirty="0"/>
          </a:p>
        </p:txBody>
      </p:sp>
      <p:sp>
        <p:nvSpPr>
          <p:cNvPr id="27" name="object 10">
            <a:extLst>
              <a:ext uri="{FF2B5EF4-FFF2-40B4-BE49-F238E27FC236}">
                <a16:creationId xmlns:a16="http://schemas.microsoft.com/office/drawing/2014/main" id="{75612F43-3086-BBB9-F420-C48BBFFA0967}"/>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28" name="object 12">
            <a:extLst>
              <a:ext uri="{FF2B5EF4-FFF2-40B4-BE49-F238E27FC236}">
                <a16:creationId xmlns:a16="http://schemas.microsoft.com/office/drawing/2014/main" id="{D0DDCC56-9C00-3C00-1041-4A1967DF3AD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0524004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grpSp>
        <p:nvGrpSpPr>
          <p:cNvPr id="18" name="object 41">
            <a:extLst>
              <a:ext uri="{FF2B5EF4-FFF2-40B4-BE49-F238E27FC236}">
                <a16:creationId xmlns:a16="http://schemas.microsoft.com/office/drawing/2014/main" id="{F7CDD117-2CCD-0F15-845E-579402EE1460}"/>
              </a:ext>
            </a:extLst>
          </p:cNvPr>
          <p:cNvGrpSpPr/>
          <p:nvPr userDrawn="1"/>
        </p:nvGrpSpPr>
        <p:grpSpPr>
          <a:xfrm>
            <a:off x="10681097" y="5820975"/>
            <a:ext cx="651156" cy="708550"/>
            <a:chOff x="5598848" y="1620229"/>
            <a:chExt cx="2190115" cy="2383155"/>
          </a:xfrm>
        </p:grpSpPr>
        <p:pic>
          <p:nvPicPr>
            <p:cNvPr id="19" name="object 42">
              <a:extLst>
                <a:ext uri="{FF2B5EF4-FFF2-40B4-BE49-F238E27FC236}">
                  <a16:creationId xmlns:a16="http://schemas.microsoft.com/office/drawing/2014/main" id="{11B25B61-2E74-BBCA-C9B2-2ADFD5576375}"/>
                </a:ext>
              </a:extLst>
            </p:cNvPr>
            <p:cNvPicPr/>
            <p:nvPr/>
          </p:nvPicPr>
          <p:blipFill>
            <a:blip r:embed="rId2" cstate="print"/>
            <a:stretch>
              <a:fillRect/>
            </a:stretch>
          </p:blipFill>
          <p:spPr>
            <a:xfrm>
              <a:off x="7161630" y="1899091"/>
              <a:ext cx="113817" cy="115671"/>
            </a:xfrm>
            <a:prstGeom prst="rect">
              <a:avLst/>
            </a:prstGeom>
          </p:spPr>
        </p:pic>
        <p:pic>
          <p:nvPicPr>
            <p:cNvPr id="20" name="object 43">
              <a:extLst>
                <a:ext uri="{FF2B5EF4-FFF2-40B4-BE49-F238E27FC236}">
                  <a16:creationId xmlns:a16="http://schemas.microsoft.com/office/drawing/2014/main" id="{5A6FE1C3-9A4A-7D11-58DB-99E9A2962B3E}"/>
                </a:ext>
              </a:extLst>
            </p:cNvPr>
            <p:cNvPicPr/>
            <p:nvPr/>
          </p:nvPicPr>
          <p:blipFill>
            <a:blip r:embed="rId3" cstate="print"/>
            <a:stretch>
              <a:fillRect/>
            </a:stretch>
          </p:blipFill>
          <p:spPr>
            <a:xfrm>
              <a:off x="5598848" y="1620229"/>
              <a:ext cx="2189904" cy="2382902"/>
            </a:xfrm>
            <a:prstGeom prst="rect">
              <a:avLst/>
            </a:prstGeom>
          </p:spPr>
        </p:pic>
        <p:pic>
          <p:nvPicPr>
            <p:cNvPr id="21" name="object 44">
              <a:extLst>
                <a:ext uri="{FF2B5EF4-FFF2-40B4-BE49-F238E27FC236}">
                  <a16:creationId xmlns:a16="http://schemas.microsoft.com/office/drawing/2014/main" id="{9FFD1D81-E210-D4AB-4539-F4610145BD2C}"/>
                </a:ext>
              </a:extLst>
            </p:cNvPr>
            <p:cNvPicPr/>
            <p:nvPr/>
          </p:nvPicPr>
          <p:blipFill>
            <a:blip r:embed="rId4" cstate="print"/>
            <a:stretch>
              <a:fillRect/>
            </a:stretch>
          </p:blipFill>
          <p:spPr>
            <a:xfrm>
              <a:off x="6871611" y="1669224"/>
              <a:ext cx="175945" cy="178803"/>
            </a:xfrm>
            <a:prstGeom prst="rect">
              <a:avLst/>
            </a:prstGeom>
          </p:spPr>
        </p:pic>
      </p:grpSp>
      <p:grpSp>
        <p:nvGrpSpPr>
          <p:cNvPr id="22" name="Group 21">
            <a:extLst>
              <a:ext uri="{FF2B5EF4-FFF2-40B4-BE49-F238E27FC236}">
                <a16:creationId xmlns:a16="http://schemas.microsoft.com/office/drawing/2014/main" id="{22EC2024-17D7-0367-953A-731D7EE4C141}"/>
              </a:ext>
            </a:extLst>
          </p:cNvPr>
          <p:cNvGrpSpPr/>
          <p:nvPr userDrawn="1"/>
        </p:nvGrpSpPr>
        <p:grpSpPr>
          <a:xfrm>
            <a:off x="9598" y="4391414"/>
            <a:ext cx="3729812" cy="2464571"/>
            <a:chOff x="9598" y="4391414"/>
            <a:chExt cx="3729812" cy="2464571"/>
          </a:xfrm>
        </p:grpSpPr>
        <p:sp>
          <p:nvSpPr>
            <p:cNvPr id="23" name="object 3">
              <a:extLst>
                <a:ext uri="{FF2B5EF4-FFF2-40B4-BE49-F238E27FC236}">
                  <a16:creationId xmlns:a16="http://schemas.microsoft.com/office/drawing/2014/main" id="{B625A527-181E-D9B4-C7C3-4D4487010031}"/>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24" name="object 4">
              <a:extLst>
                <a:ext uri="{FF2B5EF4-FFF2-40B4-BE49-F238E27FC236}">
                  <a16:creationId xmlns:a16="http://schemas.microsoft.com/office/drawing/2014/main" id="{B5A877BE-744F-54AB-4C4C-29185CA6937F}"/>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25" name="object 5">
              <a:extLst>
                <a:ext uri="{FF2B5EF4-FFF2-40B4-BE49-F238E27FC236}">
                  <a16:creationId xmlns:a16="http://schemas.microsoft.com/office/drawing/2014/main" id="{A04DF48E-1131-C7A7-3AA9-FE42F8EB7E7B}"/>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26" name="object 6">
              <a:extLst>
                <a:ext uri="{FF2B5EF4-FFF2-40B4-BE49-F238E27FC236}">
                  <a16:creationId xmlns:a16="http://schemas.microsoft.com/office/drawing/2014/main" id="{1114C8D0-B0EC-844B-629D-3346A4A27C6A}"/>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27" name="object 7">
              <a:extLst>
                <a:ext uri="{FF2B5EF4-FFF2-40B4-BE49-F238E27FC236}">
                  <a16:creationId xmlns:a16="http://schemas.microsoft.com/office/drawing/2014/main" id="{C4D39347-18FC-6A5B-6D22-E3BA6DBB3441}"/>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28" name="object 8">
              <a:extLst>
                <a:ext uri="{FF2B5EF4-FFF2-40B4-BE49-F238E27FC236}">
                  <a16:creationId xmlns:a16="http://schemas.microsoft.com/office/drawing/2014/main" id="{F5856F69-2F62-F643-3555-23FE86EDF62D}"/>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29" name="object 9">
              <a:extLst>
                <a:ext uri="{FF2B5EF4-FFF2-40B4-BE49-F238E27FC236}">
                  <a16:creationId xmlns:a16="http://schemas.microsoft.com/office/drawing/2014/main" id="{38A1F82A-57F6-8658-DE42-E14DF9C2DC49}"/>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31" name="object 10">
              <a:extLst>
                <a:ext uri="{FF2B5EF4-FFF2-40B4-BE49-F238E27FC236}">
                  <a16:creationId xmlns:a16="http://schemas.microsoft.com/office/drawing/2014/main" id="{586C260A-76F8-CB4C-8E03-F004787EC5BF}"/>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32" name="object 11">
              <a:extLst>
                <a:ext uri="{FF2B5EF4-FFF2-40B4-BE49-F238E27FC236}">
                  <a16:creationId xmlns:a16="http://schemas.microsoft.com/office/drawing/2014/main" id="{396C6980-F3C0-9E55-9248-2912AF687F01}"/>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Tree>
    <p:extLst>
      <p:ext uri="{BB962C8B-B14F-4D97-AF65-F5344CB8AC3E}">
        <p14:creationId xmlns:p14="http://schemas.microsoft.com/office/powerpoint/2010/main" val="13863824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8" name="object 2">
            <a:extLst>
              <a:ext uri="{FF2B5EF4-FFF2-40B4-BE49-F238E27FC236}">
                <a16:creationId xmlns:a16="http://schemas.microsoft.com/office/drawing/2014/main" id="{7CF16289-4BBF-B067-358E-E46F050D325D}"/>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pic>
        <p:nvPicPr>
          <p:cNvPr id="9" name="Picture 8" descr="A picture containing text&#10;&#10;Description automatically generated">
            <a:extLst>
              <a:ext uri="{FF2B5EF4-FFF2-40B4-BE49-F238E27FC236}">
                <a16:creationId xmlns:a16="http://schemas.microsoft.com/office/drawing/2014/main" id="{321F458F-31C5-B923-78F4-6EB46F1B12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10" name="Footer Placeholder 4">
            <a:extLst>
              <a:ext uri="{FF2B5EF4-FFF2-40B4-BE49-F238E27FC236}">
                <a16:creationId xmlns:a16="http://schemas.microsoft.com/office/drawing/2014/main" id="{EA558C33-9170-08FB-AA3C-3C13D68210BA}"/>
              </a:ext>
            </a:extLst>
          </p:cNvPr>
          <p:cNvSpPr>
            <a:spLocks noGrp="1"/>
          </p:cNvSpPr>
          <p:nvPr>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11" name="object 3">
            <a:extLst>
              <a:ext uri="{FF2B5EF4-FFF2-40B4-BE49-F238E27FC236}">
                <a16:creationId xmlns:a16="http://schemas.microsoft.com/office/drawing/2014/main" id="{307BF6F8-03FB-9F15-BA8C-5152A1662885}"/>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12" name="Text Placeholder 2">
            <a:extLst>
              <a:ext uri="{FF2B5EF4-FFF2-40B4-BE49-F238E27FC236}">
                <a16:creationId xmlns:a16="http://schemas.microsoft.com/office/drawing/2014/main" id="{01659622-B97A-8699-E802-E5C60701E2F3}"/>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3" name="Title 1">
            <a:extLst>
              <a:ext uri="{FF2B5EF4-FFF2-40B4-BE49-F238E27FC236}">
                <a16:creationId xmlns:a16="http://schemas.microsoft.com/office/drawing/2014/main" id="{77EF8606-4D2F-A627-505B-35FE26F484AB}"/>
              </a:ext>
            </a:extLst>
          </p:cNvPr>
          <p:cNvSpPr>
            <a:spLocks noGrp="1"/>
          </p:cNvSpPr>
          <p:nvPr>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dirty="0"/>
              <a:t>Click to edit Master title style</a:t>
            </a:r>
            <a:endParaRPr lang="en-GB" dirty="0"/>
          </a:p>
        </p:txBody>
      </p:sp>
      <p:grpSp>
        <p:nvGrpSpPr>
          <p:cNvPr id="14" name="Group 13">
            <a:extLst>
              <a:ext uri="{FF2B5EF4-FFF2-40B4-BE49-F238E27FC236}">
                <a16:creationId xmlns:a16="http://schemas.microsoft.com/office/drawing/2014/main" id="{09C63EA7-40DE-CBB3-AFC0-E22D1C845F41}"/>
              </a:ext>
            </a:extLst>
          </p:cNvPr>
          <p:cNvGrpSpPr/>
          <p:nvPr userDrawn="1"/>
        </p:nvGrpSpPr>
        <p:grpSpPr>
          <a:xfrm>
            <a:off x="9738785" y="5200448"/>
            <a:ext cx="2447458" cy="1655479"/>
            <a:chOff x="9738785" y="5200448"/>
            <a:chExt cx="2447458" cy="1655479"/>
          </a:xfrm>
        </p:grpSpPr>
        <p:sp>
          <p:nvSpPr>
            <p:cNvPr id="16" name="object 4">
              <a:extLst>
                <a:ext uri="{FF2B5EF4-FFF2-40B4-BE49-F238E27FC236}">
                  <a16:creationId xmlns:a16="http://schemas.microsoft.com/office/drawing/2014/main" id="{964BC5E4-19EB-6004-F357-8E5D52D94022}"/>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17" name="object 5">
              <a:extLst>
                <a:ext uri="{FF2B5EF4-FFF2-40B4-BE49-F238E27FC236}">
                  <a16:creationId xmlns:a16="http://schemas.microsoft.com/office/drawing/2014/main" id="{A2E2835E-C8B8-EAB9-300B-E937D0D698E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22" name="object 6">
              <a:extLst>
                <a:ext uri="{FF2B5EF4-FFF2-40B4-BE49-F238E27FC236}">
                  <a16:creationId xmlns:a16="http://schemas.microsoft.com/office/drawing/2014/main" id="{E62BCDC5-BDB6-83A7-E99F-BCA8DF4766C4}"/>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3" name="object 7">
              <a:extLst>
                <a:ext uri="{FF2B5EF4-FFF2-40B4-BE49-F238E27FC236}">
                  <a16:creationId xmlns:a16="http://schemas.microsoft.com/office/drawing/2014/main" id="{25DD66C4-E154-53F4-9AEF-0B08FA927F45}"/>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4" name="object 14">
            <a:extLst>
              <a:ext uri="{FF2B5EF4-FFF2-40B4-BE49-F238E27FC236}">
                <a16:creationId xmlns:a16="http://schemas.microsoft.com/office/drawing/2014/main" id="{BFF95B77-FE2C-524C-0649-7CE2B31C63E7}"/>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5153514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
        <p:nvSpPr>
          <p:cNvPr id="21" name="object 2">
            <a:extLst>
              <a:ext uri="{FF2B5EF4-FFF2-40B4-BE49-F238E27FC236}">
                <a16:creationId xmlns:a16="http://schemas.microsoft.com/office/drawing/2014/main" id="{1971975D-6D62-96CF-D2CB-947C4441F295}"/>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2" name="object 3">
            <a:extLst>
              <a:ext uri="{FF2B5EF4-FFF2-40B4-BE49-F238E27FC236}">
                <a16:creationId xmlns:a16="http://schemas.microsoft.com/office/drawing/2014/main" id="{D8CDA144-B322-356D-1ACD-F170394102BB}"/>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3" name="Group 22">
            <a:extLst>
              <a:ext uri="{FF2B5EF4-FFF2-40B4-BE49-F238E27FC236}">
                <a16:creationId xmlns:a16="http://schemas.microsoft.com/office/drawing/2014/main" id="{266577AF-3706-F9C3-D261-D99155322D30}"/>
              </a:ext>
            </a:extLst>
          </p:cNvPr>
          <p:cNvGrpSpPr/>
          <p:nvPr userDrawn="1"/>
        </p:nvGrpSpPr>
        <p:grpSpPr>
          <a:xfrm>
            <a:off x="391375" y="5191214"/>
            <a:ext cx="2957963" cy="1664692"/>
            <a:chOff x="391375" y="5191214"/>
            <a:chExt cx="2957963" cy="1664692"/>
          </a:xfrm>
        </p:grpSpPr>
        <p:sp>
          <p:nvSpPr>
            <p:cNvPr id="24" name="object 5">
              <a:extLst>
                <a:ext uri="{FF2B5EF4-FFF2-40B4-BE49-F238E27FC236}">
                  <a16:creationId xmlns:a16="http://schemas.microsoft.com/office/drawing/2014/main" id="{D1F01D57-33C8-519A-3785-23F89067C67F}"/>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25" name="object 6">
              <a:extLst>
                <a:ext uri="{FF2B5EF4-FFF2-40B4-BE49-F238E27FC236}">
                  <a16:creationId xmlns:a16="http://schemas.microsoft.com/office/drawing/2014/main" id="{108AF531-8A01-A531-682E-6CB2D2F587E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6" name="object 7">
              <a:extLst>
                <a:ext uri="{FF2B5EF4-FFF2-40B4-BE49-F238E27FC236}">
                  <a16:creationId xmlns:a16="http://schemas.microsoft.com/office/drawing/2014/main" id="{5A29A94C-DD04-4173-0C33-CB391F765BD5}"/>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7" name="object 8">
              <a:extLst>
                <a:ext uri="{FF2B5EF4-FFF2-40B4-BE49-F238E27FC236}">
                  <a16:creationId xmlns:a16="http://schemas.microsoft.com/office/drawing/2014/main" id="{A23743B6-6852-C4E2-66AE-D289242AA9B0}"/>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8" name="object 9">
              <a:extLst>
                <a:ext uri="{FF2B5EF4-FFF2-40B4-BE49-F238E27FC236}">
                  <a16:creationId xmlns:a16="http://schemas.microsoft.com/office/drawing/2014/main" id="{CB9B5920-967C-A0CA-833A-9C5B7BC185A6}"/>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0">
              <a:extLst>
                <a:ext uri="{FF2B5EF4-FFF2-40B4-BE49-F238E27FC236}">
                  <a16:creationId xmlns:a16="http://schemas.microsoft.com/office/drawing/2014/main" id="{FD512E8E-CF5B-810B-0682-6F0ECEFF484D}"/>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grpSp>
        <p:nvGrpSpPr>
          <p:cNvPr id="31" name="object 41">
            <a:extLst>
              <a:ext uri="{FF2B5EF4-FFF2-40B4-BE49-F238E27FC236}">
                <a16:creationId xmlns:a16="http://schemas.microsoft.com/office/drawing/2014/main" id="{A9F12D7A-D989-DEC5-651C-BFC7DFC445D8}"/>
              </a:ext>
            </a:extLst>
          </p:cNvPr>
          <p:cNvGrpSpPr/>
          <p:nvPr userDrawn="1"/>
        </p:nvGrpSpPr>
        <p:grpSpPr>
          <a:xfrm>
            <a:off x="10681097" y="5820975"/>
            <a:ext cx="651156" cy="708550"/>
            <a:chOff x="5598848" y="1620229"/>
            <a:chExt cx="2190115" cy="2383155"/>
          </a:xfrm>
        </p:grpSpPr>
        <p:pic>
          <p:nvPicPr>
            <p:cNvPr id="32" name="object 42">
              <a:extLst>
                <a:ext uri="{FF2B5EF4-FFF2-40B4-BE49-F238E27FC236}">
                  <a16:creationId xmlns:a16="http://schemas.microsoft.com/office/drawing/2014/main" id="{DEC9F9F9-992A-CEFC-549E-345EB98B55D6}"/>
                </a:ext>
              </a:extLst>
            </p:cNvPr>
            <p:cNvPicPr/>
            <p:nvPr/>
          </p:nvPicPr>
          <p:blipFill>
            <a:blip r:embed="rId2" cstate="print"/>
            <a:stretch>
              <a:fillRect/>
            </a:stretch>
          </p:blipFill>
          <p:spPr>
            <a:xfrm>
              <a:off x="7161630" y="1899091"/>
              <a:ext cx="113817" cy="115671"/>
            </a:xfrm>
            <a:prstGeom prst="rect">
              <a:avLst/>
            </a:prstGeom>
          </p:spPr>
        </p:pic>
        <p:pic>
          <p:nvPicPr>
            <p:cNvPr id="33" name="object 43">
              <a:extLst>
                <a:ext uri="{FF2B5EF4-FFF2-40B4-BE49-F238E27FC236}">
                  <a16:creationId xmlns:a16="http://schemas.microsoft.com/office/drawing/2014/main" id="{FD0AB24E-CA7C-DC01-286A-AE2A97DFEB92}"/>
                </a:ext>
              </a:extLst>
            </p:cNvPr>
            <p:cNvPicPr/>
            <p:nvPr/>
          </p:nvPicPr>
          <p:blipFill>
            <a:blip r:embed="rId3" cstate="print"/>
            <a:stretch>
              <a:fillRect/>
            </a:stretch>
          </p:blipFill>
          <p:spPr>
            <a:xfrm>
              <a:off x="5598848" y="1620229"/>
              <a:ext cx="2189904" cy="2382902"/>
            </a:xfrm>
            <a:prstGeom prst="rect">
              <a:avLst/>
            </a:prstGeom>
          </p:spPr>
        </p:pic>
        <p:pic>
          <p:nvPicPr>
            <p:cNvPr id="34" name="object 44">
              <a:extLst>
                <a:ext uri="{FF2B5EF4-FFF2-40B4-BE49-F238E27FC236}">
                  <a16:creationId xmlns:a16="http://schemas.microsoft.com/office/drawing/2014/main" id="{9C2A8CC3-1892-2752-9206-BBFF4B3C77C1}"/>
                </a:ext>
              </a:extLst>
            </p:cNvPr>
            <p:cNvPicPr/>
            <p:nvPr/>
          </p:nvPicPr>
          <p:blipFill>
            <a:blip r:embed="rId4" cstate="print"/>
            <a:stretch>
              <a:fillRect/>
            </a:stretch>
          </p:blipFill>
          <p:spPr>
            <a:xfrm>
              <a:off x="6871611" y="1669224"/>
              <a:ext cx="175945" cy="178803"/>
            </a:xfrm>
            <a:prstGeom prst="rect">
              <a:avLst/>
            </a:prstGeom>
          </p:spPr>
        </p:pic>
      </p:grpSp>
      <p:sp>
        <p:nvSpPr>
          <p:cNvPr id="35" name="object 14">
            <a:extLst>
              <a:ext uri="{FF2B5EF4-FFF2-40B4-BE49-F238E27FC236}">
                <a16:creationId xmlns:a16="http://schemas.microsoft.com/office/drawing/2014/main" id="{18E84253-2024-70CA-ECB2-171C5829E60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6" name="object 14">
            <a:extLst>
              <a:ext uri="{FF2B5EF4-FFF2-40B4-BE49-F238E27FC236}">
                <a16:creationId xmlns:a16="http://schemas.microsoft.com/office/drawing/2014/main" id="{0A117F21-041E-093D-3A6F-94A283961465}"/>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7" name="object 14">
            <a:extLst>
              <a:ext uri="{FF2B5EF4-FFF2-40B4-BE49-F238E27FC236}">
                <a16:creationId xmlns:a16="http://schemas.microsoft.com/office/drawing/2014/main" id="{614E951A-79CA-CD50-08F9-80E1334D5FD3}"/>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8" name="object 14">
            <a:extLst>
              <a:ext uri="{FF2B5EF4-FFF2-40B4-BE49-F238E27FC236}">
                <a16:creationId xmlns:a16="http://schemas.microsoft.com/office/drawing/2014/main" id="{1A13ABC5-374F-92C5-7C65-8D4CCFE0BEFE}"/>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18968502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
        <p:nvSpPr>
          <p:cNvPr id="4" name="object 2">
            <a:extLst>
              <a:ext uri="{FF2B5EF4-FFF2-40B4-BE49-F238E27FC236}">
                <a16:creationId xmlns:a16="http://schemas.microsoft.com/office/drawing/2014/main" id="{DC717217-F5F3-723F-D919-A649B474D088}"/>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294216723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
        <p:nvSpPr>
          <p:cNvPr id="5" name="object 2">
            <a:extLst>
              <a:ext uri="{FF2B5EF4-FFF2-40B4-BE49-F238E27FC236}">
                <a16:creationId xmlns:a16="http://schemas.microsoft.com/office/drawing/2014/main" id="{08B834C0-CB2E-5DCB-9394-D273DC0DF5C0}"/>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4253385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
        <p:nvSpPr>
          <p:cNvPr id="5" name="object 2">
            <a:extLst>
              <a:ext uri="{FF2B5EF4-FFF2-40B4-BE49-F238E27FC236}">
                <a16:creationId xmlns:a16="http://schemas.microsoft.com/office/drawing/2014/main" id="{5BA948D1-B265-04A4-1095-7BDCCD0689CC}"/>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24003810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
        <p:nvSpPr>
          <p:cNvPr id="8" name="object 2">
            <a:extLst>
              <a:ext uri="{FF2B5EF4-FFF2-40B4-BE49-F238E27FC236}">
                <a16:creationId xmlns:a16="http://schemas.microsoft.com/office/drawing/2014/main" id="{AC5FE070-903E-A413-51F9-5C6EB3FDBBA8}"/>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9" name="Text Placeholder 2">
            <a:extLst>
              <a:ext uri="{FF2B5EF4-FFF2-40B4-BE49-F238E27FC236}">
                <a16:creationId xmlns:a16="http://schemas.microsoft.com/office/drawing/2014/main" id="{24E39FD3-FA8F-D761-BD17-AD3F48A198C3}"/>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10" name="Group 9">
            <a:extLst>
              <a:ext uri="{FF2B5EF4-FFF2-40B4-BE49-F238E27FC236}">
                <a16:creationId xmlns:a16="http://schemas.microsoft.com/office/drawing/2014/main" id="{588064D3-6A00-90DF-260E-FDEADD065E32}"/>
              </a:ext>
            </a:extLst>
          </p:cNvPr>
          <p:cNvGrpSpPr/>
          <p:nvPr userDrawn="1"/>
        </p:nvGrpSpPr>
        <p:grpSpPr>
          <a:xfrm>
            <a:off x="9597" y="4222076"/>
            <a:ext cx="5495304" cy="2633814"/>
            <a:chOff x="9597" y="4222076"/>
            <a:chExt cx="5495304" cy="2633814"/>
          </a:xfrm>
        </p:grpSpPr>
        <p:sp>
          <p:nvSpPr>
            <p:cNvPr id="11" name="object 4">
              <a:extLst>
                <a:ext uri="{FF2B5EF4-FFF2-40B4-BE49-F238E27FC236}">
                  <a16:creationId xmlns:a16="http://schemas.microsoft.com/office/drawing/2014/main" id="{86B8852A-8FB4-7905-20EC-A1D405CBC089}"/>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2" name="object 5">
              <a:extLst>
                <a:ext uri="{FF2B5EF4-FFF2-40B4-BE49-F238E27FC236}">
                  <a16:creationId xmlns:a16="http://schemas.microsoft.com/office/drawing/2014/main" id="{DF4F8E71-572F-85F6-47EA-B779B88DF89D}"/>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3" name="object 6">
              <a:extLst>
                <a:ext uri="{FF2B5EF4-FFF2-40B4-BE49-F238E27FC236}">
                  <a16:creationId xmlns:a16="http://schemas.microsoft.com/office/drawing/2014/main" id="{94965324-0C4D-62F3-087C-3471DFD1688B}"/>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14" name="object 7">
              <a:extLst>
                <a:ext uri="{FF2B5EF4-FFF2-40B4-BE49-F238E27FC236}">
                  <a16:creationId xmlns:a16="http://schemas.microsoft.com/office/drawing/2014/main" id="{F42A8D09-ED8C-E727-C302-3DD9C806F081}"/>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16" name="object 8">
              <a:extLst>
                <a:ext uri="{FF2B5EF4-FFF2-40B4-BE49-F238E27FC236}">
                  <a16:creationId xmlns:a16="http://schemas.microsoft.com/office/drawing/2014/main" id="{3338BD74-CE33-AA06-4F49-28B511CBAFE3}"/>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17" name="object 9">
              <a:extLst>
                <a:ext uri="{FF2B5EF4-FFF2-40B4-BE49-F238E27FC236}">
                  <a16:creationId xmlns:a16="http://schemas.microsoft.com/office/drawing/2014/main" id="{37D1FE0D-6E0C-8AE1-8716-16E836F8E591}"/>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19" name="object 10">
              <a:extLst>
                <a:ext uri="{FF2B5EF4-FFF2-40B4-BE49-F238E27FC236}">
                  <a16:creationId xmlns:a16="http://schemas.microsoft.com/office/drawing/2014/main" id="{A27FE527-8EF6-683E-5B9D-D9470EC5C25C}"/>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24" name="Footer Placeholder 4">
            <a:extLst>
              <a:ext uri="{FF2B5EF4-FFF2-40B4-BE49-F238E27FC236}">
                <a16:creationId xmlns:a16="http://schemas.microsoft.com/office/drawing/2014/main" id="{83DC8825-8721-8691-35AB-6DD30A28869B}"/>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Tree>
    <p:extLst>
      <p:ext uri="{BB962C8B-B14F-4D97-AF65-F5344CB8AC3E}">
        <p14:creationId xmlns:p14="http://schemas.microsoft.com/office/powerpoint/2010/main" val="26110974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73D0338C-9B95-4932-09B4-1AAE97D4A0B0}"/>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6" name="object 4">
            <a:extLst>
              <a:ext uri="{FF2B5EF4-FFF2-40B4-BE49-F238E27FC236}">
                <a16:creationId xmlns:a16="http://schemas.microsoft.com/office/drawing/2014/main" id="{66FF01C7-9206-247E-C2CD-01D1B252F57A}"/>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7" name="object 4">
            <a:extLst>
              <a:ext uri="{FF2B5EF4-FFF2-40B4-BE49-F238E27FC236}">
                <a16:creationId xmlns:a16="http://schemas.microsoft.com/office/drawing/2014/main" id="{36B26EC7-E47D-EBAC-DE4A-CC5422DC3C80}"/>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5" name="object 4">
            <a:extLst>
              <a:ext uri="{FF2B5EF4-FFF2-40B4-BE49-F238E27FC236}">
                <a16:creationId xmlns:a16="http://schemas.microsoft.com/office/drawing/2014/main" id="{B0B449E0-C79E-3A02-C296-5479E5394585}"/>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9" name="object 4">
            <a:extLst>
              <a:ext uri="{FF2B5EF4-FFF2-40B4-BE49-F238E27FC236}">
                <a16:creationId xmlns:a16="http://schemas.microsoft.com/office/drawing/2014/main" id="{6A80BBD2-4B5F-C842-2B5F-93BDDBF4BB83}"/>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20" name="object 4">
            <a:extLst>
              <a:ext uri="{FF2B5EF4-FFF2-40B4-BE49-F238E27FC236}">
                <a16:creationId xmlns:a16="http://schemas.microsoft.com/office/drawing/2014/main" id="{2CBFA7D3-B036-D4AB-7613-EC1D54807870}"/>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21" name="object 4">
            <a:extLst>
              <a:ext uri="{FF2B5EF4-FFF2-40B4-BE49-F238E27FC236}">
                <a16:creationId xmlns:a16="http://schemas.microsoft.com/office/drawing/2014/main" id="{00DA5B7B-C788-C6FE-A342-748082EC420F}"/>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387536C7-114C-8DE9-9530-D4B3A88BFBD3}"/>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23" name="object 4">
            <a:extLst>
              <a:ext uri="{FF2B5EF4-FFF2-40B4-BE49-F238E27FC236}">
                <a16:creationId xmlns:a16="http://schemas.microsoft.com/office/drawing/2014/main" id="{C94B4E7F-6733-7F42-0891-C73D015ADCB4}"/>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24" name="Picture 23" descr="A picture containing text&#10;&#10;Description automatically generated">
            <a:extLst>
              <a:ext uri="{FF2B5EF4-FFF2-40B4-BE49-F238E27FC236}">
                <a16:creationId xmlns:a16="http://schemas.microsoft.com/office/drawing/2014/main" id="{BBA99F67-9AA6-D7E1-3B4E-757CE0E044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57897116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5F2CD8A7-A486-7B49-C81D-6F4AD9F6427A}"/>
              </a:ext>
            </a:extLst>
          </p:cNvPr>
          <p:cNvSpPr/>
          <p:nvPr userDrawn="1"/>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9" name="Group 8">
            <a:extLst>
              <a:ext uri="{FF2B5EF4-FFF2-40B4-BE49-F238E27FC236}">
                <a16:creationId xmlns:a16="http://schemas.microsoft.com/office/drawing/2014/main" id="{00B3010C-6502-D457-805D-7C8CDBA5A641}"/>
              </a:ext>
            </a:extLst>
          </p:cNvPr>
          <p:cNvGrpSpPr/>
          <p:nvPr userDrawn="1"/>
        </p:nvGrpSpPr>
        <p:grpSpPr>
          <a:xfrm>
            <a:off x="9597" y="4222076"/>
            <a:ext cx="5495304" cy="2633814"/>
            <a:chOff x="9597" y="4222076"/>
            <a:chExt cx="5495304" cy="2633814"/>
          </a:xfrm>
          <a:solidFill>
            <a:srgbClr val="FFFFFF">
              <a:alpha val="14902"/>
            </a:srgbClr>
          </a:solidFill>
        </p:grpSpPr>
        <p:sp>
          <p:nvSpPr>
            <p:cNvPr id="10" name="object 4">
              <a:extLst>
                <a:ext uri="{FF2B5EF4-FFF2-40B4-BE49-F238E27FC236}">
                  <a16:creationId xmlns:a16="http://schemas.microsoft.com/office/drawing/2014/main" id="{298A4B9A-D7C9-B68C-8F51-A7F983F98AA8}"/>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4EDD49EC-0293-C649-BF82-994898312BEA}"/>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09380979-02B7-0286-0CB5-579A2BBD04E3}"/>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55140995-DD79-4CCA-2294-977FFC9A6679}"/>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B48C674E-B509-7E60-7CD9-594E6733D3FB}"/>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16" name="object 9">
              <a:extLst>
                <a:ext uri="{FF2B5EF4-FFF2-40B4-BE49-F238E27FC236}">
                  <a16:creationId xmlns:a16="http://schemas.microsoft.com/office/drawing/2014/main" id="{BA821E6C-FC58-C596-58FE-8327CA65F39C}"/>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17" name="object 10">
              <a:extLst>
                <a:ext uri="{FF2B5EF4-FFF2-40B4-BE49-F238E27FC236}">
                  <a16:creationId xmlns:a16="http://schemas.microsoft.com/office/drawing/2014/main" id="{98CF323A-3F84-595C-0F3F-99B6C0D649E2}"/>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19" name="Footer Placeholder 4">
            <a:extLst>
              <a:ext uri="{FF2B5EF4-FFF2-40B4-BE49-F238E27FC236}">
                <a16:creationId xmlns:a16="http://schemas.microsoft.com/office/drawing/2014/main" id="{7132127C-E79E-5B8D-E7C7-61095C921616}"/>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Tree>
    <p:extLst>
      <p:ext uri="{BB962C8B-B14F-4D97-AF65-F5344CB8AC3E}">
        <p14:creationId xmlns:p14="http://schemas.microsoft.com/office/powerpoint/2010/main" val="381469183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D103BB08-1370-75FC-14B1-477AE5864F8F}"/>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13" name="Footer Placeholder 4">
            <a:extLst>
              <a:ext uri="{FF2B5EF4-FFF2-40B4-BE49-F238E27FC236}">
                <a16:creationId xmlns:a16="http://schemas.microsoft.com/office/drawing/2014/main" id="{A611A6BD-47B4-4650-76EE-89848242B54E}"/>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14" name="Group 13">
            <a:extLst>
              <a:ext uri="{FF2B5EF4-FFF2-40B4-BE49-F238E27FC236}">
                <a16:creationId xmlns:a16="http://schemas.microsoft.com/office/drawing/2014/main" id="{2FA91616-0414-CA49-1C5A-AFEF56F7FCCE}"/>
              </a:ext>
            </a:extLst>
          </p:cNvPr>
          <p:cNvGrpSpPr/>
          <p:nvPr userDrawn="1"/>
        </p:nvGrpSpPr>
        <p:grpSpPr>
          <a:xfrm>
            <a:off x="9598" y="0"/>
            <a:ext cx="5429576" cy="1714213"/>
            <a:chOff x="9598" y="0"/>
            <a:chExt cx="5429576" cy="1714213"/>
          </a:xfrm>
        </p:grpSpPr>
        <p:sp>
          <p:nvSpPr>
            <p:cNvPr id="15" name="object 3">
              <a:extLst>
                <a:ext uri="{FF2B5EF4-FFF2-40B4-BE49-F238E27FC236}">
                  <a16:creationId xmlns:a16="http://schemas.microsoft.com/office/drawing/2014/main" id="{4BED27DD-E863-FFF2-B4E6-8F5E4ACFC330}"/>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E75C917F-4C85-783C-6082-4E6CCD34D38C}"/>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17" name="object 5">
              <a:extLst>
                <a:ext uri="{FF2B5EF4-FFF2-40B4-BE49-F238E27FC236}">
                  <a16:creationId xmlns:a16="http://schemas.microsoft.com/office/drawing/2014/main" id="{01E221FC-263E-6F31-E745-BDC53BD22B28}"/>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9" name="object 6">
              <a:extLst>
                <a:ext uri="{FF2B5EF4-FFF2-40B4-BE49-F238E27FC236}">
                  <a16:creationId xmlns:a16="http://schemas.microsoft.com/office/drawing/2014/main" id="{D73F9A45-3693-C187-8187-48CB9DC1A0DA}"/>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A227ECCF-912D-427E-FAA2-75494B9192F4}"/>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CA87DE0B-FD04-775C-D8A8-E9374C3C6DF4}"/>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Tree>
    <p:extLst>
      <p:ext uri="{BB962C8B-B14F-4D97-AF65-F5344CB8AC3E}">
        <p14:creationId xmlns:p14="http://schemas.microsoft.com/office/powerpoint/2010/main" val="14086941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AFDD0B6F-633F-D47A-C4C6-D6CF58059AD3}"/>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grpSp>
        <p:nvGrpSpPr>
          <p:cNvPr id="9" name="object 41">
            <a:extLst>
              <a:ext uri="{FF2B5EF4-FFF2-40B4-BE49-F238E27FC236}">
                <a16:creationId xmlns:a16="http://schemas.microsoft.com/office/drawing/2014/main" id="{D4E2CC0D-33B4-A0EE-3824-54545F9EAC60}"/>
              </a:ext>
            </a:extLst>
          </p:cNvPr>
          <p:cNvGrpSpPr/>
          <p:nvPr userDrawn="1"/>
        </p:nvGrpSpPr>
        <p:grpSpPr>
          <a:xfrm>
            <a:off x="10681097" y="5820975"/>
            <a:ext cx="651156" cy="708550"/>
            <a:chOff x="5598848" y="1620229"/>
            <a:chExt cx="2190115" cy="2383155"/>
          </a:xfrm>
        </p:grpSpPr>
        <p:pic>
          <p:nvPicPr>
            <p:cNvPr id="10" name="object 42">
              <a:extLst>
                <a:ext uri="{FF2B5EF4-FFF2-40B4-BE49-F238E27FC236}">
                  <a16:creationId xmlns:a16="http://schemas.microsoft.com/office/drawing/2014/main" id="{D7DCA7F2-3482-7B18-962B-450EFA79A5B8}"/>
                </a:ext>
              </a:extLst>
            </p:cNvPr>
            <p:cNvPicPr/>
            <p:nvPr/>
          </p:nvPicPr>
          <p:blipFill>
            <a:blip r:embed="rId2" cstate="print"/>
            <a:stretch>
              <a:fillRect/>
            </a:stretch>
          </p:blipFill>
          <p:spPr>
            <a:xfrm>
              <a:off x="7161630" y="1899091"/>
              <a:ext cx="113817" cy="115671"/>
            </a:xfrm>
            <a:prstGeom prst="rect">
              <a:avLst/>
            </a:prstGeom>
          </p:spPr>
        </p:pic>
        <p:pic>
          <p:nvPicPr>
            <p:cNvPr id="11" name="object 43">
              <a:extLst>
                <a:ext uri="{FF2B5EF4-FFF2-40B4-BE49-F238E27FC236}">
                  <a16:creationId xmlns:a16="http://schemas.microsoft.com/office/drawing/2014/main" id="{FF24BCF3-8BD3-0DD5-F327-471B0A4DCE4F}"/>
                </a:ext>
              </a:extLst>
            </p:cNvPr>
            <p:cNvPicPr/>
            <p:nvPr/>
          </p:nvPicPr>
          <p:blipFill>
            <a:blip r:embed="rId3" cstate="print"/>
            <a:stretch>
              <a:fillRect/>
            </a:stretch>
          </p:blipFill>
          <p:spPr>
            <a:xfrm>
              <a:off x="5598848" y="1620229"/>
              <a:ext cx="2189904" cy="2382902"/>
            </a:xfrm>
            <a:prstGeom prst="rect">
              <a:avLst/>
            </a:prstGeom>
          </p:spPr>
        </p:pic>
        <p:pic>
          <p:nvPicPr>
            <p:cNvPr id="12" name="object 44">
              <a:extLst>
                <a:ext uri="{FF2B5EF4-FFF2-40B4-BE49-F238E27FC236}">
                  <a16:creationId xmlns:a16="http://schemas.microsoft.com/office/drawing/2014/main" id="{9D778F1A-B641-5E23-5351-8B42336546BC}"/>
                </a:ext>
              </a:extLst>
            </p:cNvPr>
            <p:cNvPicPr/>
            <p:nvPr/>
          </p:nvPicPr>
          <p:blipFill>
            <a:blip r:embed="rId4" cstate="print"/>
            <a:stretch>
              <a:fillRect/>
            </a:stretch>
          </p:blipFill>
          <p:spPr>
            <a:xfrm>
              <a:off x="6871611" y="1669224"/>
              <a:ext cx="175945" cy="178803"/>
            </a:xfrm>
            <a:prstGeom prst="rect">
              <a:avLst/>
            </a:prstGeom>
          </p:spPr>
        </p:pic>
      </p:grpSp>
      <p:grpSp>
        <p:nvGrpSpPr>
          <p:cNvPr id="14" name="Group 13">
            <a:extLst>
              <a:ext uri="{FF2B5EF4-FFF2-40B4-BE49-F238E27FC236}">
                <a16:creationId xmlns:a16="http://schemas.microsoft.com/office/drawing/2014/main" id="{CFF617F4-5384-FD4A-6744-B25E2E6EB902}"/>
              </a:ext>
            </a:extLst>
          </p:cNvPr>
          <p:cNvGrpSpPr/>
          <p:nvPr userDrawn="1"/>
        </p:nvGrpSpPr>
        <p:grpSpPr>
          <a:xfrm>
            <a:off x="6109850" y="-1"/>
            <a:ext cx="6097260" cy="1857721"/>
            <a:chOff x="6613002" y="0"/>
            <a:chExt cx="5573326" cy="1698088"/>
          </a:xfrm>
        </p:grpSpPr>
        <p:sp>
          <p:nvSpPr>
            <p:cNvPr id="15" name="object 3">
              <a:extLst>
                <a:ext uri="{FF2B5EF4-FFF2-40B4-BE49-F238E27FC236}">
                  <a16:creationId xmlns:a16="http://schemas.microsoft.com/office/drawing/2014/main" id="{E2A07B97-5BDC-6813-6E7C-FC1667D6F98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5CD9DF15-C106-E097-CF4B-93165D51AFF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17" name="object 5">
              <a:extLst>
                <a:ext uri="{FF2B5EF4-FFF2-40B4-BE49-F238E27FC236}">
                  <a16:creationId xmlns:a16="http://schemas.microsoft.com/office/drawing/2014/main" id="{CD24A4BE-FB14-46B5-DB94-DFAA08AC2D74}"/>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19" name="object 6">
              <a:extLst>
                <a:ext uri="{FF2B5EF4-FFF2-40B4-BE49-F238E27FC236}">
                  <a16:creationId xmlns:a16="http://schemas.microsoft.com/office/drawing/2014/main" id="{3F67B2AE-5E17-FD88-7C57-E3F782A7ECD9}"/>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7" name="object 7">
              <a:extLst>
                <a:ext uri="{FF2B5EF4-FFF2-40B4-BE49-F238E27FC236}">
                  <a16:creationId xmlns:a16="http://schemas.microsoft.com/office/drawing/2014/main" id="{4A717050-93F9-53C9-E3AE-B1B8394E4B12}"/>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8" name="object 8">
              <a:extLst>
                <a:ext uri="{FF2B5EF4-FFF2-40B4-BE49-F238E27FC236}">
                  <a16:creationId xmlns:a16="http://schemas.microsoft.com/office/drawing/2014/main" id="{63A3307C-26C5-C544-94DE-7EA9FB607C4C}"/>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Tree>
    <p:extLst>
      <p:ext uri="{BB962C8B-B14F-4D97-AF65-F5344CB8AC3E}">
        <p14:creationId xmlns:p14="http://schemas.microsoft.com/office/powerpoint/2010/main" val="220900521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154993AE-F3F1-6556-78DA-1D603705047A}"/>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13" name="Footer Placeholder 4">
            <a:extLst>
              <a:ext uri="{FF2B5EF4-FFF2-40B4-BE49-F238E27FC236}">
                <a16:creationId xmlns:a16="http://schemas.microsoft.com/office/drawing/2014/main" id="{E69A0D9D-2762-E48B-4A9E-C0ACDE0D52A4}"/>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14" name="Group 13">
            <a:extLst>
              <a:ext uri="{FF2B5EF4-FFF2-40B4-BE49-F238E27FC236}">
                <a16:creationId xmlns:a16="http://schemas.microsoft.com/office/drawing/2014/main" id="{27093932-FDB3-F691-2DC2-6AE2F7F63568}"/>
              </a:ext>
            </a:extLst>
          </p:cNvPr>
          <p:cNvGrpSpPr/>
          <p:nvPr userDrawn="1"/>
        </p:nvGrpSpPr>
        <p:grpSpPr>
          <a:xfrm>
            <a:off x="-121920" y="-389572"/>
            <a:ext cx="5429576" cy="1714213"/>
            <a:chOff x="9598" y="0"/>
            <a:chExt cx="5429576" cy="1714213"/>
          </a:xfrm>
        </p:grpSpPr>
        <p:sp>
          <p:nvSpPr>
            <p:cNvPr id="15" name="object 3">
              <a:extLst>
                <a:ext uri="{FF2B5EF4-FFF2-40B4-BE49-F238E27FC236}">
                  <a16:creationId xmlns:a16="http://schemas.microsoft.com/office/drawing/2014/main" id="{55C5AB6D-D132-8DFA-177A-6AB65495A23A}"/>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09C593E2-3936-E267-00CF-BAD856188C8B}"/>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17" name="object 5">
              <a:extLst>
                <a:ext uri="{FF2B5EF4-FFF2-40B4-BE49-F238E27FC236}">
                  <a16:creationId xmlns:a16="http://schemas.microsoft.com/office/drawing/2014/main" id="{E7253637-A4CB-54B6-30B4-C40E48CB7623}"/>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9" name="object 6">
              <a:extLst>
                <a:ext uri="{FF2B5EF4-FFF2-40B4-BE49-F238E27FC236}">
                  <a16:creationId xmlns:a16="http://schemas.microsoft.com/office/drawing/2014/main" id="{989E04F0-6310-CE6A-4B18-2495D4B6ADA6}"/>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5898F020-13AB-235B-BF80-221B1D6A072B}"/>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6F7088FD-EDED-3023-5B2C-4987D7D41A62}"/>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Tree>
    <p:extLst>
      <p:ext uri="{BB962C8B-B14F-4D97-AF65-F5344CB8AC3E}">
        <p14:creationId xmlns:p14="http://schemas.microsoft.com/office/powerpoint/2010/main" val="86117012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67A9BA71-516E-DDA0-4A63-EBD11C2D2538}"/>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grpSp>
        <p:nvGrpSpPr>
          <p:cNvPr id="9" name="object 41">
            <a:extLst>
              <a:ext uri="{FF2B5EF4-FFF2-40B4-BE49-F238E27FC236}">
                <a16:creationId xmlns:a16="http://schemas.microsoft.com/office/drawing/2014/main" id="{E9F9F0D0-025B-779A-5395-1647918CE751}"/>
              </a:ext>
            </a:extLst>
          </p:cNvPr>
          <p:cNvGrpSpPr/>
          <p:nvPr userDrawn="1"/>
        </p:nvGrpSpPr>
        <p:grpSpPr>
          <a:xfrm>
            <a:off x="10681097" y="5820975"/>
            <a:ext cx="651156" cy="708550"/>
            <a:chOff x="5598848" y="1620229"/>
            <a:chExt cx="2190115" cy="2383155"/>
          </a:xfrm>
        </p:grpSpPr>
        <p:pic>
          <p:nvPicPr>
            <p:cNvPr id="10" name="object 42">
              <a:extLst>
                <a:ext uri="{FF2B5EF4-FFF2-40B4-BE49-F238E27FC236}">
                  <a16:creationId xmlns:a16="http://schemas.microsoft.com/office/drawing/2014/main" id="{A2C8B600-EF5E-76D8-D44B-71F656BB423E}"/>
                </a:ext>
              </a:extLst>
            </p:cNvPr>
            <p:cNvPicPr/>
            <p:nvPr/>
          </p:nvPicPr>
          <p:blipFill>
            <a:blip r:embed="rId2" cstate="print"/>
            <a:stretch>
              <a:fillRect/>
            </a:stretch>
          </p:blipFill>
          <p:spPr>
            <a:xfrm>
              <a:off x="7161630" y="1899091"/>
              <a:ext cx="113817" cy="115671"/>
            </a:xfrm>
            <a:prstGeom prst="rect">
              <a:avLst/>
            </a:prstGeom>
          </p:spPr>
        </p:pic>
        <p:pic>
          <p:nvPicPr>
            <p:cNvPr id="11" name="object 43">
              <a:extLst>
                <a:ext uri="{FF2B5EF4-FFF2-40B4-BE49-F238E27FC236}">
                  <a16:creationId xmlns:a16="http://schemas.microsoft.com/office/drawing/2014/main" id="{8A0F35FD-63C5-44A2-9E4F-75DF3C36B34F}"/>
                </a:ext>
              </a:extLst>
            </p:cNvPr>
            <p:cNvPicPr/>
            <p:nvPr/>
          </p:nvPicPr>
          <p:blipFill>
            <a:blip r:embed="rId3" cstate="print"/>
            <a:stretch>
              <a:fillRect/>
            </a:stretch>
          </p:blipFill>
          <p:spPr>
            <a:xfrm>
              <a:off x="5598848" y="1620229"/>
              <a:ext cx="2189904" cy="2382902"/>
            </a:xfrm>
            <a:prstGeom prst="rect">
              <a:avLst/>
            </a:prstGeom>
          </p:spPr>
        </p:pic>
        <p:pic>
          <p:nvPicPr>
            <p:cNvPr id="12" name="object 44">
              <a:extLst>
                <a:ext uri="{FF2B5EF4-FFF2-40B4-BE49-F238E27FC236}">
                  <a16:creationId xmlns:a16="http://schemas.microsoft.com/office/drawing/2014/main" id="{A611B1E2-D3B9-D0EC-DE87-7AC02DFD4011}"/>
                </a:ext>
              </a:extLst>
            </p:cNvPr>
            <p:cNvPicPr/>
            <p:nvPr/>
          </p:nvPicPr>
          <p:blipFill>
            <a:blip r:embed="rId4" cstate="print"/>
            <a:stretch>
              <a:fillRect/>
            </a:stretch>
          </p:blipFill>
          <p:spPr>
            <a:xfrm>
              <a:off x="6871611" y="1669224"/>
              <a:ext cx="175945" cy="178803"/>
            </a:xfrm>
            <a:prstGeom prst="rect">
              <a:avLst/>
            </a:prstGeom>
          </p:spPr>
        </p:pic>
      </p:grpSp>
      <p:grpSp>
        <p:nvGrpSpPr>
          <p:cNvPr id="14" name="Group 13">
            <a:extLst>
              <a:ext uri="{FF2B5EF4-FFF2-40B4-BE49-F238E27FC236}">
                <a16:creationId xmlns:a16="http://schemas.microsoft.com/office/drawing/2014/main" id="{74CED8C6-AD9B-BE0B-DF6A-A513A1CAB0C5}"/>
              </a:ext>
            </a:extLst>
          </p:cNvPr>
          <p:cNvGrpSpPr/>
          <p:nvPr userDrawn="1"/>
        </p:nvGrpSpPr>
        <p:grpSpPr>
          <a:xfrm>
            <a:off x="6109850" y="-1"/>
            <a:ext cx="6097260" cy="1857721"/>
            <a:chOff x="6613002" y="0"/>
            <a:chExt cx="5573326" cy="1698088"/>
          </a:xfrm>
        </p:grpSpPr>
        <p:sp>
          <p:nvSpPr>
            <p:cNvPr id="15" name="object 3">
              <a:extLst>
                <a:ext uri="{FF2B5EF4-FFF2-40B4-BE49-F238E27FC236}">
                  <a16:creationId xmlns:a16="http://schemas.microsoft.com/office/drawing/2014/main" id="{4511B933-C94C-41AE-4014-739869A54A4F}"/>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161161FC-804F-C4E7-3A4C-166B39141BC0}"/>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17" name="object 5">
              <a:extLst>
                <a:ext uri="{FF2B5EF4-FFF2-40B4-BE49-F238E27FC236}">
                  <a16:creationId xmlns:a16="http://schemas.microsoft.com/office/drawing/2014/main" id="{E86BC13C-DDD5-0DE8-DBC3-2F1EF4DED438}"/>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19" name="object 6">
              <a:extLst>
                <a:ext uri="{FF2B5EF4-FFF2-40B4-BE49-F238E27FC236}">
                  <a16:creationId xmlns:a16="http://schemas.microsoft.com/office/drawing/2014/main" id="{5A6489B7-9957-8AEB-26C0-D27B815E6ECA}"/>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7" name="object 7">
              <a:extLst>
                <a:ext uri="{FF2B5EF4-FFF2-40B4-BE49-F238E27FC236}">
                  <a16:creationId xmlns:a16="http://schemas.microsoft.com/office/drawing/2014/main" id="{EE6D2E72-14A9-74BF-E739-F246BD9D2130}"/>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8" name="object 8">
              <a:extLst>
                <a:ext uri="{FF2B5EF4-FFF2-40B4-BE49-F238E27FC236}">
                  <a16:creationId xmlns:a16="http://schemas.microsoft.com/office/drawing/2014/main" id="{21C5FCD8-90BB-9226-E228-B5E9A9CA7C69}"/>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Tree>
    <p:extLst>
      <p:ext uri="{BB962C8B-B14F-4D97-AF65-F5344CB8AC3E}">
        <p14:creationId xmlns:p14="http://schemas.microsoft.com/office/powerpoint/2010/main" val="409731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grpSp>
        <p:nvGrpSpPr>
          <p:cNvPr id="2" name="object 41">
            <a:extLst>
              <a:ext uri="{FF2B5EF4-FFF2-40B4-BE49-F238E27FC236}">
                <a16:creationId xmlns:a16="http://schemas.microsoft.com/office/drawing/2014/main" id="{4DC244D3-7FBB-36D4-B4D4-CBE79C41DF3A}"/>
              </a:ext>
            </a:extLst>
          </p:cNvPr>
          <p:cNvGrpSpPr/>
          <p:nvPr userDrawn="1"/>
        </p:nvGrpSpPr>
        <p:grpSpPr>
          <a:xfrm>
            <a:off x="10681097" y="5820975"/>
            <a:ext cx="651156" cy="708550"/>
            <a:chOff x="5598848" y="1620229"/>
            <a:chExt cx="2190115" cy="2383155"/>
          </a:xfrm>
        </p:grpSpPr>
        <p:pic>
          <p:nvPicPr>
            <p:cNvPr id="8" name="object 42">
              <a:extLst>
                <a:ext uri="{FF2B5EF4-FFF2-40B4-BE49-F238E27FC236}">
                  <a16:creationId xmlns:a16="http://schemas.microsoft.com/office/drawing/2014/main" id="{5C9A8362-4589-604C-359C-1EDC28AA09D4}"/>
                </a:ext>
              </a:extLst>
            </p:cNvPr>
            <p:cNvPicPr/>
            <p:nvPr/>
          </p:nvPicPr>
          <p:blipFill>
            <a:blip r:embed="rId2" cstate="print"/>
            <a:stretch>
              <a:fillRect/>
            </a:stretch>
          </p:blipFill>
          <p:spPr>
            <a:xfrm>
              <a:off x="7161630" y="1899091"/>
              <a:ext cx="113817" cy="115671"/>
            </a:xfrm>
            <a:prstGeom prst="rect">
              <a:avLst/>
            </a:prstGeom>
          </p:spPr>
        </p:pic>
        <p:pic>
          <p:nvPicPr>
            <p:cNvPr id="10" name="object 43">
              <a:extLst>
                <a:ext uri="{FF2B5EF4-FFF2-40B4-BE49-F238E27FC236}">
                  <a16:creationId xmlns:a16="http://schemas.microsoft.com/office/drawing/2014/main" id="{AFF54FC8-87F9-9068-3B83-36306962560B}"/>
                </a:ext>
              </a:extLst>
            </p:cNvPr>
            <p:cNvPicPr/>
            <p:nvPr/>
          </p:nvPicPr>
          <p:blipFill>
            <a:blip r:embed="rId3" cstate="print"/>
            <a:stretch>
              <a:fillRect/>
            </a:stretch>
          </p:blipFill>
          <p:spPr>
            <a:xfrm>
              <a:off x="5598848" y="1620229"/>
              <a:ext cx="2189904" cy="2382902"/>
            </a:xfrm>
            <a:prstGeom prst="rect">
              <a:avLst/>
            </a:prstGeom>
          </p:spPr>
        </p:pic>
        <p:pic>
          <p:nvPicPr>
            <p:cNvPr id="12" name="object 44">
              <a:extLst>
                <a:ext uri="{FF2B5EF4-FFF2-40B4-BE49-F238E27FC236}">
                  <a16:creationId xmlns:a16="http://schemas.microsoft.com/office/drawing/2014/main" id="{808A507F-A9E8-4E62-78C9-F861C0259DA6}"/>
                </a:ext>
              </a:extLst>
            </p:cNvPr>
            <p:cNvPicPr/>
            <p:nvPr/>
          </p:nvPicPr>
          <p:blipFill>
            <a:blip r:embed="rId4" cstate="print"/>
            <a:stretch>
              <a:fillRect/>
            </a:stretch>
          </p:blipFill>
          <p:spPr>
            <a:xfrm>
              <a:off x="6871611" y="1669224"/>
              <a:ext cx="175945" cy="178803"/>
            </a:xfrm>
            <a:prstGeom prst="rect">
              <a:avLst/>
            </a:prstGeom>
          </p:spPr>
        </p:pic>
      </p:grpSp>
      <p:sp>
        <p:nvSpPr>
          <p:cNvPr id="15" name="Text Placeholder 2">
            <a:extLst>
              <a:ext uri="{FF2B5EF4-FFF2-40B4-BE49-F238E27FC236}">
                <a16:creationId xmlns:a16="http://schemas.microsoft.com/office/drawing/2014/main" id="{843A182B-EB5D-6E38-BAA1-A8705890642C}"/>
              </a:ext>
            </a:extLst>
          </p:cNvPr>
          <p:cNvSpPr>
            <a:spLocks noGrp="1"/>
          </p:cNvSpPr>
          <p:nvPr>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5303430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1" name="object 7">
            <a:extLst>
              <a:ext uri="{FF2B5EF4-FFF2-40B4-BE49-F238E27FC236}">
                <a16:creationId xmlns:a16="http://schemas.microsoft.com/office/drawing/2014/main" id="{8553A972-1E95-D470-43E7-20722BD9B698}"/>
              </a:ext>
            </a:extLst>
          </p:cNvPr>
          <p:cNvSpPr/>
          <p:nvPr/>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grpSp>
        <p:nvGrpSpPr>
          <p:cNvPr id="9" name="object 41">
            <a:extLst>
              <a:ext uri="{FF2B5EF4-FFF2-40B4-BE49-F238E27FC236}">
                <a16:creationId xmlns:a16="http://schemas.microsoft.com/office/drawing/2014/main" id="{4902E6B7-109B-40CA-EA39-675C77421C02}"/>
              </a:ext>
            </a:extLst>
          </p:cNvPr>
          <p:cNvGrpSpPr/>
          <p:nvPr userDrawn="1"/>
        </p:nvGrpSpPr>
        <p:grpSpPr>
          <a:xfrm>
            <a:off x="10681097" y="5820975"/>
            <a:ext cx="651156" cy="708550"/>
            <a:chOff x="5598848" y="1620229"/>
            <a:chExt cx="2190115" cy="2383155"/>
          </a:xfrm>
        </p:grpSpPr>
        <p:pic>
          <p:nvPicPr>
            <p:cNvPr id="10" name="object 42">
              <a:extLst>
                <a:ext uri="{FF2B5EF4-FFF2-40B4-BE49-F238E27FC236}">
                  <a16:creationId xmlns:a16="http://schemas.microsoft.com/office/drawing/2014/main" id="{E4C224B7-DD3F-3AA1-9C0F-6CE700A8363A}"/>
                </a:ext>
              </a:extLst>
            </p:cNvPr>
            <p:cNvPicPr/>
            <p:nvPr/>
          </p:nvPicPr>
          <p:blipFill>
            <a:blip r:embed="rId2" cstate="print"/>
            <a:stretch>
              <a:fillRect/>
            </a:stretch>
          </p:blipFill>
          <p:spPr>
            <a:xfrm>
              <a:off x="7161630" y="1899091"/>
              <a:ext cx="113817" cy="115671"/>
            </a:xfrm>
            <a:prstGeom prst="rect">
              <a:avLst/>
            </a:prstGeom>
          </p:spPr>
        </p:pic>
        <p:pic>
          <p:nvPicPr>
            <p:cNvPr id="11" name="object 43">
              <a:extLst>
                <a:ext uri="{FF2B5EF4-FFF2-40B4-BE49-F238E27FC236}">
                  <a16:creationId xmlns:a16="http://schemas.microsoft.com/office/drawing/2014/main" id="{FBE7F842-DC26-4EC0-FBD6-D0BB1CA33A31}"/>
                </a:ext>
              </a:extLst>
            </p:cNvPr>
            <p:cNvPicPr/>
            <p:nvPr/>
          </p:nvPicPr>
          <p:blipFill>
            <a:blip r:embed="rId3" cstate="print"/>
            <a:stretch>
              <a:fillRect/>
            </a:stretch>
          </p:blipFill>
          <p:spPr>
            <a:xfrm>
              <a:off x="5598848" y="1620229"/>
              <a:ext cx="2189904" cy="2382902"/>
            </a:xfrm>
            <a:prstGeom prst="rect">
              <a:avLst/>
            </a:prstGeom>
          </p:spPr>
        </p:pic>
        <p:pic>
          <p:nvPicPr>
            <p:cNvPr id="12" name="object 44">
              <a:extLst>
                <a:ext uri="{FF2B5EF4-FFF2-40B4-BE49-F238E27FC236}">
                  <a16:creationId xmlns:a16="http://schemas.microsoft.com/office/drawing/2014/main" id="{34757F94-605F-3ABB-3461-FA698C489B77}"/>
                </a:ext>
              </a:extLst>
            </p:cNvPr>
            <p:cNvPicPr/>
            <p:nvPr/>
          </p:nvPicPr>
          <p:blipFill>
            <a:blip r:embed="rId4" cstate="print"/>
            <a:stretch>
              <a:fillRect/>
            </a:stretch>
          </p:blipFill>
          <p:spPr>
            <a:xfrm>
              <a:off x="6871611" y="1669224"/>
              <a:ext cx="175945" cy="178803"/>
            </a:xfrm>
            <a:prstGeom prst="rect">
              <a:avLst/>
            </a:prstGeom>
          </p:spPr>
        </p:pic>
      </p:grpSp>
      <p:sp>
        <p:nvSpPr>
          <p:cNvPr id="14" name="object 7">
            <a:extLst>
              <a:ext uri="{FF2B5EF4-FFF2-40B4-BE49-F238E27FC236}">
                <a16:creationId xmlns:a16="http://schemas.microsoft.com/office/drawing/2014/main" id="{00E0D8CB-00B7-CDDB-36EA-9BAA1ABE4A67}"/>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15" name="object 8">
            <a:extLst>
              <a:ext uri="{FF2B5EF4-FFF2-40B4-BE49-F238E27FC236}">
                <a16:creationId xmlns:a16="http://schemas.microsoft.com/office/drawing/2014/main" id="{F4AB5159-28D8-10F2-A1AC-ACD9AFF681ED}"/>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16" name="object 9">
            <a:extLst>
              <a:ext uri="{FF2B5EF4-FFF2-40B4-BE49-F238E27FC236}">
                <a16:creationId xmlns:a16="http://schemas.microsoft.com/office/drawing/2014/main" id="{B4C5AFEB-8C3E-9895-BA4C-C8C4A8B8671D}"/>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18" name="object 10">
            <a:extLst>
              <a:ext uri="{FF2B5EF4-FFF2-40B4-BE49-F238E27FC236}">
                <a16:creationId xmlns:a16="http://schemas.microsoft.com/office/drawing/2014/main" id="{BE2F0FF6-7883-FEB3-8510-445FCC19D31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19" name="object 11">
            <a:extLst>
              <a:ext uri="{FF2B5EF4-FFF2-40B4-BE49-F238E27FC236}">
                <a16:creationId xmlns:a16="http://schemas.microsoft.com/office/drawing/2014/main" id="{2D16C09B-C273-027F-2B4D-7CBBADE83B9B}"/>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0" name="object 12">
            <a:extLst>
              <a:ext uri="{FF2B5EF4-FFF2-40B4-BE49-F238E27FC236}">
                <a16:creationId xmlns:a16="http://schemas.microsoft.com/office/drawing/2014/main" id="{2CAE3633-7821-9A36-353C-50C65BC400EE}"/>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30" name="object 13">
            <a:extLst>
              <a:ext uri="{FF2B5EF4-FFF2-40B4-BE49-F238E27FC236}">
                <a16:creationId xmlns:a16="http://schemas.microsoft.com/office/drawing/2014/main" id="{CC2DE490-4278-2538-9292-EABD16D52D30}"/>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5" name="object 14">
            <a:extLst>
              <a:ext uri="{FF2B5EF4-FFF2-40B4-BE49-F238E27FC236}">
                <a16:creationId xmlns:a16="http://schemas.microsoft.com/office/drawing/2014/main" id="{B5446E51-BD80-517B-63F6-75C59CDCD0E9}"/>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6" name="object 15">
            <a:extLst>
              <a:ext uri="{FF2B5EF4-FFF2-40B4-BE49-F238E27FC236}">
                <a16:creationId xmlns:a16="http://schemas.microsoft.com/office/drawing/2014/main" id="{CF80ED2E-72A1-5E1B-BCA5-5B219CC32736}"/>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7" name="object 14">
            <a:extLst>
              <a:ext uri="{FF2B5EF4-FFF2-40B4-BE49-F238E27FC236}">
                <a16:creationId xmlns:a16="http://schemas.microsoft.com/office/drawing/2014/main" id="{61BEDCFF-641D-0955-8AF5-774D58D660A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8" name="object 14">
            <a:extLst>
              <a:ext uri="{FF2B5EF4-FFF2-40B4-BE49-F238E27FC236}">
                <a16:creationId xmlns:a16="http://schemas.microsoft.com/office/drawing/2014/main" id="{7831A539-6F7E-5806-7EEF-B8B42CED12D7}"/>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9" name="object 14">
            <a:extLst>
              <a:ext uri="{FF2B5EF4-FFF2-40B4-BE49-F238E27FC236}">
                <a16:creationId xmlns:a16="http://schemas.microsoft.com/office/drawing/2014/main" id="{DBCC844C-5D07-3DC9-C78B-2F2E9363B387}"/>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Tree>
    <p:extLst>
      <p:ext uri="{BB962C8B-B14F-4D97-AF65-F5344CB8AC3E}">
        <p14:creationId xmlns:p14="http://schemas.microsoft.com/office/powerpoint/2010/main" val="290627110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a:t>Click to edit Master title style</a:t>
            </a:r>
            <a:endParaRPr lang="en-GB" dirty="0"/>
          </a:p>
        </p:txBody>
      </p:sp>
      <p:sp>
        <p:nvSpPr>
          <p:cNvPr id="5" name="Rectangle 4">
            <a:extLst>
              <a:ext uri="{FF2B5EF4-FFF2-40B4-BE49-F238E27FC236}">
                <a16:creationId xmlns:a16="http://schemas.microsoft.com/office/drawing/2014/main" id="{6658E64B-F065-75CA-CB59-D9256AFE1502}"/>
              </a:ext>
            </a:extLst>
          </p:cNvPr>
          <p:cNvSpPr/>
          <p:nvPr userDrawn="1"/>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Icon&#10;&#10;Description automatically generated">
            <a:extLst>
              <a:ext uri="{FF2B5EF4-FFF2-40B4-BE49-F238E27FC236}">
                <a16:creationId xmlns:a16="http://schemas.microsoft.com/office/drawing/2014/main" id="{3F53E5AA-6959-B125-3934-B1D19F66EE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7" name="Rectangle 6">
            <a:extLst>
              <a:ext uri="{FF2B5EF4-FFF2-40B4-BE49-F238E27FC236}">
                <a16:creationId xmlns:a16="http://schemas.microsoft.com/office/drawing/2014/main" id="{8F53F7F7-08BB-EB2E-1E22-204EF1F65319}"/>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281511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27971738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46930408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42098770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5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6610477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2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24721598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96001243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9504052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41519056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9686206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699409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17030488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1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299572849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2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355693357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16690235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B7299-7AB9-4421-3B12-055B2CA844F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2C00704-5510-78E0-B7E4-F9630322C1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A253451-8FBE-805D-8FA3-FC147C2842E3}"/>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473EC1D9-62E5-C85C-4B63-58148D4909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5F95C2-AFFF-07C8-D374-FE4011B8B4DA}"/>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93265764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DE07-2180-6511-79E3-2E29CCE5E8E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7839261-F4E2-F83A-096F-8B464029910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7F1F349-BC46-79C9-52EF-514BAFBBC799}"/>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0652DCA1-2DB5-E28A-52A3-EA7B7869C9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0AE262-9D44-C979-4A16-6F63869A18D9}"/>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68605142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03DAF-A9FC-2EBF-313C-F3BBB89549C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5D7F7F28-7C72-307A-C407-52556A76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796E65A-F4AD-DD3A-A52F-FA815D3680DF}"/>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FDECDF96-CFF7-5621-1619-45423983D3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BBBE39-910E-748A-9083-0559B3322FDF}"/>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280702854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33C5D-B37F-1D54-B8A5-832AA5ACFC6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A48E475-38C3-004E-F4B4-1BC4904169D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67CE613-E5A9-D074-F1D1-F7F2DB2269D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AE9F732C-3593-DFBF-A549-2CEA21759E40}"/>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F79F957B-DA11-6500-63E4-E27185DF626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0154A3-20E1-D18E-0026-4A8A3F81A582}"/>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97280367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969EE-7FCA-358E-AF68-5727C057AD9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8E4B158C-293D-FC3E-8470-A5C3F0E81D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E2696D5-6D88-2554-E382-F7B098EA952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1726132-29F8-0728-CEC6-7660F95062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D94F64-22C3-42CB-F1BB-62265B02E6F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A11A8BE-6B08-0119-E239-80C863D8396A}"/>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8" name="Footer Placeholder 7">
            <a:extLst>
              <a:ext uri="{FF2B5EF4-FFF2-40B4-BE49-F238E27FC236}">
                <a16:creationId xmlns:a16="http://schemas.microsoft.com/office/drawing/2014/main" id="{D273BA3D-95A5-5C73-ECBF-3F32196077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3642D4F-4B32-ED83-D21D-63C452CDFD1F}"/>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401947856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EB0C-BA77-9E02-D9FC-62623840D64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9FFB223-1C45-0913-7F67-BFE48E5B4DE9}"/>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4" name="Footer Placeholder 3">
            <a:extLst>
              <a:ext uri="{FF2B5EF4-FFF2-40B4-BE49-F238E27FC236}">
                <a16:creationId xmlns:a16="http://schemas.microsoft.com/office/drawing/2014/main" id="{4C01BEB2-D578-1D7A-3513-9DFB783D48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160DC6B-1B01-30F0-C949-A2490AA5A4F4}"/>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62033605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A9FE2E-46FA-BB90-50F1-2CB53E1C5B77}"/>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3" name="Footer Placeholder 2">
            <a:extLst>
              <a:ext uri="{FF2B5EF4-FFF2-40B4-BE49-F238E27FC236}">
                <a16:creationId xmlns:a16="http://schemas.microsoft.com/office/drawing/2014/main" id="{BDCE213D-763D-F752-F23B-3AD310C9580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C89DC0-3B4C-C610-8DA1-4EC909A3A456}"/>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7225788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8ED57-C60E-60FD-BC9C-20548E0648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63460EA-29F8-CCC7-A9DB-EADF9BB96D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A48E39E-23CE-CC6D-4A90-EF01B45441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BCD4CA2-4444-83A1-FC45-0C85202715A6}"/>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3CD3279D-360F-A5B1-C36C-6155F84C4E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518B8DA-9C7F-6A51-7F25-E25D6927922A}"/>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8761233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47472-7E89-8BAA-DFFD-7665F68FBC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639D404-A40E-A29B-C769-B076AFC068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CE2BE45-1AFB-1777-7F35-08016656CF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DF0D7A5-C01A-471C-637A-44095AFE661C}"/>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996A7DE5-96C0-24F9-BDDC-C53FEDDD97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AB8E9E-260B-0007-E803-BAF3D1098C70}"/>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85352576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C62E7-C227-4FE6-EF6B-402C1AF0FC7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780A195-3677-2ED3-3546-5F867959889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124E36A-F824-805B-19DA-F6DAD9D7FF58}"/>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E54CC016-C643-8999-8F41-015CA6756D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01969B-FE51-ACE6-A9E3-DA3731C3DC78}"/>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291430657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EB87F9-C985-966A-400F-52D66829C11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76B76F3-FEC8-871A-191B-CA2078D049C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BFC959E-0149-1FF5-4FA4-788854DC9BF5}"/>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0320DC37-1F2A-17DB-1CFB-ADCB7B9EDE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AFB443-699D-1C6D-5F56-CD1436AA8BD9}"/>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216982790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9" Type="http://schemas.openxmlformats.org/officeDocument/2006/relationships/slideLayout" Target="../slideLayouts/slideLayout90.xml"/><Relationship Id="rId21" Type="http://schemas.openxmlformats.org/officeDocument/2006/relationships/slideLayout" Target="../slideLayouts/slideLayout72.xml"/><Relationship Id="rId34" Type="http://schemas.openxmlformats.org/officeDocument/2006/relationships/slideLayout" Target="../slideLayouts/slideLayout85.xml"/><Relationship Id="rId42" Type="http://schemas.openxmlformats.org/officeDocument/2006/relationships/image" Target="../media/image1.png"/><Relationship Id="rId7" Type="http://schemas.openxmlformats.org/officeDocument/2006/relationships/slideLayout" Target="../slideLayouts/slideLayout5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29" Type="http://schemas.openxmlformats.org/officeDocument/2006/relationships/slideLayout" Target="../slideLayouts/slideLayout80.xml"/><Relationship Id="rId41" Type="http://schemas.openxmlformats.org/officeDocument/2006/relationships/theme" Target="../theme/theme2.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32" Type="http://schemas.openxmlformats.org/officeDocument/2006/relationships/slideLayout" Target="../slideLayouts/slideLayout83.xml"/><Relationship Id="rId37" Type="http://schemas.openxmlformats.org/officeDocument/2006/relationships/slideLayout" Target="../slideLayouts/slideLayout88.xml"/><Relationship Id="rId40" Type="http://schemas.openxmlformats.org/officeDocument/2006/relationships/slideLayout" Target="../slideLayouts/slideLayout91.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slideLayout" Target="../slideLayouts/slideLayout79.xml"/><Relationship Id="rId36" Type="http://schemas.openxmlformats.org/officeDocument/2006/relationships/slideLayout" Target="../slideLayouts/slideLayout87.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slideLayout" Target="../slideLayouts/slideLayout82.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slideLayout" Target="../slideLayouts/slideLayout81.xml"/><Relationship Id="rId35" Type="http://schemas.openxmlformats.org/officeDocument/2006/relationships/slideLayout" Target="../slideLayouts/slideLayout86.xml"/><Relationship Id="rId8" Type="http://schemas.openxmlformats.org/officeDocument/2006/relationships/slideLayout" Target="../slideLayouts/slideLayout59.xml"/><Relationship Id="rId3" Type="http://schemas.openxmlformats.org/officeDocument/2006/relationships/slideLayout" Target="../slideLayouts/slideLayout54.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33" Type="http://schemas.openxmlformats.org/officeDocument/2006/relationships/slideLayout" Target="../slideLayouts/slideLayout84.xml"/><Relationship Id="rId38" Type="http://schemas.openxmlformats.org/officeDocument/2006/relationships/slideLayout" Target="../slideLayouts/slideLayout8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pic>
        <p:nvPicPr>
          <p:cNvPr id="4" name="Picture 3" descr="Icon&#10;&#10;Description automatically generated">
            <a:extLst>
              <a:ext uri="{FF2B5EF4-FFF2-40B4-BE49-F238E27FC236}">
                <a16:creationId xmlns:a16="http://schemas.microsoft.com/office/drawing/2014/main" id="{8A9E5FC8-50E1-12EE-216E-2D1CCC2216CD}"/>
              </a:ext>
            </a:extLst>
          </p:cNvPr>
          <p:cNvPicPr>
            <a:picLocks noChangeAspect="1"/>
          </p:cNvPicPr>
          <p:nvPr userDrawn="1"/>
        </p:nvPicPr>
        <p:blipFill>
          <a:blip r:embed="rId53">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121643690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 id="2147483713" r:id="rId28"/>
    <p:sldLayoutId id="2147483714" r:id="rId29"/>
    <p:sldLayoutId id="2147483715" r:id="rId30"/>
    <p:sldLayoutId id="2147483716" r:id="rId31"/>
    <p:sldLayoutId id="2147483717" r:id="rId32"/>
    <p:sldLayoutId id="2147483681" r:id="rId33"/>
    <p:sldLayoutId id="2147483662" r:id="rId34"/>
    <p:sldLayoutId id="2147483661" r:id="rId35"/>
    <p:sldLayoutId id="2147483682" r:id="rId36"/>
    <p:sldLayoutId id="2147483684" r:id="rId37"/>
    <p:sldLayoutId id="2147483669" r:id="rId38"/>
    <p:sldLayoutId id="2147483666" r:id="rId39"/>
    <p:sldLayoutId id="2147483664" r:id="rId40"/>
    <p:sldLayoutId id="2147483653" r:id="rId41"/>
    <p:sldLayoutId id="2147483667" r:id="rId42"/>
    <p:sldLayoutId id="2147483668" r:id="rId43"/>
    <p:sldLayoutId id="2147483671" r:id="rId44"/>
    <p:sldLayoutId id="2147483673" r:id="rId45"/>
    <p:sldLayoutId id="2147483675" r:id="rId46"/>
    <p:sldLayoutId id="2147483676" r:id="rId47"/>
    <p:sldLayoutId id="2147483677" r:id="rId48"/>
    <p:sldLayoutId id="2147483679" r:id="rId49"/>
    <p:sldLayoutId id="2147483680" r:id="rId50"/>
    <p:sldLayoutId id="2147483656" r:id="rId51"/>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Medium"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userDrawn="1">
          <p15:clr>
            <a:srgbClr val="F26B43"/>
          </p15:clr>
        </p15:guide>
        <p15:guide id="8" pos="3840" userDrawn="1">
          <p15:clr>
            <a:srgbClr val="F26B43"/>
          </p15:clr>
        </p15:guide>
        <p15:guide id="9" pos="529" userDrawn="1">
          <p15:clr>
            <a:srgbClr val="F26B43"/>
          </p15:clr>
        </p15:guide>
        <p15:guide id="10" orient="horz" pos="754" userDrawn="1">
          <p15:clr>
            <a:srgbClr val="F26B43"/>
          </p15:clr>
        </p15:guide>
        <p15:guide id="11" orient="horz" pos="1321" userDrawn="1">
          <p15:clr>
            <a:srgbClr val="F26B43"/>
          </p15:clr>
        </p15:guide>
        <p15:guide id="12" orient="horz" pos="399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pic>
        <p:nvPicPr>
          <p:cNvPr id="4" name="Picture 3" descr="Icon&#10;&#10;Description automatically generated">
            <a:extLst>
              <a:ext uri="{FF2B5EF4-FFF2-40B4-BE49-F238E27FC236}">
                <a16:creationId xmlns:a16="http://schemas.microsoft.com/office/drawing/2014/main" id="{269F2470-2C6D-D855-3E00-B3269E723EEA}"/>
              </a:ext>
            </a:extLst>
          </p:cNvPr>
          <p:cNvPicPr>
            <a:picLocks noChangeAspect="1"/>
          </p:cNvPicPr>
          <p:nvPr userDrawn="1"/>
        </p:nvPicPr>
        <p:blipFill>
          <a:blip r:embed="rId42">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136688228"/>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769" r:id="rId22"/>
    <p:sldLayoutId id="2147483770" r:id="rId23"/>
    <p:sldLayoutId id="2147483771" r:id="rId24"/>
    <p:sldLayoutId id="2147483772" r:id="rId25"/>
    <p:sldLayoutId id="2147483773" r:id="rId26"/>
    <p:sldLayoutId id="2147483774" r:id="rId27"/>
    <p:sldLayoutId id="2147483733" r:id="rId28"/>
    <p:sldLayoutId id="2147483734" r:id="rId29"/>
    <p:sldLayoutId id="2147483735" r:id="rId30"/>
    <p:sldLayoutId id="2147483736" r:id="rId31"/>
    <p:sldLayoutId id="2147483737" r:id="rId32"/>
    <p:sldLayoutId id="2147483738" r:id="rId33"/>
    <p:sldLayoutId id="2147483739" r:id="rId34"/>
    <p:sldLayoutId id="2147483740" r:id="rId35"/>
    <p:sldLayoutId id="2147483741" r:id="rId36"/>
    <p:sldLayoutId id="2147483742" r:id="rId37"/>
    <p:sldLayoutId id="2147483743" r:id="rId38"/>
    <p:sldLayoutId id="2147483744" r:id="rId39"/>
    <p:sldLayoutId id="2147483745" r:id="rId40"/>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7179F7-218C-AA8C-F064-DB56022E31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2C31F23-7336-D4E6-3272-725DF6DD99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7AB2028-7899-7AC8-B9F8-266CDA9A86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753C2E81-7968-2DFA-094A-57B911CD54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F80E72D-A4F6-F182-7896-7ED66A1799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2C636-C95F-234F-B23F-6BCF86172A71}" type="slidenum">
              <a:rPr lang="en-GB" smtClean="0"/>
              <a:t>‹#›</a:t>
            </a:fld>
            <a:endParaRPr lang="en-GB"/>
          </a:p>
        </p:txBody>
      </p:sp>
    </p:spTree>
    <p:extLst>
      <p:ext uri="{BB962C8B-B14F-4D97-AF65-F5344CB8AC3E}">
        <p14:creationId xmlns:p14="http://schemas.microsoft.com/office/powerpoint/2010/main" val="1961412987"/>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8.xml"/><Relationship Id="rId4" Type="http://schemas.openxmlformats.org/officeDocument/2006/relationships/image" Target="../media/image1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www.splash.org" TargetMode="External"/><Relationship Id="rId2" Type="http://schemas.openxmlformats.org/officeDocument/2006/relationships/hyperlink" Target="mailto:yoditmekuria@splash.org" TargetMode="External"/><Relationship Id="rId1" Type="http://schemas.openxmlformats.org/officeDocument/2006/relationships/slideLayout" Target="../slideLayouts/slideLayout32.xml"/><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emf"/><Relationship Id="rId3" Type="http://schemas.openxmlformats.org/officeDocument/2006/relationships/image" Target="../media/image20.png"/><Relationship Id="rId21" Type="http://schemas.openxmlformats.org/officeDocument/2006/relationships/image" Target="../media/image38.jp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image" Target="../media/image19.png"/><Relationship Id="rId16" Type="http://schemas.openxmlformats.org/officeDocument/2006/relationships/image" Target="../media/image33.jpg"/><Relationship Id="rId20" Type="http://schemas.openxmlformats.org/officeDocument/2006/relationships/image" Target="../media/image37.jpg"/><Relationship Id="rId1" Type="http://schemas.openxmlformats.org/officeDocument/2006/relationships/slideLayout" Target="../slideLayouts/slideLayout92.xml"/><Relationship Id="rId6" Type="http://schemas.openxmlformats.org/officeDocument/2006/relationships/image" Target="../media/image23.sv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svg"/><Relationship Id="rId10" Type="http://schemas.openxmlformats.org/officeDocument/2006/relationships/image" Target="../media/image27.emf"/><Relationship Id="rId19" Type="http://schemas.openxmlformats.org/officeDocument/2006/relationships/image" Target="../media/image36.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E4D85-7602-45A4-6D6C-F4B12E4A1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4262" y="1742826"/>
            <a:ext cx="5763477" cy="3372349"/>
          </a:xfrm>
          <a:prstGeom prst="rect">
            <a:avLst/>
          </a:prstGeom>
        </p:spPr>
      </p:pic>
      <p:sp>
        <p:nvSpPr>
          <p:cNvPr id="2" name="Rectangle 1">
            <a:extLst>
              <a:ext uri="{FF2B5EF4-FFF2-40B4-BE49-F238E27FC236}">
                <a16:creationId xmlns:a16="http://schemas.microsoft.com/office/drawing/2014/main" id="{26359DD2-52BC-2F4A-6D9D-AD636C642BD6}"/>
              </a:ext>
            </a:extLst>
          </p:cNvPr>
          <p:cNvSpPr/>
          <p:nvPr/>
        </p:nvSpPr>
        <p:spPr>
          <a:xfrm>
            <a:off x="10544175" y="5695950"/>
            <a:ext cx="89535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2569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lstStyle/>
          <a:p>
            <a:r>
              <a:rPr lang="en-GB" dirty="0"/>
              <a:t>A Tale of Two Cities</a:t>
            </a:r>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r>
              <a:rPr lang="en-GB" dirty="0"/>
              <a:t>Government Co-funding for WASH </a:t>
            </a:r>
            <a:br>
              <a:rPr lang="en-GB" dirty="0"/>
            </a:br>
            <a:r>
              <a:rPr lang="en-GB" dirty="0"/>
              <a:t>in Schools, Ethiopia</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r>
              <a:rPr lang="en-GB" dirty="0" err="1"/>
              <a:t>Yodit</a:t>
            </a:r>
            <a:r>
              <a:rPr lang="en-GB" dirty="0"/>
              <a:t> </a:t>
            </a:r>
            <a:r>
              <a:rPr lang="en-GB" dirty="0" err="1"/>
              <a:t>Zenebe</a:t>
            </a:r>
            <a:r>
              <a:rPr lang="en-GB" dirty="0"/>
              <a:t> </a:t>
            </a:r>
            <a:r>
              <a:rPr lang="en-GB" dirty="0" err="1"/>
              <a:t>Mekuria</a:t>
            </a:r>
            <a:r>
              <a:rPr lang="en-GB" dirty="0"/>
              <a:t>,</a:t>
            </a:r>
            <a:br>
              <a:rPr lang="en-GB" dirty="0"/>
            </a:br>
            <a:r>
              <a:rPr lang="en-GB" dirty="0"/>
              <a:t>Country Director, Splash Addis Ababa, Ethiopia</a:t>
            </a:r>
          </a:p>
        </p:txBody>
      </p:sp>
    </p:spTree>
    <p:extLst>
      <p:ext uri="{BB962C8B-B14F-4D97-AF65-F5344CB8AC3E}">
        <p14:creationId xmlns:p14="http://schemas.microsoft.com/office/powerpoint/2010/main" val="385449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E5D95B0-F1DC-85F9-D27A-344F1ACD2BBD}"/>
              </a:ext>
            </a:extLst>
          </p:cNvPr>
          <p:cNvSpPr>
            <a:spLocks noGrp="1"/>
          </p:cNvSpPr>
          <p:nvPr>
            <p:ph type="ftr" sz="quarter" idx="11"/>
          </p:nvPr>
        </p:nvSpPr>
        <p:spPr/>
        <p:txBody>
          <a:bodyPr/>
          <a:lstStyle/>
          <a:p>
            <a:r>
              <a:rPr lang="en-GB" dirty="0"/>
              <a:t>A Tale of Two Cities</a:t>
            </a:r>
            <a:endParaRPr lang="en-US" dirty="0"/>
          </a:p>
        </p:txBody>
      </p:sp>
      <p:sp>
        <p:nvSpPr>
          <p:cNvPr id="5" name="Title 4">
            <a:extLst>
              <a:ext uri="{FF2B5EF4-FFF2-40B4-BE49-F238E27FC236}">
                <a16:creationId xmlns:a16="http://schemas.microsoft.com/office/drawing/2014/main" id="{5FCDFBA1-CAE2-1C79-9F92-A1F33F99B7C1}"/>
              </a:ext>
            </a:extLst>
          </p:cNvPr>
          <p:cNvSpPr>
            <a:spLocks noGrp="1"/>
          </p:cNvSpPr>
          <p:nvPr>
            <p:ph type="title"/>
          </p:nvPr>
        </p:nvSpPr>
        <p:spPr/>
        <p:txBody>
          <a:bodyPr/>
          <a:lstStyle/>
          <a:p>
            <a:r>
              <a:rPr lang="en-GB" dirty="0"/>
              <a:t>About Splash</a:t>
            </a:r>
          </a:p>
        </p:txBody>
      </p:sp>
      <p:sp>
        <p:nvSpPr>
          <p:cNvPr id="6" name="Content Placeholder 5">
            <a:extLst>
              <a:ext uri="{FF2B5EF4-FFF2-40B4-BE49-F238E27FC236}">
                <a16:creationId xmlns:a16="http://schemas.microsoft.com/office/drawing/2014/main" id="{E44BF7EC-3898-C5C4-5DE9-45ED75192677}"/>
              </a:ext>
            </a:extLst>
          </p:cNvPr>
          <p:cNvSpPr>
            <a:spLocks noGrp="1"/>
          </p:cNvSpPr>
          <p:nvPr>
            <p:ph idx="1"/>
          </p:nvPr>
        </p:nvSpPr>
        <p:spPr>
          <a:xfrm>
            <a:off x="738652" y="1600201"/>
            <a:ext cx="8666605" cy="4386942"/>
          </a:xfrm>
        </p:spPr>
        <p:txBody>
          <a:bodyPr>
            <a:normAutofit/>
          </a:bodyPr>
          <a:lstStyle/>
          <a:p>
            <a:pPr marL="0" indent="0">
              <a:lnSpc>
                <a:spcPct val="120000"/>
              </a:lnSpc>
              <a:buNone/>
            </a:pPr>
            <a:r>
              <a:rPr lang="en-US" sz="2100" dirty="0"/>
              <a:t>Using the city as the unit of scale, we work with diverse partners to improve the delivery of WASH services to schools while creating systemic change in how WASH is managed, maintained, and financed by governments.</a:t>
            </a:r>
            <a:endParaRPr lang="en-US" dirty="0"/>
          </a:p>
          <a:p>
            <a:pPr marL="0" indent="0">
              <a:lnSpc>
                <a:spcPct val="110000"/>
              </a:lnSpc>
              <a:buNone/>
            </a:pPr>
            <a:r>
              <a:rPr lang="en-US" b="1" dirty="0"/>
              <a:t>Key aspects of our approach include:</a:t>
            </a:r>
          </a:p>
          <a:p>
            <a:pPr>
              <a:lnSpc>
                <a:spcPct val="110000"/>
              </a:lnSpc>
            </a:pPr>
            <a:r>
              <a:rPr lang="en-US" dirty="0"/>
              <a:t>Local partners</a:t>
            </a:r>
          </a:p>
          <a:p>
            <a:pPr>
              <a:lnSpc>
                <a:spcPct val="110000"/>
              </a:lnSpc>
            </a:pPr>
            <a:r>
              <a:rPr lang="en-US" dirty="0"/>
              <a:t>Local products</a:t>
            </a:r>
          </a:p>
          <a:p>
            <a:pPr>
              <a:lnSpc>
                <a:spcPct val="110000"/>
              </a:lnSpc>
            </a:pPr>
            <a:r>
              <a:rPr lang="en-US" dirty="0"/>
              <a:t>Leveraged local funding</a:t>
            </a:r>
          </a:p>
          <a:p>
            <a:pPr>
              <a:lnSpc>
                <a:spcPct val="110000"/>
              </a:lnSpc>
            </a:pPr>
            <a:r>
              <a:rPr lang="en-US" dirty="0"/>
              <a:t>Designed for replication by NGOs and governments</a:t>
            </a:r>
          </a:p>
          <a:p>
            <a:pPr>
              <a:lnSpc>
                <a:spcPct val="110000"/>
              </a:lnSpc>
            </a:pPr>
            <a:r>
              <a:rPr lang="en-US" dirty="0"/>
              <a:t>Clear exit strategy</a:t>
            </a:r>
            <a:endParaRPr lang="en-GB" dirty="0"/>
          </a:p>
          <a:p>
            <a:endParaRPr lang="en-US" dirty="0"/>
          </a:p>
          <a:p>
            <a:endParaRPr lang="en-US" dirty="0"/>
          </a:p>
        </p:txBody>
      </p:sp>
    </p:spTree>
    <p:extLst>
      <p:ext uri="{BB962C8B-B14F-4D97-AF65-F5344CB8AC3E}">
        <p14:creationId xmlns:p14="http://schemas.microsoft.com/office/powerpoint/2010/main" val="2949070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56215DE-752D-D257-1B36-E30CF917DBC6}"/>
              </a:ext>
            </a:extLst>
          </p:cNvPr>
          <p:cNvSpPr>
            <a:spLocks noGrp="1"/>
          </p:cNvSpPr>
          <p:nvPr>
            <p:ph type="ftr" sz="quarter" idx="3"/>
          </p:nvPr>
        </p:nvSpPr>
        <p:spPr/>
        <p:txBody>
          <a:bodyPr/>
          <a:lstStyle/>
          <a:p>
            <a:r>
              <a:rPr lang="en-GB" dirty="0"/>
              <a:t>A Tale of Two Cities</a:t>
            </a:r>
          </a:p>
        </p:txBody>
      </p:sp>
      <p:pic>
        <p:nvPicPr>
          <p:cNvPr id="11" name="Picture Placeholder 10" descr="A flag on a pole&#10;&#10;Description automatically generated with medium confidence">
            <a:extLst>
              <a:ext uri="{FF2B5EF4-FFF2-40B4-BE49-F238E27FC236}">
                <a16:creationId xmlns:a16="http://schemas.microsoft.com/office/drawing/2014/main" id="{9879E043-C1C7-5232-FD8A-193078C10310}"/>
              </a:ext>
            </a:extLst>
          </p:cNvPr>
          <p:cNvPicPr>
            <a:picLocks noGrp="1" noChangeAspect="1"/>
          </p:cNvPicPr>
          <p:nvPr>
            <p:ph type="pic" idx="10"/>
          </p:nvPr>
        </p:nvPicPr>
        <p:blipFill>
          <a:blip r:embed="rId2">
            <a:extLst>
              <a:ext uri="{28A0092B-C50C-407E-A947-70E740481C1C}">
                <a14:useLocalDpi xmlns:a14="http://schemas.microsoft.com/office/drawing/2010/main" val="0"/>
              </a:ext>
            </a:extLst>
          </a:blip>
          <a:srcRect l="1024" r="1024"/>
          <a:stretch>
            <a:fillRect/>
          </a:stretch>
        </p:blipFill>
        <p:spPr>
          <a:xfrm>
            <a:off x="6318748" y="-814229"/>
            <a:ext cx="7293907" cy="7195979"/>
          </a:xfrm>
        </p:spPr>
      </p:pic>
      <p:sp>
        <p:nvSpPr>
          <p:cNvPr id="7" name="Text Placeholder 6">
            <a:extLst>
              <a:ext uri="{FF2B5EF4-FFF2-40B4-BE49-F238E27FC236}">
                <a16:creationId xmlns:a16="http://schemas.microsoft.com/office/drawing/2014/main" id="{917D3994-EB3E-105C-C6DF-2BD09968F89E}"/>
              </a:ext>
            </a:extLst>
          </p:cNvPr>
          <p:cNvSpPr>
            <a:spLocks noGrp="1"/>
          </p:cNvSpPr>
          <p:nvPr>
            <p:ph type="body" idx="1"/>
          </p:nvPr>
        </p:nvSpPr>
        <p:spPr/>
        <p:txBody>
          <a:bodyPr/>
          <a:lstStyle/>
          <a:p>
            <a:pPr marL="0" indent="0">
              <a:buNone/>
            </a:pPr>
            <a:r>
              <a:rPr lang="en-US" sz="2000" dirty="0">
                <a:latin typeface="Avenir Next LT Pro"/>
                <a:ea typeface="Times New Roman" panose="02020603050405020304" pitchFamily="18" charset="0"/>
              </a:rPr>
              <a:t>In 2019, we launched a bold new project, WASH in Schools for Everyone. </a:t>
            </a:r>
          </a:p>
          <a:p>
            <a:pPr marL="0" indent="0">
              <a:buNone/>
            </a:pPr>
            <a:endParaRPr lang="en-US" sz="2000" dirty="0">
              <a:latin typeface="Avenir Next LT Pro"/>
              <a:ea typeface="Times New Roman" panose="02020603050405020304" pitchFamily="18" charset="0"/>
            </a:endParaRPr>
          </a:p>
          <a:p>
            <a:pPr marL="0" indent="0">
              <a:buNone/>
            </a:pPr>
            <a:r>
              <a:rPr lang="en-US" sz="2000" dirty="0">
                <a:latin typeface="Avenir Next LT Pro"/>
                <a:ea typeface="Times New Roman" panose="02020603050405020304" pitchFamily="18" charset="0"/>
              </a:rPr>
              <a:t>In </a:t>
            </a:r>
            <a:r>
              <a:rPr lang="en-US" sz="2000" b="1" dirty="0">
                <a:latin typeface="Avenir Next LT Pro"/>
                <a:ea typeface="Times New Roman" panose="02020603050405020304" pitchFamily="18" charset="0"/>
              </a:rPr>
              <a:t>Ethiopia</a:t>
            </a:r>
            <a:r>
              <a:rPr lang="en-US" sz="2000" dirty="0">
                <a:latin typeface="Avenir Next LT Pro"/>
                <a:ea typeface="Times New Roman" panose="02020603050405020304" pitchFamily="18" charset="0"/>
              </a:rPr>
              <a:t>, we aim to reach </a:t>
            </a:r>
            <a:r>
              <a:rPr lang="en-US" dirty="0">
                <a:latin typeface="Avenir Next LT Pro"/>
                <a:ea typeface="Times New Roman" panose="02020603050405020304" pitchFamily="18" charset="0"/>
              </a:rPr>
              <a:t>all public</a:t>
            </a:r>
            <a:r>
              <a:rPr lang="en-US" sz="2000" dirty="0">
                <a:latin typeface="Avenir Next LT Pro"/>
                <a:ea typeface="Times New Roman" panose="02020603050405020304" pitchFamily="18" charset="0"/>
              </a:rPr>
              <a:t> schools in two cities – </a:t>
            </a:r>
            <a:r>
              <a:rPr lang="en-US" sz="2000" b="1" dirty="0">
                <a:latin typeface="Avenir Next LT Pro"/>
                <a:ea typeface="Times New Roman" panose="02020603050405020304" pitchFamily="18" charset="0"/>
              </a:rPr>
              <a:t>Bahir Dar </a:t>
            </a:r>
            <a:r>
              <a:rPr lang="en-US" sz="2000" dirty="0">
                <a:latin typeface="Avenir Next LT Pro"/>
                <a:ea typeface="Times New Roman" panose="02020603050405020304" pitchFamily="18" charset="0"/>
              </a:rPr>
              <a:t>and </a:t>
            </a:r>
            <a:r>
              <a:rPr lang="en-US" sz="2000" b="1" dirty="0">
                <a:latin typeface="Avenir Next LT Pro"/>
                <a:ea typeface="Times New Roman" panose="02020603050405020304" pitchFamily="18" charset="0"/>
              </a:rPr>
              <a:t>Addis Ababa </a:t>
            </a:r>
            <a:r>
              <a:rPr lang="en-US" sz="2000" dirty="0">
                <a:latin typeface="Avenir Next LT Pro"/>
                <a:ea typeface="Times New Roman" panose="02020603050405020304" pitchFamily="18" charset="0"/>
              </a:rPr>
              <a:t>– with water, sanitation, hygiene, and menstrual health support, serving 700,000 kids by 2023.</a:t>
            </a:r>
          </a:p>
          <a:p>
            <a:endParaRPr lang="en-GB" dirty="0"/>
          </a:p>
        </p:txBody>
      </p:sp>
    </p:spTree>
    <p:extLst>
      <p:ext uri="{BB962C8B-B14F-4D97-AF65-F5344CB8AC3E}">
        <p14:creationId xmlns:p14="http://schemas.microsoft.com/office/powerpoint/2010/main" val="205535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3AABD-69F7-8EF2-4C5C-786F7999511A}"/>
              </a:ext>
            </a:extLst>
          </p:cNvPr>
          <p:cNvSpPr>
            <a:spLocks noGrp="1"/>
          </p:cNvSpPr>
          <p:nvPr>
            <p:ph type="title"/>
          </p:nvPr>
        </p:nvSpPr>
        <p:spPr/>
        <p:txBody>
          <a:bodyPr/>
          <a:lstStyle/>
          <a:p>
            <a:r>
              <a:rPr lang="en-GB" dirty="0"/>
              <a:t>The Cities</a:t>
            </a:r>
          </a:p>
        </p:txBody>
      </p:sp>
      <p:sp>
        <p:nvSpPr>
          <p:cNvPr id="9" name="Content Placeholder 8">
            <a:extLst>
              <a:ext uri="{FF2B5EF4-FFF2-40B4-BE49-F238E27FC236}">
                <a16:creationId xmlns:a16="http://schemas.microsoft.com/office/drawing/2014/main" id="{CCE6ADC0-1005-BBF3-39A2-CAC3DEB82733}"/>
              </a:ext>
            </a:extLst>
          </p:cNvPr>
          <p:cNvSpPr>
            <a:spLocks noGrp="1"/>
          </p:cNvSpPr>
          <p:nvPr>
            <p:ph idx="1"/>
          </p:nvPr>
        </p:nvSpPr>
        <p:spPr/>
        <p:txBody>
          <a:bodyPr/>
          <a:lstStyle/>
          <a:p>
            <a:r>
              <a:rPr lang="en-US" sz="2800" b="1" dirty="0">
                <a:solidFill>
                  <a:schemeClr val="bg2"/>
                </a:solidFill>
              </a:rPr>
              <a:t>Addis Ababa</a:t>
            </a:r>
            <a:endParaRPr lang="en-US" dirty="0"/>
          </a:p>
          <a:p>
            <a:r>
              <a:rPr lang="en-US" dirty="0">
                <a:latin typeface="Quicksand" pitchFamily="2" charset="0"/>
              </a:rPr>
              <a:t>Capital of Ethiopia</a:t>
            </a:r>
          </a:p>
          <a:p>
            <a:r>
              <a:rPr lang="en-US" dirty="0">
                <a:latin typeface="Quicksand" pitchFamily="2" charset="0"/>
              </a:rPr>
              <a:t>5.4M population</a:t>
            </a:r>
          </a:p>
          <a:p>
            <a:r>
              <a:rPr lang="en-US" dirty="0">
                <a:latin typeface="Quicksand" pitchFamily="2" charset="0"/>
              </a:rPr>
              <a:t>4-5% annual population growth rate</a:t>
            </a:r>
          </a:p>
          <a:p>
            <a:r>
              <a:rPr lang="en-US" dirty="0">
                <a:latin typeface="Quicksand" pitchFamily="2" charset="0"/>
              </a:rPr>
              <a:t>500+ government schools</a:t>
            </a:r>
          </a:p>
          <a:p>
            <a:r>
              <a:rPr lang="en-US" dirty="0">
                <a:latin typeface="Quicksand" pitchFamily="2" charset="0"/>
              </a:rPr>
              <a:t>600,000+ students</a:t>
            </a:r>
          </a:p>
          <a:p>
            <a:endParaRPr lang="en-US" dirty="0"/>
          </a:p>
        </p:txBody>
      </p:sp>
      <p:sp>
        <p:nvSpPr>
          <p:cNvPr id="3" name="Footer Placeholder 2">
            <a:extLst>
              <a:ext uri="{FF2B5EF4-FFF2-40B4-BE49-F238E27FC236}">
                <a16:creationId xmlns:a16="http://schemas.microsoft.com/office/drawing/2014/main" id="{A7F466FC-8147-1CD7-7A2D-BF222C193D97}"/>
              </a:ext>
            </a:extLst>
          </p:cNvPr>
          <p:cNvSpPr>
            <a:spLocks noGrp="1"/>
          </p:cNvSpPr>
          <p:nvPr>
            <p:ph type="ftr" sz="quarter" idx="3"/>
          </p:nvPr>
        </p:nvSpPr>
        <p:spPr/>
        <p:txBody>
          <a:bodyPr/>
          <a:lstStyle/>
          <a:p>
            <a:r>
              <a:rPr lang="en-GB" dirty="0"/>
              <a:t>A Tale of Two Cities</a:t>
            </a:r>
            <a:endParaRPr lang="en-US" dirty="0"/>
          </a:p>
        </p:txBody>
      </p:sp>
      <p:sp>
        <p:nvSpPr>
          <p:cNvPr id="10" name="Content Placeholder 8">
            <a:extLst>
              <a:ext uri="{FF2B5EF4-FFF2-40B4-BE49-F238E27FC236}">
                <a16:creationId xmlns:a16="http://schemas.microsoft.com/office/drawing/2014/main" id="{BB7E76B3-E528-3141-1055-D2956032C931}"/>
              </a:ext>
            </a:extLst>
          </p:cNvPr>
          <p:cNvSpPr txBox="1">
            <a:spLocks/>
          </p:cNvSpPr>
          <p:nvPr/>
        </p:nvSpPr>
        <p:spPr>
          <a:xfrm>
            <a:off x="6346372" y="1825625"/>
            <a:ext cx="5267959" cy="3619212"/>
          </a:xfrm>
          <a:prstGeom prst="rect">
            <a:avLst/>
          </a:prstGeom>
          <a:noFill/>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342900" indent="-3429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Quicksand" pitchFamily="2" charset="0"/>
                <a:ea typeface="+mn-ea"/>
                <a:cs typeface="+mn-cs"/>
              </a:defRPr>
            </a:lvl2pPr>
            <a:lvl3pPr marL="684000" indent="-342900" algn="l" defTabSz="914400" rtl="0" eaLnBrk="1" latinLnBrk="0" hangingPunct="1">
              <a:lnSpc>
                <a:spcPct val="90000"/>
              </a:lnSpc>
              <a:spcBef>
                <a:spcPts val="500"/>
              </a:spcBef>
              <a:buClr>
                <a:schemeClr val="accent3"/>
              </a:buClr>
              <a:buFont typeface="System Font Regular"/>
              <a:buChar char="-"/>
              <a:defRPr sz="1800" kern="1200">
                <a:solidFill>
                  <a:schemeClr val="tx1"/>
                </a:solidFill>
                <a:latin typeface="Quicksand" pitchFamily="2" charset="0"/>
                <a:ea typeface="+mn-ea"/>
                <a:cs typeface="+mn-cs"/>
              </a:defRPr>
            </a:lvl3pPr>
            <a:lvl4pPr marL="1368000" indent="-34290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solidFill>
                <a:latin typeface="Quicksand" pitchFamily="2" charset="0"/>
                <a:ea typeface="+mn-ea"/>
                <a:cs typeface="+mn-cs"/>
              </a:defRPr>
            </a:lvl4pPr>
            <a:lvl5pPr marL="2052000" indent="-342900" algn="l" defTabSz="914400" rtl="0" eaLnBrk="1" latinLnBrk="0" hangingPunct="1">
              <a:lnSpc>
                <a:spcPct val="90000"/>
              </a:lnSpc>
              <a:spcBef>
                <a:spcPts val="500"/>
              </a:spcBef>
              <a:buClr>
                <a:schemeClr val="accent3"/>
              </a:buClr>
              <a:buFont typeface="System Font Regular"/>
              <a:buChar char="-"/>
              <a:defRPr sz="14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accent1"/>
                </a:solidFill>
              </a:rPr>
              <a:t>Bahir Dar</a:t>
            </a:r>
            <a:endParaRPr lang="en-US" sz="1100" dirty="0"/>
          </a:p>
          <a:p>
            <a:r>
              <a:rPr lang="en-US" dirty="0"/>
              <a:t>Capital of Amhara State</a:t>
            </a:r>
          </a:p>
          <a:p>
            <a:r>
              <a:rPr lang="en-US" dirty="0"/>
              <a:t>~500,000 population</a:t>
            </a:r>
          </a:p>
          <a:p>
            <a:r>
              <a:rPr lang="en-US" dirty="0"/>
              <a:t>4-5% annual population growth rate</a:t>
            </a:r>
          </a:p>
          <a:p>
            <a:r>
              <a:rPr lang="en-US" dirty="0"/>
              <a:t>56 government schools</a:t>
            </a:r>
          </a:p>
          <a:p>
            <a:r>
              <a:rPr lang="en-US" dirty="0"/>
              <a:t>90,000 students</a:t>
            </a:r>
          </a:p>
          <a:p>
            <a:endParaRPr lang="en-US" sz="2400" dirty="0">
              <a:latin typeface="Avenir Next LT Pro"/>
            </a:endParaRPr>
          </a:p>
          <a:p>
            <a:endParaRPr lang="en-US" dirty="0"/>
          </a:p>
        </p:txBody>
      </p:sp>
    </p:spTree>
    <p:extLst>
      <p:ext uri="{BB962C8B-B14F-4D97-AF65-F5344CB8AC3E}">
        <p14:creationId xmlns:p14="http://schemas.microsoft.com/office/powerpoint/2010/main" val="267562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text&#10;&#10;Description automatically generated">
            <a:extLst>
              <a:ext uri="{FF2B5EF4-FFF2-40B4-BE49-F238E27FC236}">
                <a16:creationId xmlns:a16="http://schemas.microsoft.com/office/drawing/2014/main" id="{2FADC633-2111-4EA8-DD5B-1143C3623561}"/>
              </a:ext>
            </a:extLst>
          </p:cNvPr>
          <p:cNvPicPr>
            <a:picLocks noGrp="1" noChangeAspect="1"/>
          </p:cNvPicPr>
          <p:nvPr>
            <p:ph type="pic" idx="10"/>
          </p:nvPr>
        </p:nvPicPr>
        <p:blipFill>
          <a:blip r:embed="rId3">
            <a:extLst>
              <a:ext uri="{28A0092B-C50C-407E-A947-70E740481C1C}">
                <a14:useLocalDpi xmlns:a14="http://schemas.microsoft.com/office/drawing/2010/main" val="0"/>
              </a:ext>
            </a:extLst>
          </a:blip>
          <a:srcRect l="16190" r="16190"/>
          <a:stretch>
            <a:fillRect/>
          </a:stretch>
        </p:blipFill>
        <p:spPr/>
      </p:pic>
      <p:sp>
        <p:nvSpPr>
          <p:cNvPr id="10" name="Content Placeholder 9">
            <a:extLst>
              <a:ext uri="{FF2B5EF4-FFF2-40B4-BE49-F238E27FC236}">
                <a16:creationId xmlns:a16="http://schemas.microsoft.com/office/drawing/2014/main" id="{93BC70BD-D587-E0A7-D787-5CB81963B284}"/>
              </a:ext>
            </a:extLst>
          </p:cNvPr>
          <p:cNvSpPr>
            <a:spLocks noGrp="1"/>
          </p:cNvSpPr>
          <p:nvPr>
            <p:ph type="body" idx="1"/>
          </p:nvPr>
        </p:nvSpPr>
        <p:spPr>
          <a:xfrm>
            <a:off x="735723" y="2574108"/>
            <a:ext cx="5610647" cy="3657600"/>
          </a:xfrm>
        </p:spPr>
        <p:txBody>
          <a:bodyPr>
            <a:normAutofit fontScale="85000" lnSpcReduction="20000"/>
          </a:bodyPr>
          <a:lstStyle/>
          <a:p>
            <a:pPr>
              <a:lnSpc>
                <a:spcPct val="120000"/>
              </a:lnSpc>
            </a:pPr>
            <a:r>
              <a:rPr lang="en-GB" b="1" dirty="0"/>
              <a:t>Commitments</a:t>
            </a:r>
          </a:p>
          <a:p>
            <a:pPr marL="0" lvl="1">
              <a:lnSpc>
                <a:spcPct val="120000"/>
              </a:lnSpc>
            </a:pPr>
            <a:r>
              <a:rPr lang="en-GB" b="1" dirty="0">
                <a:solidFill>
                  <a:schemeClr val="accent1"/>
                </a:solidFill>
              </a:rPr>
              <a:t>$8M committed in Addis Ababa </a:t>
            </a:r>
            <a:r>
              <a:rPr lang="en-GB" dirty="0"/>
              <a:t>for school sanitation</a:t>
            </a:r>
          </a:p>
          <a:p>
            <a:pPr marL="0" lvl="2">
              <a:lnSpc>
                <a:spcPct val="120000"/>
              </a:lnSpc>
            </a:pPr>
            <a:r>
              <a:rPr lang="en-GB" dirty="0"/>
              <a:t>Secured in 2018 ahead of the project start date in </a:t>
            </a:r>
            <a:br>
              <a:rPr lang="en-GB" dirty="0"/>
            </a:br>
            <a:r>
              <a:rPr lang="en-GB" dirty="0"/>
              <a:t>Ethiopian Birr terms</a:t>
            </a:r>
          </a:p>
          <a:p>
            <a:pPr marL="0" lvl="1">
              <a:lnSpc>
                <a:spcPct val="120000"/>
              </a:lnSpc>
            </a:pPr>
            <a:endParaRPr lang="en-GB" dirty="0"/>
          </a:p>
          <a:p>
            <a:pPr marL="0" lvl="1">
              <a:lnSpc>
                <a:spcPct val="120000"/>
              </a:lnSpc>
            </a:pPr>
            <a:r>
              <a:rPr lang="en-GB" b="1" dirty="0">
                <a:solidFill>
                  <a:schemeClr val="accent1"/>
                </a:solidFill>
              </a:rPr>
              <a:t>$2.8M extension agreement secured</a:t>
            </a:r>
          </a:p>
          <a:p>
            <a:pPr marL="0" lvl="2">
              <a:lnSpc>
                <a:spcPct val="120000"/>
              </a:lnSpc>
            </a:pPr>
            <a:r>
              <a:rPr lang="en-GB" dirty="0"/>
              <a:t>Secured in 2022 along with a two-year project extension to enable more funding for sanitation construction</a:t>
            </a:r>
          </a:p>
          <a:p>
            <a:pPr marL="0" lvl="2">
              <a:lnSpc>
                <a:spcPct val="120000"/>
              </a:lnSpc>
            </a:pPr>
            <a:endParaRPr lang="en-GB" b="1" dirty="0">
              <a:solidFill>
                <a:schemeClr val="accent1"/>
              </a:solidFill>
            </a:endParaRPr>
          </a:p>
          <a:p>
            <a:pPr marL="0" lvl="1">
              <a:lnSpc>
                <a:spcPct val="120000"/>
              </a:lnSpc>
            </a:pPr>
            <a:r>
              <a:rPr lang="en-GB" b="1" dirty="0">
                <a:solidFill>
                  <a:schemeClr val="accent1"/>
                </a:solidFill>
              </a:rPr>
              <a:t>$1.5M leveraged from World Bank</a:t>
            </a:r>
          </a:p>
          <a:p>
            <a:pPr marL="0" lvl="2">
              <a:lnSpc>
                <a:spcPct val="120000"/>
              </a:lnSpc>
            </a:pPr>
            <a:r>
              <a:rPr lang="en-GB" dirty="0"/>
              <a:t>The Water and Sewerage Authority constructed additional sanitation facilities using Splash designs with World Bank funding.</a:t>
            </a:r>
          </a:p>
        </p:txBody>
      </p:sp>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a:xfrm>
            <a:off x="690881" y="1690188"/>
            <a:ext cx="6492239" cy="755968"/>
          </a:xfrm>
        </p:spPr>
        <p:txBody>
          <a:bodyPr>
            <a:normAutofit fontScale="90000"/>
          </a:bodyPr>
          <a:lstStyle/>
          <a:p>
            <a:r>
              <a:rPr lang="en-GB" dirty="0"/>
              <a:t>Addis Ababa: </a:t>
            </a:r>
            <a:br>
              <a:rPr lang="en-GB" dirty="0"/>
            </a:br>
            <a:r>
              <a:rPr lang="en-GB" dirty="0"/>
              <a:t>The financing landscape</a:t>
            </a:r>
            <a:endParaRPr lang="en-US" dirty="0"/>
          </a:p>
        </p:txBody>
      </p:sp>
    </p:spTree>
    <p:extLst>
      <p:ext uri="{BB962C8B-B14F-4D97-AF65-F5344CB8AC3E}">
        <p14:creationId xmlns:p14="http://schemas.microsoft.com/office/powerpoint/2010/main" val="2589065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CC23C-6CF2-DC57-F0FA-2AE45A04A5B9}"/>
              </a:ext>
            </a:extLst>
          </p:cNvPr>
          <p:cNvSpPr>
            <a:spLocks noGrp="1"/>
          </p:cNvSpPr>
          <p:nvPr>
            <p:ph type="title"/>
          </p:nvPr>
        </p:nvSpPr>
        <p:spPr/>
        <p:txBody>
          <a:bodyPr/>
          <a:lstStyle/>
          <a:p>
            <a:r>
              <a:rPr lang="en-US" dirty="0"/>
              <a:t>Addis Ababa: challenges &amp; solutions</a:t>
            </a:r>
          </a:p>
        </p:txBody>
      </p:sp>
      <p:sp>
        <p:nvSpPr>
          <p:cNvPr id="3" name="Content Placeholder 2">
            <a:extLst>
              <a:ext uri="{FF2B5EF4-FFF2-40B4-BE49-F238E27FC236}">
                <a16:creationId xmlns:a16="http://schemas.microsoft.com/office/drawing/2014/main" id="{2B685124-6362-71D9-A245-AE680ABE7458}"/>
              </a:ext>
            </a:extLst>
          </p:cNvPr>
          <p:cNvSpPr>
            <a:spLocks noGrp="1"/>
          </p:cNvSpPr>
          <p:nvPr>
            <p:ph idx="1"/>
          </p:nvPr>
        </p:nvSpPr>
        <p:spPr>
          <a:xfrm>
            <a:off x="751840" y="1825625"/>
            <a:ext cx="5561874" cy="3772535"/>
          </a:xfrm>
        </p:spPr>
        <p:txBody>
          <a:bodyPr>
            <a:normAutofit fontScale="77500" lnSpcReduction="20000"/>
          </a:bodyPr>
          <a:lstStyle/>
          <a:p>
            <a:pPr>
              <a:lnSpc>
                <a:spcPct val="120000"/>
              </a:lnSpc>
            </a:pPr>
            <a:r>
              <a:rPr lang="en-US" sz="2600" b="1" dirty="0">
                <a:solidFill>
                  <a:schemeClr val="bg2"/>
                </a:solidFill>
                <a:latin typeface="Quicksand" pitchFamily="2" charset="0"/>
              </a:rPr>
              <a:t>Challenges</a:t>
            </a:r>
          </a:p>
          <a:p>
            <a:pPr>
              <a:lnSpc>
                <a:spcPct val="120000"/>
              </a:lnSpc>
            </a:pPr>
            <a:r>
              <a:rPr lang="en-US" dirty="0">
                <a:latin typeface="Quicksand" pitchFamily="2" charset="0"/>
              </a:rPr>
              <a:t>Devaluation of the Ethiopian Birr (ETB) against the </a:t>
            </a:r>
            <a:br>
              <a:rPr lang="en-US" dirty="0">
                <a:latin typeface="Quicksand" pitchFamily="2" charset="0"/>
              </a:rPr>
            </a:br>
            <a:r>
              <a:rPr lang="en-US" dirty="0">
                <a:latin typeface="Quicksand" pitchFamily="2" charset="0"/>
              </a:rPr>
              <a:t>US dollar led to lower investment in $ terms</a:t>
            </a:r>
          </a:p>
          <a:p>
            <a:pPr>
              <a:lnSpc>
                <a:spcPct val="120000"/>
              </a:lnSpc>
            </a:pPr>
            <a:r>
              <a:rPr lang="en-US" dirty="0">
                <a:latin typeface="Quicksand" pitchFamily="2" charset="0"/>
              </a:rPr>
              <a:t>High sanitation costs limited coverage</a:t>
            </a:r>
          </a:p>
          <a:p>
            <a:pPr>
              <a:lnSpc>
                <a:spcPct val="120000"/>
              </a:lnSpc>
            </a:pPr>
            <a:r>
              <a:rPr lang="en-US" dirty="0">
                <a:latin typeface="Quicksand" pitchFamily="2" charset="0"/>
              </a:rPr>
              <a:t>Government wanted WASH coverage to be distributed equitably across sub-cities, changing agreed upon plans</a:t>
            </a:r>
          </a:p>
          <a:p>
            <a:pPr>
              <a:lnSpc>
                <a:spcPct val="120000"/>
              </a:lnSpc>
            </a:pPr>
            <a:r>
              <a:rPr lang="en-US" dirty="0">
                <a:latin typeface="Quicksand" pitchFamily="2" charset="0"/>
              </a:rPr>
              <a:t>Delays in government budget approvals</a:t>
            </a:r>
          </a:p>
          <a:p>
            <a:pPr>
              <a:lnSpc>
                <a:spcPct val="120000"/>
              </a:lnSpc>
            </a:pPr>
            <a:r>
              <a:rPr lang="en-US" dirty="0">
                <a:latin typeface="Quicksand" pitchFamily="2" charset="0"/>
              </a:rPr>
              <a:t>Government-funded sanitation construction not concurrent with project implementation</a:t>
            </a:r>
          </a:p>
          <a:p>
            <a:pPr>
              <a:lnSpc>
                <a:spcPct val="120000"/>
              </a:lnSpc>
            </a:pPr>
            <a:r>
              <a:rPr lang="en-US" dirty="0">
                <a:latin typeface="Quicksand" pitchFamily="2" charset="0"/>
              </a:rPr>
              <a:t>Asked for $8M of CapEx, not </a:t>
            </a:r>
            <a:r>
              <a:rPr lang="en-US" dirty="0" err="1">
                <a:latin typeface="Quicksand" pitchFamily="2" charset="0"/>
              </a:rPr>
              <a:t>OpEx</a:t>
            </a:r>
            <a:endParaRPr lang="en-US" dirty="0">
              <a:latin typeface="Quicksand" pitchFamily="2" charset="0"/>
            </a:endParaRPr>
          </a:p>
        </p:txBody>
      </p:sp>
      <p:sp>
        <p:nvSpPr>
          <p:cNvPr id="7" name="Content Placeholder 2">
            <a:extLst>
              <a:ext uri="{FF2B5EF4-FFF2-40B4-BE49-F238E27FC236}">
                <a16:creationId xmlns:a16="http://schemas.microsoft.com/office/drawing/2014/main" id="{7EC8E4FE-AFA9-E057-4FD8-BF192BBCFE50}"/>
              </a:ext>
            </a:extLst>
          </p:cNvPr>
          <p:cNvSpPr txBox="1">
            <a:spLocks/>
          </p:cNvSpPr>
          <p:nvPr/>
        </p:nvSpPr>
        <p:spPr>
          <a:xfrm>
            <a:off x="6464257" y="1823041"/>
            <a:ext cx="5553572" cy="4020547"/>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342900" indent="-3429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Quicksand" pitchFamily="2" charset="0"/>
                <a:ea typeface="+mn-ea"/>
                <a:cs typeface="+mn-cs"/>
              </a:defRPr>
            </a:lvl2pPr>
            <a:lvl3pPr marL="684000" indent="-342900" algn="l" defTabSz="914400" rtl="0" eaLnBrk="1" latinLnBrk="0" hangingPunct="1">
              <a:lnSpc>
                <a:spcPct val="90000"/>
              </a:lnSpc>
              <a:spcBef>
                <a:spcPts val="500"/>
              </a:spcBef>
              <a:buClr>
                <a:schemeClr val="accent3"/>
              </a:buClr>
              <a:buFont typeface="System Font Regular"/>
              <a:buChar char="-"/>
              <a:defRPr sz="1800" kern="1200">
                <a:solidFill>
                  <a:schemeClr val="tx1"/>
                </a:solidFill>
                <a:latin typeface="Quicksand" pitchFamily="2" charset="0"/>
                <a:ea typeface="+mn-ea"/>
                <a:cs typeface="+mn-cs"/>
              </a:defRPr>
            </a:lvl3pPr>
            <a:lvl4pPr marL="1368000" indent="-34290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solidFill>
                <a:latin typeface="Quicksand" pitchFamily="2" charset="0"/>
                <a:ea typeface="+mn-ea"/>
                <a:cs typeface="+mn-cs"/>
              </a:defRPr>
            </a:lvl4pPr>
            <a:lvl5pPr marL="2052000" indent="-342900" algn="l" defTabSz="914400" rtl="0" eaLnBrk="1" latinLnBrk="0" hangingPunct="1">
              <a:lnSpc>
                <a:spcPct val="90000"/>
              </a:lnSpc>
              <a:spcBef>
                <a:spcPts val="500"/>
              </a:spcBef>
              <a:buClr>
                <a:schemeClr val="accent3"/>
              </a:buClr>
              <a:buFont typeface="System Font Regular"/>
              <a:buChar char="-"/>
              <a:defRPr sz="14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b="1" dirty="0">
                <a:solidFill>
                  <a:schemeClr val="bg2"/>
                </a:solidFill>
              </a:rPr>
              <a:t>Solutions</a:t>
            </a:r>
          </a:p>
          <a:p>
            <a:pPr>
              <a:lnSpc>
                <a:spcPct val="110000"/>
              </a:lnSpc>
            </a:pPr>
            <a:r>
              <a:rPr lang="en-US" sz="1800" dirty="0"/>
              <a:t>Additional government funding committed</a:t>
            </a:r>
          </a:p>
          <a:p>
            <a:pPr>
              <a:lnSpc>
                <a:spcPct val="110000"/>
              </a:lnSpc>
            </a:pPr>
            <a:r>
              <a:rPr lang="en-US" sz="1800" dirty="0"/>
              <a:t>Reduced sanitation costs from $14K to $2K per </a:t>
            </a:r>
            <a:br>
              <a:rPr lang="en-US" sz="1800" dirty="0"/>
            </a:br>
            <a:r>
              <a:rPr lang="en-US" sz="1800" dirty="0"/>
              <a:t>stall over time</a:t>
            </a:r>
          </a:p>
          <a:p>
            <a:pPr>
              <a:lnSpc>
                <a:spcPct val="110000"/>
              </a:lnSpc>
            </a:pPr>
            <a:r>
              <a:rPr lang="en-US" sz="1800" dirty="0"/>
              <a:t>Flexible implementation plans; aligning with government priorities</a:t>
            </a:r>
          </a:p>
          <a:p>
            <a:pPr>
              <a:lnSpc>
                <a:spcPct val="110000"/>
              </a:lnSpc>
            </a:pPr>
            <a:r>
              <a:rPr lang="en-US" sz="1800" dirty="0"/>
              <a:t>Playing a proactive role between the bureaus of finance and education</a:t>
            </a:r>
          </a:p>
          <a:p>
            <a:pPr>
              <a:lnSpc>
                <a:spcPct val="110000"/>
              </a:lnSpc>
            </a:pPr>
            <a:r>
              <a:rPr lang="en-US" sz="1800" dirty="0"/>
              <a:t>Strong government relationship &amp; partnership visibility </a:t>
            </a:r>
          </a:p>
          <a:p>
            <a:pPr>
              <a:lnSpc>
                <a:spcPct val="110000"/>
              </a:lnSpc>
            </a:pPr>
            <a:r>
              <a:rPr lang="en-US" sz="1800" dirty="0"/>
              <a:t>Still negotiating over OpEx funding</a:t>
            </a:r>
          </a:p>
          <a:p>
            <a:pPr>
              <a:lnSpc>
                <a:spcPct val="110000"/>
              </a:lnSpc>
            </a:pPr>
            <a:endParaRPr lang="en-US" sz="2000" dirty="0">
              <a:latin typeface="Avenir Next LT Pro"/>
            </a:endParaRPr>
          </a:p>
        </p:txBody>
      </p:sp>
    </p:spTree>
    <p:extLst>
      <p:ext uri="{BB962C8B-B14F-4D97-AF65-F5344CB8AC3E}">
        <p14:creationId xmlns:p14="http://schemas.microsoft.com/office/powerpoint/2010/main" val="938849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sky, outdoor, plant, palm&#10;&#10;Description automatically generated">
            <a:extLst>
              <a:ext uri="{FF2B5EF4-FFF2-40B4-BE49-F238E27FC236}">
                <a16:creationId xmlns:a16="http://schemas.microsoft.com/office/drawing/2014/main" id="{F33D998B-A646-DE9D-1CEC-473CF63464FE}"/>
              </a:ext>
            </a:extLst>
          </p:cNvPr>
          <p:cNvPicPr>
            <a:picLocks noGrp="1" noChangeAspect="1"/>
          </p:cNvPicPr>
          <p:nvPr>
            <p:ph type="pic" idx="10"/>
          </p:nvPr>
        </p:nvPicPr>
        <p:blipFill>
          <a:blip r:embed="rId2">
            <a:extLst>
              <a:ext uri="{28A0092B-C50C-407E-A947-70E740481C1C}">
                <a14:useLocalDpi xmlns:a14="http://schemas.microsoft.com/office/drawing/2010/main" val="0"/>
              </a:ext>
            </a:extLst>
          </a:blip>
          <a:srcRect l="1489" r="1489"/>
          <a:stretch>
            <a:fillRect/>
          </a:stretch>
        </p:blipFill>
        <p:spPr/>
      </p:pic>
      <p:sp>
        <p:nvSpPr>
          <p:cNvPr id="10" name="Content Placeholder 9">
            <a:extLst>
              <a:ext uri="{FF2B5EF4-FFF2-40B4-BE49-F238E27FC236}">
                <a16:creationId xmlns:a16="http://schemas.microsoft.com/office/drawing/2014/main" id="{93BC70BD-D587-E0A7-D787-5CB81963B284}"/>
              </a:ext>
            </a:extLst>
          </p:cNvPr>
          <p:cNvSpPr>
            <a:spLocks noGrp="1"/>
          </p:cNvSpPr>
          <p:nvPr>
            <p:ph type="body" idx="1"/>
          </p:nvPr>
        </p:nvSpPr>
        <p:spPr>
          <a:xfrm>
            <a:off x="6323723" y="2661920"/>
            <a:ext cx="5694105" cy="3586480"/>
          </a:xfrm>
        </p:spPr>
        <p:txBody>
          <a:bodyPr vert="horz" lIns="91440" tIns="45720" rIns="91440" bIns="45720" rtlCol="0" anchor="t">
            <a:normAutofit fontScale="77500" lnSpcReduction="20000"/>
          </a:bodyPr>
          <a:lstStyle/>
          <a:p>
            <a:pPr>
              <a:lnSpc>
                <a:spcPct val="110000"/>
              </a:lnSpc>
            </a:pPr>
            <a:r>
              <a:rPr lang="en-GB" b="1" dirty="0"/>
              <a:t>Commitments </a:t>
            </a:r>
            <a:endParaRPr lang="en-GB" sz="2100" dirty="0"/>
          </a:p>
          <a:p>
            <a:pPr marL="0" lvl="1">
              <a:lnSpc>
                <a:spcPct val="110000"/>
              </a:lnSpc>
            </a:pPr>
            <a:r>
              <a:rPr lang="en-GB" sz="2300" dirty="0">
                <a:solidFill>
                  <a:schemeClr val="tx1"/>
                </a:solidFill>
              </a:rPr>
              <a:t>$3.1M committed by the Bahir Dar Municipal Administration and the Amhara State Government</a:t>
            </a:r>
          </a:p>
          <a:p>
            <a:pPr marL="0" lvl="2">
              <a:lnSpc>
                <a:spcPct val="110000"/>
              </a:lnSpc>
            </a:pPr>
            <a:r>
              <a:rPr lang="en-GB" sz="2300" dirty="0">
                <a:solidFill>
                  <a:schemeClr val="tx1"/>
                </a:solidFill>
              </a:rPr>
              <a:t>$2.1M for </a:t>
            </a:r>
            <a:r>
              <a:rPr lang="en-GB" sz="2300" dirty="0" err="1">
                <a:solidFill>
                  <a:schemeClr val="tx1"/>
                </a:solidFill>
              </a:rPr>
              <a:t>CapEx</a:t>
            </a:r>
            <a:r>
              <a:rPr lang="en-GB" sz="2300" dirty="0">
                <a:solidFill>
                  <a:schemeClr val="tx1"/>
                </a:solidFill>
              </a:rPr>
              <a:t> to improve school sanitation facilities</a:t>
            </a:r>
          </a:p>
          <a:p>
            <a:pPr marL="0" lvl="2">
              <a:lnSpc>
                <a:spcPct val="110000"/>
              </a:lnSpc>
            </a:pPr>
            <a:r>
              <a:rPr lang="en-GB" sz="2300" dirty="0">
                <a:solidFill>
                  <a:schemeClr val="tx1"/>
                </a:solidFill>
              </a:rPr>
              <a:t>$1M for </a:t>
            </a:r>
            <a:r>
              <a:rPr lang="en-GB" sz="2300" dirty="0" err="1">
                <a:solidFill>
                  <a:schemeClr val="tx1"/>
                </a:solidFill>
              </a:rPr>
              <a:t>OpEx</a:t>
            </a:r>
            <a:r>
              <a:rPr lang="en-GB" sz="2300" dirty="0">
                <a:solidFill>
                  <a:schemeClr val="tx1"/>
                </a:solidFill>
              </a:rPr>
              <a:t> to fund operations and maintenance over 10 years</a:t>
            </a:r>
          </a:p>
          <a:p>
            <a:pPr marL="0" lvl="2">
              <a:lnSpc>
                <a:spcPct val="110000"/>
              </a:lnSpc>
              <a:buNone/>
            </a:pPr>
            <a:endParaRPr lang="en-GB" sz="2300" i="1" dirty="0">
              <a:solidFill>
                <a:schemeClr val="tx1"/>
              </a:solidFill>
            </a:endParaRPr>
          </a:p>
          <a:p>
            <a:pPr marL="0" lvl="1">
              <a:lnSpc>
                <a:spcPct val="110000"/>
              </a:lnSpc>
            </a:pPr>
            <a:r>
              <a:rPr lang="en-US" sz="2300" dirty="0">
                <a:solidFill>
                  <a:schemeClr val="tx1"/>
                </a:solidFill>
              </a:rPr>
              <a:t>T</a:t>
            </a:r>
            <a:r>
              <a:rPr lang="en-US" sz="2300" b="0" i="0" dirty="0">
                <a:solidFill>
                  <a:schemeClr val="tx1"/>
                </a:solidFill>
                <a:effectLst/>
              </a:rPr>
              <a:t>he education department is working with schools, communities, and NGOs like CARE Ethiopia to mobilize funding for the construction of </a:t>
            </a:r>
            <a:br>
              <a:rPr lang="en-US" sz="2300" b="0" i="0" dirty="0">
                <a:solidFill>
                  <a:schemeClr val="tx1"/>
                </a:solidFill>
                <a:effectLst/>
              </a:rPr>
            </a:br>
            <a:r>
              <a:rPr lang="en-US" sz="2300" b="0" i="0" dirty="0">
                <a:solidFill>
                  <a:schemeClr val="tx1"/>
                </a:solidFill>
                <a:effectLst/>
              </a:rPr>
              <a:t>toilets in schools.  </a:t>
            </a:r>
          </a:p>
          <a:p>
            <a:pPr marL="525358" lvl="1" indent="-342900"/>
            <a:endParaRPr lang="en-GB" i="1" dirty="0">
              <a:latin typeface="Avenir Next LT Pro"/>
            </a:endParaRPr>
          </a:p>
        </p:txBody>
      </p:sp>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p:txBody>
          <a:bodyPr/>
          <a:lstStyle/>
          <a:p>
            <a:r>
              <a:rPr lang="en-GB" dirty="0">
                <a:latin typeface="Avenir Next LT Pro"/>
                <a:cs typeface="Quire Sans"/>
              </a:rPr>
              <a:t>Bahir Dar: </a:t>
            </a:r>
            <a:br>
              <a:rPr lang="en-GB" dirty="0">
                <a:latin typeface="Avenir Next LT Pro"/>
                <a:cs typeface="Quire Sans"/>
              </a:rPr>
            </a:br>
            <a:r>
              <a:rPr lang="en-GB" dirty="0">
                <a:latin typeface="Avenir Next LT Pro"/>
                <a:cs typeface="Quire Sans"/>
              </a:rPr>
              <a:t>The Financing Landscape</a:t>
            </a:r>
            <a:endParaRPr lang="en-US" dirty="0"/>
          </a:p>
        </p:txBody>
      </p:sp>
    </p:spTree>
    <p:extLst>
      <p:ext uri="{BB962C8B-B14F-4D97-AF65-F5344CB8AC3E}">
        <p14:creationId xmlns:p14="http://schemas.microsoft.com/office/powerpoint/2010/main" val="428219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CC23C-6CF2-DC57-F0FA-2AE45A04A5B9}"/>
              </a:ext>
            </a:extLst>
          </p:cNvPr>
          <p:cNvSpPr>
            <a:spLocks noGrp="1"/>
          </p:cNvSpPr>
          <p:nvPr>
            <p:ph type="title"/>
          </p:nvPr>
        </p:nvSpPr>
        <p:spPr/>
        <p:txBody>
          <a:bodyPr/>
          <a:lstStyle/>
          <a:p>
            <a:r>
              <a:rPr lang="en-US" dirty="0"/>
              <a:t>Bahir Dar: challenges &amp; solutions</a:t>
            </a:r>
          </a:p>
        </p:txBody>
      </p:sp>
      <p:sp>
        <p:nvSpPr>
          <p:cNvPr id="3" name="Content Placeholder 2">
            <a:extLst>
              <a:ext uri="{FF2B5EF4-FFF2-40B4-BE49-F238E27FC236}">
                <a16:creationId xmlns:a16="http://schemas.microsoft.com/office/drawing/2014/main" id="{2B685124-6362-71D9-A245-AE680ABE7458}"/>
              </a:ext>
            </a:extLst>
          </p:cNvPr>
          <p:cNvSpPr>
            <a:spLocks noGrp="1"/>
          </p:cNvSpPr>
          <p:nvPr>
            <p:ph idx="1"/>
          </p:nvPr>
        </p:nvSpPr>
        <p:spPr>
          <a:xfrm>
            <a:off x="751840" y="1825625"/>
            <a:ext cx="5050246" cy="3772535"/>
          </a:xfrm>
        </p:spPr>
        <p:txBody>
          <a:bodyPr>
            <a:normAutofit/>
          </a:bodyPr>
          <a:lstStyle/>
          <a:p>
            <a:r>
              <a:rPr lang="en-US" sz="2400" b="1" dirty="0">
                <a:solidFill>
                  <a:schemeClr val="bg2"/>
                </a:solidFill>
                <a:latin typeface="Quicksand" pitchFamily="2" charset="0"/>
              </a:rPr>
              <a:t>Challenges</a:t>
            </a:r>
          </a:p>
          <a:p>
            <a:r>
              <a:rPr lang="en-US" sz="2000" dirty="0">
                <a:latin typeface="Quicksand" pitchFamily="2" charset="0"/>
              </a:rPr>
              <a:t>Ongoing inflation and currency devaluation </a:t>
            </a:r>
          </a:p>
          <a:p>
            <a:r>
              <a:rPr lang="en-US" sz="2000" dirty="0">
                <a:latin typeface="Quicksand" pitchFamily="2" charset="0"/>
              </a:rPr>
              <a:t>Spill-over regional conflict has impacted budget priorities</a:t>
            </a:r>
          </a:p>
          <a:p>
            <a:r>
              <a:rPr lang="en-US" sz="2000" dirty="0">
                <a:latin typeface="Quicksand" pitchFamily="2" charset="0"/>
              </a:rPr>
              <a:t>Several peri-urban school sites have no access to water; potentially raising costs</a:t>
            </a:r>
          </a:p>
        </p:txBody>
      </p:sp>
      <p:sp>
        <p:nvSpPr>
          <p:cNvPr id="7" name="Content Placeholder 2">
            <a:extLst>
              <a:ext uri="{FF2B5EF4-FFF2-40B4-BE49-F238E27FC236}">
                <a16:creationId xmlns:a16="http://schemas.microsoft.com/office/drawing/2014/main" id="{7EC8E4FE-AFA9-E057-4FD8-BF192BBCFE50}"/>
              </a:ext>
            </a:extLst>
          </p:cNvPr>
          <p:cNvSpPr txBox="1">
            <a:spLocks/>
          </p:cNvSpPr>
          <p:nvPr/>
        </p:nvSpPr>
        <p:spPr>
          <a:xfrm>
            <a:off x="6464257" y="1823042"/>
            <a:ext cx="5267959" cy="3619212"/>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342900" indent="-3429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Quicksand" pitchFamily="2" charset="0"/>
                <a:ea typeface="+mn-ea"/>
                <a:cs typeface="+mn-cs"/>
              </a:defRPr>
            </a:lvl2pPr>
            <a:lvl3pPr marL="684000" indent="-342900" algn="l" defTabSz="914400" rtl="0" eaLnBrk="1" latinLnBrk="0" hangingPunct="1">
              <a:lnSpc>
                <a:spcPct val="90000"/>
              </a:lnSpc>
              <a:spcBef>
                <a:spcPts val="500"/>
              </a:spcBef>
              <a:buClr>
                <a:schemeClr val="accent3"/>
              </a:buClr>
              <a:buFont typeface="System Font Regular"/>
              <a:buChar char="-"/>
              <a:defRPr sz="1800" kern="1200">
                <a:solidFill>
                  <a:schemeClr val="tx1"/>
                </a:solidFill>
                <a:latin typeface="Quicksand" pitchFamily="2" charset="0"/>
                <a:ea typeface="+mn-ea"/>
                <a:cs typeface="+mn-cs"/>
              </a:defRPr>
            </a:lvl3pPr>
            <a:lvl4pPr marL="1368000" indent="-34290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solidFill>
                <a:latin typeface="Quicksand" pitchFamily="2" charset="0"/>
                <a:ea typeface="+mn-ea"/>
                <a:cs typeface="+mn-cs"/>
              </a:defRPr>
            </a:lvl4pPr>
            <a:lvl5pPr marL="2052000" indent="-342900" algn="l" defTabSz="914400" rtl="0" eaLnBrk="1" latinLnBrk="0" hangingPunct="1">
              <a:lnSpc>
                <a:spcPct val="90000"/>
              </a:lnSpc>
              <a:spcBef>
                <a:spcPts val="500"/>
              </a:spcBef>
              <a:buClr>
                <a:schemeClr val="accent3"/>
              </a:buClr>
              <a:buFont typeface="System Font Regular"/>
              <a:buChar char="-"/>
              <a:defRPr sz="14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chemeClr val="bg2"/>
                </a:solidFill>
              </a:rPr>
              <a:t>Solutions</a:t>
            </a:r>
          </a:p>
          <a:p>
            <a:r>
              <a:rPr lang="en-US" sz="2000" dirty="0">
                <a:effectLst/>
              </a:rPr>
              <a:t>Major inflation assumptions factored into project budget</a:t>
            </a:r>
          </a:p>
          <a:p>
            <a:r>
              <a:rPr lang="en-US" sz="2000" dirty="0"/>
              <a:t>Splash is raising additional philanthropic funding to supplement government shortfalls</a:t>
            </a:r>
          </a:p>
          <a:p>
            <a:r>
              <a:rPr lang="en-US" sz="2000" dirty="0"/>
              <a:t>Splash is working with local utilities to extend water access to schools, at </a:t>
            </a:r>
            <a:br>
              <a:rPr lang="en-US" sz="2000" dirty="0"/>
            </a:br>
            <a:r>
              <a:rPr lang="en-US" sz="2000" dirty="0"/>
              <a:t>their cost</a:t>
            </a:r>
          </a:p>
          <a:p>
            <a:pPr marL="342900" indent="-342900">
              <a:buFont typeface="Arial"/>
              <a:buChar char="•"/>
            </a:pPr>
            <a:endParaRPr lang="en-US" sz="2000" dirty="0">
              <a:latin typeface="Avenir Next LT Pro" panose="020B0504020202020204" pitchFamily="34" charset="77"/>
            </a:endParaRPr>
          </a:p>
        </p:txBody>
      </p:sp>
    </p:spTree>
    <p:extLst>
      <p:ext uri="{BB962C8B-B14F-4D97-AF65-F5344CB8AC3E}">
        <p14:creationId xmlns:p14="http://schemas.microsoft.com/office/powerpoint/2010/main" val="2696016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F6E67-1E3B-E952-2D39-6D47B7EDEF6F}"/>
              </a:ext>
            </a:extLst>
          </p:cNvPr>
          <p:cNvSpPr>
            <a:spLocks noGrp="1"/>
          </p:cNvSpPr>
          <p:nvPr>
            <p:ph type="title"/>
          </p:nvPr>
        </p:nvSpPr>
        <p:spPr/>
        <p:txBody>
          <a:bodyPr/>
          <a:lstStyle/>
          <a:p>
            <a:r>
              <a:rPr lang="en-US" dirty="0">
                <a:cs typeface="Quire Sans"/>
              </a:rPr>
              <a:t>Secrets to success</a:t>
            </a:r>
            <a:endParaRPr lang="en-US" dirty="0"/>
          </a:p>
        </p:txBody>
      </p:sp>
      <p:sp>
        <p:nvSpPr>
          <p:cNvPr id="4" name="Content Placeholder 3">
            <a:extLst>
              <a:ext uri="{FF2B5EF4-FFF2-40B4-BE49-F238E27FC236}">
                <a16:creationId xmlns:a16="http://schemas.microsoft.com/office/drawing/2014/main" id="{C030DA3A-268F-9544-ED98-809F5625C4D7}"/>
              </a:ext>
            </a:extLst>
          </p:cNvPr>
          <p:cNvSpPr>
            <a:spLocks noGrp="1"/>
          </p:cNvSpPr>
          <p:nvPr>
            <p:ph idx="1"/>
          </p:nvPr>
        </p:nvSpPr>
        <p:spPr>
          <a:xfrm>
            <a:off x="707571" y="1404257"/>
            <a:ext cx="10747419" cy="4193903"/>
          </a:xfrm>
        </p:spPr>
        <p:txBody>
          <a:bodyPr vert="horz" lIns="91440" tIns="45720" rIns="91440" bIns="45720" rtlCol="0" anchor="t">
            <a:noAutofit/>
          </a:bodyPr>
          <a:lstStyle/>
          <a:p>
            <a:pPr marL="525145" lvl="1" indent="-342900">
              <a:lnSpc>
                <a:spcPct val="100000"/>
              </a:lnSpc>
              <a:buClr>
                <a:srgbClr val="CAF906"/>
              </a:buClr>
            </a:pPr>
            <a:r>
              <a:rPr lang="en-GB" dirty="0">
                <a:solidFill>
                  <a:srgbClr val="FFFFFF"/>
                </a:solidFill>
              </a:rPr>
              <a:t>Align with existing government mandates and plans; be agile to accommodate requests</a:t>
            </a:r>
          </a:p>
          <a:p>
            <a:pPr marL="525145" lvl="1" indent="-342900">
              <a:lnSpc>
                <a:spcPct val="100000"/>
              </a:lnSpc>
              <a:buClr>
                <a:srgbClr val="CAF906"/>
              </a:buClr>
            </a:pPr>
            <a:r>
              <a:rPr lang="en-GB" dirty="0">
                <a:solidFill>
                  <a:srgbClr val="FFFFFF"/>
                </a:solidFill>
              </a:rPr>
              <a:t>Conduct an in-depth citywide survey in close consultation with government to clearly identify gaps in WASH coverage, as well as legislation, coordination, </a:t>
            </a:r>
            <a:br>
              <a:rPr lang="en-GB" dirty="0">
                <a:solidFill>
                  <a:srgbClr val="FFFFFF"/>
                </a:solidFill>
              </a:rPr>
            </a:br>
            <a:r>
              <a:rPr lang="en-GB" dirty="0">
                <a:solidFill>
                  <a:srgbClr val="FFFFFF"/>
                </a:solidFill>
              </a:rPr>
              <a:t>and capacity</a:t>
            </a:r>
            <a:endParaRPr lang="en-GB" dirty="0"/>
          </a:p>
          <a:p>
            <a:pPr marL="525145" lvl="1" indent="-342900">
              <a:lnSpc>
                <a:spcPct val="100000"/>
              </a:lnSpc>
              <a:buClr>
                <a:srgbClr val="CAF906"/>
              </a:buClr>
            </a:pPr>
            <a:r>
              <a:rPr lang="en-GB" dirty="0">
                <a:solidFill>
                  <a:srgbClr val="FFFFFF"/>
                </a:solidFill>
              </a:rPr>
              <a:t>Show proof of concept, including cost effectiveness and rapid implementation time, to convince government to invest</a:t>
            </a:r>
          </a:p>
          <a:p>
            <a:pPr marL="525145" lvl="1" indent="-342900">
              <a:lnSpc>
                <a:spcPct val="100000"/>
              </a:lnSpc>
              <a:buClr>
                <a:srgbClr val="CAF906"/>
              </a:buClr>
            </a:pPr>
            <a:r>
              <a:rPr lang="en-GB" dirty="0">
                <a:solidFill>
                  <a:srgbClr val="FFFFFF"/>
                </a:solidFill>
              </a:rPr>
              <a:t>Bring significant matching funds to the table</a:t>
            </a:r>
          </a:p>
          <a:p>
            <a:pPr marL="525145" lvl="1" indent="-342900">
              <a:lnSpc>
                <a:spcPct val="100000"/>
              </a:lnSpc>
              <a:buClr>
                <a:srgbClr val="CAF906"/>
              </a:buClr>
            </a:pPr>
            <a:r>
              <a:rPr lang="en-GB" dirty="0">
                <a:solidFill>
                  <a:srgbClr val="FFFFFF"/>
                </a:solidFill>
              </a:rPr>
              <a:t>Seek funding from existing budget line items, e.g. sanitation and water storage</a:t>
            </a:r>
          </a:p>
          <a:p>
            <a:pPr marL="525145" lvl="1" indent="-342900">
              <a:lnSpc>
                <a:spcPct val="100000"/>
              </a:lnSpc>
              <a:buClr>
                <a:srgbClr val="CAF906"/>
              </a:buClr>
            </a:pPr>
            <a:r>
              <a:rPr lang="en-GB" dirty="0">
                <a:solidFill>
                  <a:srgbClr val="FFFFFF"/>
                </a:solidFill>
              </a:rPr>
              <a:t>Build a broad coalition of stakeholders; engage them frequently through mechanisms such as technical and steering committees</a:t>
            </a:r>
          </a:p>
          <a:p>
            <a:pPr marL="639445" lvl="1" indent="-457200">
              <a:lnSpc>
                <a:spcPct val="100000"/>
              </a:lnSpc>
              <a:buClr>
                <a:srgbClr val="CAF906"/>
              </a:buClr>
            </a:pPr>
            <a:endParaRPr lang="en-US" sz="2100" dirty="0">
              <a:latin typeface="Avenir Next LT Pro"/>
            </a:endParaRPr>
          </a:p>
          <a:p>
            <a:pPr marL="683895" lvl="2" indent="0">
              <a:lnSpc>
                <a:spcPct val="100000"/>
              </a:lnSpc>
              <a:buClr>
                <a:srgbClr val="CAF906"/>
              </a:buClr>
              <a:buNone/>
            </a:pPr>
            <a:endParaRPr lang="en-GB" sz="2100" dirty="0">
              <a:solidFill>
                <a:srgbClr val="FFFFFF"/>
              </a:solidFill>
              <a:latin typeface="Avenir Next LT Pro"/>
            </a:endParaRPr>
          </a:p>
          <a:p>
            <a:endParaRPr lang="en-US" sz="2100" dirty="0">
              <a:solidFill>
                <a:srgbClr val="0F5C78"/>
              </a:solidFill>
              <a:latin typeface="Avenir Next LT Pro"/>
            </a:endParaRPr>
          </a:p>
        </p:txBody>
      </p:sp>
    </p:spTree>
    <p:extLst>
      <p:ext uri="{BB962C8B-B14F-4D97-AF65-F5344CB8AC3E}">
        <p14:creationId xmlns:p14="http://schemas.microsoft.com/office/powerpoint/2010/main" val="1770765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E2EE9D-522F-3C25-1951-80172884561D}"/>
              </a:ext>
            </a:extLst>
          </p:cNvPr>
          <p:cNvSpPr>
            <a:spLocks noGrp="1"/>
          </p:cNvSpPr>
          <p:nvPr>
            <p:ph type="title"/>
          </p:nvPr>
        </p:nvSpPr>
        <p:spPr>
          <a:xfrm>
            <a:off x="702620" y="604179"/>
            <a:ext cx="9282430" cy="752109"/>
          </a:xfrm>
        </p:spPr>
        <p:txBody>
          <a:bodyPr>
            <a:normAutofit/>
          </a:bodyPr>
          <a:lstStyle/>
          <a:p>
            <a:pPr algn="l"/>
            <a:r>
              <a:rPr lang="en-US" sz="4400" dirty="0">
                <a:cs typeface="Quire Sans"/>
              </a:rPr>
              <a:t>Lessons learned</a:t>
            </a:r>
            <a:endParaRPr lang="en-US" sz="4400" dirty="0"/>
          </a:p>
        </p:txBody>
      </p:sp>
      <p:sp>
        <p:nvSpPr>
          <p:cNvPr id="2" name="Text Placeholder 1">
            <a:extLst>
              <a:ext uri="{FF2B5EF4-FFF2-40B4-BE49-F238E27FC236}">
                <a16:creationId xmlns:a16="http://schemas.microsoft.com/office/drawing/2014/main" id="{1F9392CA-CF6F-8EC8-7F4F-BD97005CC172}"/>
              </a:ext>
            </a:extLst>
          </p:cNvPr>
          <p:cNvSpPr>
            <a:spLocks noGrp="1"/>
          </p:cNvSpPr>
          <p:nvPr>
            <p:ph type="body" idx="1"/>
          </p:nvPr>
        </p:nvSpPr>
        <p:spPr>
          <a:xfrm>
            <a:off x="880639" y="1715434"/>
            <a:ext cx="10430721" cy="3887973"/>
          </a:xfrm>
        </p:spPr>
        <p:txBody>
          <a:bodyPr vert="horz" lIns="91440" tIns="45720" rIns="91440" bIns="45720" rtlCol="0" anchor="t">
            <a:noAutofit/>
          </a:bodyPr>
          <a:lstStyle/>
          <a:p>
            <a:pPr marL="525145" lvl="1" indent="-342900">
              <a:lnSpc>
                <a:spcPct val="100000"/>
              </a:lnSpc>
              <a:buClr>
                <a:schemeClr val="tx2"/>
              </a:buClr>
              <a:buFont typeface="Arial,Sans-Serif"/>
              <a:buChar char="•"/>
            </a:pPr>
            <a:r>
              <a:rPr lang="en-GB" sz="2200" dirty="0">
                <a:solidFill>
                  <a:srgbClr val="FFFFFF"/>
                </a:solidFill>
              </a:rPr>
              <a:t>Mobilizing public funds is complex and requires playing a proactive coordination role to expedite budget approvals and project execution</a:t>
            </a:r>
          </a:p>
          <a:p>
            <a:pPr marL="525145" lvl="1" indent="-342900">
              <a:lnSpc>
                <a:spcPct val="100000"/>
              </a:lnSpc>
              <a:buClr>
                <a:schemeClr val="tx2"/>
              </a:buClr>
              <a:buFont typeface="Arial,Sans-Serif"/>
              <a:buChar char="•"/>
            </a:pPr>
            <a:r>
              <a:rPr lang="en-GB" sz="2200" dirty="0">
                <a:solidFill>
                  <a:srgbClr val="FFFFFF"/>
                </a:solidFill>
              </a:rPr>
              <a:t>Commitments (even in MOUs and Project Agreements) do not equal annual budget allocations</a:t>
            </a:r>
            <a:endParaRPr lang="en-US" sz="2200" dirty="0">
              <a:solidFill>
                <a:srgbClr val="FFFFFF"/>
              </a:solidFill>
            </a:endParaRPr>
          </a:p>
          <a:p>
            <a:pPr marL="525145" lvl="1" indent="-342900">
              <a:lnSpc>
                <a:spcPct val="100000"/>
              </a:lnSpc>
              <a:buClr>
                <a:schemeClr val="tx2"/>
              </a:buClr>
              <a:buFont typeface="Arial,Sans-Serif"/>
              <a:buChar char="•"/>
            </a:pPr>
            <a:r>
              <a:rPr lang="en-GB" sz="2200" dirty="0">
                <a:solidFill>
                  <a:srgbClr val="FFFFFF"/>
                </a:solidFill>
              </a:rPr>
              <a:t>Plan for inflation and exchange rate risks</a:t>
            </a:r>
          </a:p>
          <a:p>
            <a:pPr marL="525145" lvl="1" indent="-342900">
              <a:lnSpc>
                <a:spcPct val="100000"/>
              </a:lnSpc>
              <a:buClr>
                <a:schemeClr val="tx2"/>
              </a:buClr>
              <a:buFont typeface="Arial,Sans-Serif"/>
              <a:buChar char="•"/>
            </a:pPr>
            <a:r>
              <a:rPr lang="en-GB" sz="2200" dirty="0">
                <a:solidFill>
                  <a:srgbClr val="FFFFFF"/>
                </a:solidFill>
              </a:rPr>
              <a:t>Consider both </a:t>
            </a:r>
            <a:r>
              <a:rPr lang="en-GB" sz="2200" dirty="0" err="1">
                <a:solidFill>
                  <a:srgbClr val="FFFFFF"/>
                </a:solidFill>
              </a:rPr>
              <a:t>CapEx</a:t>
            </a:r>
            <a:r>
              <a:rPr lang="en-GB" sz="2200" dirty="0">
                <a:solidFill>
                  <a:srgbClr val="FFFFFF"/>
                </a:solidFill>
              </a:rPr>
              <a:t> and </a:t>
            </a:r>
            <a:r>
              <a:rPr lang="en-GB" sz="2200" dirty="0" err="1">
                <a:solidFill>
                  <a:srgbClr val="FFFFFF"/>
                </a:solidFill>
              </a:rPr>
              <a:t>OpEx</a:t>
            </a:r>
            <a:r>
              <a:rPr lang="en-GB" sz="2200" dirty="0">
                <a:solidFill>
                  <a:srgbClr val="FFFFFF"/>
                </a:solidFill>
              </a:rPr>
              <a:t> funding at the outset</a:t>
            </a:r>
            <a:endParaRPr lang="en-US" sz="2200" dirty="0"/>
          </a:p>
          <a:p>
            <a:pPr marL="525145" lvl="1" indent="-342900">
              <a:lnSpc>
                <a:spcPct val="100000"/>
              </a:lnSpc>
              <a:buClr>
                <a:schemeClr val="tx2"/>
              </a:buClr>
              <a:buFont typeface="Arial,Sans-Serif"/>
              <a:buChar char="•"/>
            </a:pPr>
            <a:r>
              <a:rPr lang="en-GB" sz="2200" dirty="0">
                <a:solidFill>
                  <a:srgbClr val="FFFFFF"/>
                </a:solidFill>
              </a:rPr>
              <a:t>Manage expectations, for your organization and your donors</a:t>
            </a:r>
          </a:p>
          <a:p>
            <a:pPr marL="982345" lvl="2" indent="-342900">
              <a:lnSpc>
                <a:spcPct val="100000"/>
              </a:lnSpc>
              <a:buClr>
                <a:schemeClr val="tx2"/>
              </a:buClr>
              <a:buFont typeface="Arial,Sans-Serif"/>
              <a:buChar char="•"/>
            </a:pPr>
            <a:r>
              <a:rPr lang="en-GB" sz="2000" dirty="0">
                <a:solidFill>
                  <a:srgbClr val="FFFFFF"/>
                </a:solidFill>
              </a:rPr>
              <a:t>Have a “Plan B” if government can’t meet commitments</a:t>
            </a:r>
          </a:p>
          <a:p>
            <a:pPr marL="982345" lvl="2" indent="-342900">
              <a:lnSpc>
                <a:spcPct val="100000"/>
              </a:lnSpc>
              <a:buClr>
                <a:schemeClr val="tx2"/>
              </a:buClr>
              <a:buFont typeface="Arial,Sans-Serif"/>
              <a:buChar char="•"/>
            </a:pPr>
            <a:r>
              <a:rPr lang="en-GB" sz="2000" dirty="0">
                <a:solidFill>
                  <a:srgbClr val="FFFFFF"/>
                </a:solidFill>
              </a:rPr>
              <a:t>Ensure donors understand the need for flexibility and adaptability</a:t>
            </a:r>
            <a:endParaRPr lang="en-US" sz="2000" dirty="0">
              <a:solidFill>
                <a:srgbClr val="FFFFFF"/>
              </a:solidFill>
            </a:endParaRPr>
          </a:p>
          <a:p>
            <a:pPr marL="569595" lvl="1" indent="-342900">
              <a:lnSpc>
                <a:spcPct val="100000"/>
              </a:lnSpc>
              <a:buClr>
                <a:schemeClr val="tx2"/>
              </a:buClr>
              <a:buFont typeface="Arial,Sans-Serif"/>
              <a:buChar char="•"/>
            </a:pPr>
            <a:r>
              <a:rPr lang="en-GB" sz="2200" dirty="0">
                <a:solidFill>
                  <a:srgbClr val="FFFFFF"/>
                </a:solidFill>
              </a:rPr>
              <a:t>Think beyond service delivery – capacity building, advocacy, and coordination mechanisms are key for systems strengthening</a:t>
            </a:r>
            <a:endParaRPr lang="en-US" sz="2200" dirty="0">
              <a:solidFill>
                <a:srgbClr val="FFFFFF"/>
              </a:solidFill>
            </a:endParaRPr>
          </a:p>
        </p:txBody>
      </p:sp>
    </p:spTree>
    <p:extLst>
      <p:ext uri="{BB962C8B-B14F-4D97-AF65-F5344CB8AC3E}">
        <p14:creationId xmlns:p14="http://schemas.microsoft.com/office/powerpoint/2010/main" val="2789715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E5D95B0-F1DC-85F9-D27A-344F1ACD2BBD}"/>
              </a:ext>
            </a:extLst>
          </p:cNvPr>
          <p:cNvSpPr>
            <a:spLocks noGrp="1"/>
          </p:cNvSpPr>
          <p:nvPr>
            <p:ph type="ftr" sz="quarter" idx="11"/>
          </p:nvPr>
        </p:nvSpPr>
        <p:spPr/>
        <p:txBody>
          <a:bodyPr lIns="91440" tIns="45720" rIns="91440" bIns="45720" anchor="t"/>
          <a:lstStyle/>
          <a:p>
            <a:r>
              <a:rPr lang="en-GB">
                <a:latin typeface="Avenir Next LT Pro"/>
              </a:rPr>
              <a:t>A Tale of Two Cities</a:t>
            </a:r>
            <a:endParaRPr lang="en-US"/>
          </a:p>
        </p:txBody>
      </p:sp>
      <p:sp>
        <p:nvSpPr>
          <p:cNvPr id="5" name="Title 4">
            <a:extLst>
              <a:ext uri="{FF2B5EF4-FFF2-40B4-BE49-F238E27FC236}">
                <a16:creationId xmlns:a16="http://schemas.microsoft.com/office/drawing/2014/main" id="{5FCDFBA1-CAE2-1C79-9F92-A1F33F99B7C1}"/>
              </a:ext>
            </a:extLst>
          </p:cNvPr>
          <p:cNvSpPr>
            <a:spLocks noGrp="1"/>
          </p:cNvSpPr>
          <p:nvPr>
            <p:ph type="title"/>
          </p:nvPr>
        </p:nvSpPr>
        <p:spPr/>
        <p:txBody>
          <a:bodyPr/>
          <a:lstStyle/>
          <a:p>
            <a:r>
              <a:rPr lang="en-GB" dirty="0">
                <a:latin typeface="Avenir Next LT Pro"/>
                <a:cs typeface="Quire Sans"/>
              </a:rPr>
              <a:t>What’s next?</a:t>
            </a:r>
            <a:endParaRPr lang="en-GB" dirty="0">
              <a:latin typeface="Avenir Next LT Pro"/>
            </a:endParaRPr>
          </a:p>
        </p:txBody>
      </p:sp>
      <p:sp>
        <p:nvSpPr>
          <p:cNvPr id="6" name="Content Placeholder 5">
            <a:extLst>
              <a:ext uri="{FF2B5EF4-FFF2-40B4-BE49-F238E27FC236}">
                <a16:creationId xmlns:a16="http://schemas.microsoft.com/office/drawing/2014/main" id="{E44BF7EC-3898-C5C4-5DE9-45ED75192677}"/>
              </a:ext>
            </a:extLst>
          </p:cNvPr>
          <p:cNvSpPr>
            <a:spLocks noGrp="1"/>
          </p:cNvSpPr>
          <p:nvPr>
            <p:ph idx="1"/>
          </p:nvPr>
        </p:nvSpPr>
        <p:spPr/>
        <p:txBody>
          <a:bodyPr vert="horz" lIns="91440" tIns="45720" rIns="91440" bIns="45720" rtlCol="0" anchor="t">
            <a:noAutofit/>
          </a:bodyPr>
          <a:lstStyle/>
          <a:p>
            <a:pPr marL="0" indent="0">
              <a:lnSpc>
                <a:spcPct val="100000"/>
              </a:lnSpc>
              <a:buNone/>
            </a:pPr>
            <a:r>
              <a:rPr lang="en-US" dirty="0">
                <a:effectLst/>
              </a:rPr>
              <a:t>Splash has had 30-35% co-investment committed by local</a:t>
            </a:r>
            <a:r>
              <a:rPr lang="en-US" dirty="0"/>
              <a:t> </a:t>
            </a:r>
            <a:r>
              <a:rPr lang="en-US" dirty="0">
                <a:effectLst/>
              </a:rPr>
              <a:t>governments, an amount that is exceptional in the WASH sector. </a:t>
            </a:r>
          </a:p>
          <a:p>
            <a:pPr marL="0" indent="0">
              <a:lnSpc>
                <a:spcPct val="100000"/>
              </a:lnSpc>
              <a:buNone/>
            </a:pPr>
            <a:endParaRPr lang="en-US" dirty="0">
              <a:effectLst/>
            </a:endParaRPr>
          </a:p>
          <a:p>
            <a:pPr marL="0" indent="0">
              <a:lnSpc>
                <a:spcPct val="100000"/>
              </a:lnSpc>
              <a:buNone/>
            </a:pPr>
            <a:r>
              <a:rPr lang="en-US" dirty="0">
                <a:effectLst/>
              </a:rPr>
              <a:t>We aim to package our insights</a:t>
            </a:r>
            <a:r>
              <a:rPr lang="en-US" dirty="0"/>
              <a:t> </a:t>
            </a:r>
            <a:r>
              <a:rPr lang="en-US" dirty="0">
                <a:effectLst/>
              </a:rPr>
              <a:t>and learnings around government funding into a detailed case study and rigorously researched </a:t>
            </a:r>
            <a:r>
              <a:rPr lang="en-US" dirty="0"/>
              <a:t>s</a:t>
            </a:r>
            <a:r>
              <a:rPr lang="en-US" dirty="0">
                <a:effectLst/>
              </a:rPr>
              <a:t>takeholder engagement framework that will be validated with</a:t>
            </a:r>
            <a:r>
              <a:rPr lang="en-US" dirty="0"/>
              <a:t> </a:t>
            </a:r>
            <a:r>
              <a:rPr lang="en-US" dirty="0">
                <a:effectLst/>
              </a:rPr>
              <a:t>government and implementation partners. </a:t>
            </a:r>
          </a:p>
          <a:p>
            <a:pPr marL="0" indent="0">
              <a:lnSpc>
                <a:spcPct val="100000"/>
              </a:lnSpc>
              <a:buNone/>
            </a:pPr>
            <a:endParaRPr lang="en-US" dirty="0"/>
          </a:p>
          <a:p>
            <a:pPr marL="0" indent="0">
              <a:lnSpc>
                <a:spcPct val="100000"/>
              </a:lnSpc>
              <a:buNone/>
            </a:pPr>
            <a:r>
              <a:rPr lang="en-US" dirty="0"/>
              <a:t>Ultimately, we hope to share this knowledge with the sector and document learnings as we expand our work in Ethiopia as well as to Kenya, Bangladesh, and beyond.</a:t>
            </a:r>
          </a:p>
          <a:p>
            <a:pPr marL="0" indent="0">
              <a:buNone/>
            </a:pPr>
            <a:endParaRPr lang="en-US" dirty="0">
              <a:latin typeface="Avenir Next LT Pro" panose="020B0504020202020204" pitchFamily="34" charset="77"/>
              <a:ea typeface="Times New Roman" panose="02020603050405020304" pitchFamily="18" charset="0"/>
              <a:cs typeface="Calibri"/>
            </a:endParaRPr>
          </a:p>
          <a:p>
            <a:pPr marL="0" indent="0">
              <a:buNone/>
            </a:pPr>
            <a:endParaRPr lang="en-US" sz="2000" dirty="0">
              <a:latin typeface="Avenir Next LT Pro" panose="020B0504020202020204" pitchFamily="34" charset="77"/>
            </a:endParaRPr>
          </a:p>
          <a:p>
            <a:pPr marL="0" indent="0">
              <a:buNone/>
            </a:pPr>
            <a:endParaRPr lang="en-US" sz="2000" dirty="0">
              <a:latin typeface="Avenir Next LT Pro" panose="020B0504020202020204" pitchFamily="34" charset="77"/>
              <a:ea typeface="Times New Roman" panose="02020603050405020304" pitchFamily="18" charset="0"/>
              <a:cs typeface="Calibri"/>
            </a:endParaRPr>
          </a:p>
        </p:txBody>
      </p:sp>
    </p:spTree>
    <p:extLst>
      <p:ext uri="{BB962C8B-B14F-4D97-AF65-F5344CB8AC3E}">
        <p14:creationId xmlns:p14="http://schemas.microsoft.com/office/powerpoint/2010/main" val="414151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4E0768F-7D80-0A11-C61D-AC629AAEECCE}"/>
              </a:ext>
            </a:extLst>
          </p:cNvPr>
          <p:cNvSpPr>
            <a:spLocks noGrp="1"/>
          </p:cNvSpPr>
          <p:nvPr>
            <p:ph type="body" idx="1"/>
          </p:nvPr>
        </p:nvSpPr>
        <p:spPr>
          <a:xfrm>
            <a:off x="6180881" y="651643"/>
            <a:ext cx="5359077" cy="3044706"/>
          </a:xfrm>
        </p:spPr>
        <p:txBody>
          <a:bodyPr vert="horz" lIns="91440" tIns="45720" rIns="91440" bIns="45720" rtlCol="0" anchor="t">
            <a:normAutofit/>
          </a:bodyPr>
          <a:lstStyle/>
          <a:p>
            <a:pPr algn="r"/>
            <a:r>
              <a:rPr lang="en-US" sz="3600" b="1" dirty="0"/>
              <a:t>Thank you!</a:t>
            </a:r>
          </a:p>
          <a:p>
            <a:pPr algn="r"/>
            <a:endParaRPr lang="en-US" dirty="0"/>
          </a:p>
          <a:p>
            <a:pPr algn="r"/>
            <a:r>
              <a:rPr lang="en-US" dirty="0"/>
              <a:t>Contact: </a:t>
            </a:r>
          </a:p>
          <a:p>
            <a:pPr algn="r"/>
            <a:r>
              <a:rPr lang="en-US" sz="2400" dirty="0">
                <a:solidFill>
                  <a:schemeClr val="tx2"/>
                </a:solidFill>
                <a:hlinkClick r:id="rId2">
                  <a:extLst>
                    <a:ext uri="{A12FA001-AC4F-418D-AE19-62706E023703}">
                      <ahyp:hlinkClr xmlns:ahyp="http://schemas.microsoft.com/office/drawing/2018/hyperlinkcolor" val="tx"/>
                    </a:ext>
                  </a:extLst>
                </a:hlinkClick>
              </a:rPr>
              <a:t>yodit.mekuria@splash.org</a:t>
            </a:r>
            <a:r>
              <a:rPr lang="en-US" sz="2400" dirty="0">
                <a:solidFill>
                  <a:schemeClr val="tx2"/>
                </a:solidFill>
              </a:rPr>
              <a:t> </a:t>
            </a:r>
          </a:p>
          <a:p>
            <a:pPr algn="r"/>
            <a:r>
              <a:rPr lang="en-US" sz="2400" dirty="0">
                <a:solidFill>
                  <a:schemeClr val="tx2"/>
                </a:solidFill>
                <a:hlinkClick r:id="rId3">
                  <a:extLst>
                    <a:ext uri="{A12FA001-AC4F-418D-AE19-62706E023703}">
                      <ahyp:hlinkClr xmlns:ahyp="http://schemas.microsoft.com/office/drawing/2018/hyperlinkcolor" val="tx"/>
                    </a:ext>
                  </a:extLst>
                </a:hlinkClick>
              </a:rPr>
              <a:t>www.splash.org</a:t>
            </a:r>
            <a:r>
              <a:rPr lang="en-US" sz="2400" dirty="0">
                <a:solidFill>
                  <a:schemeClr val="tx2"/>
                </a:solidFill>
              </a:rPr>
              <a:t> </a:t>
            </a:r>
          </a:p>
        </p:txBody>
      </p:sp>
      <p:pic>
        <p:nvPicPr>
          <p:cNvPr id="12" name="Picture Placeholder 11" descr="Logo, company name&#10;&#10;Description automatically generated">
            <a:extLst>
              <a:ext uri="{FF2B5EF4-FFF2-40B4-BE49-F238E27FC236}">
                <a16:creationId xmlns:a16="http://schemas.microsoft.com/office/drawing/2014/main" id="{BCE71921-F4F1-A23E-6BDB-14D7BAB63E44}"/>
              </a:ext>
            </a:extLst>
          </p:cNvPr>
          <p:cNvPicPr>
            <a:picLocks noGrp="1" noChangeAspect="1"/>
          </p:cNvPicPr>
          <p:nvPr>
            <p:ph type="pic" idx="10"/>
          </p:nvPr>
        </p:nvPicPr>
        <p:blipFill>
          <a:blip r:embed="rId4">
            <a:extLst>
              <a:ext uri="{28A0092B-C50C-407E-A947-70E740481C1C}">
                <a14:useLocalDpi xmlns:a14="http://schemas.microsoft.com/office/drawing/2010/main" val="0"/>
              </a:ext>
            </a:extLst>
          </a:blip>
          <a:srcRect t="675" b="675"/>
          <a:stretch>
            <a:fillRect/>
          </a:stretch>
        </p:blipFill>
        <p:spPr>
          <a:xfrm>
            <a:off x="652042" y="1776343"/>
            <a:ext cx="3596296" cy="3548012"/>
          </a:xfrm>
        </p:spPr>
      </p:pic>
      <p:sp>
        <p:nvSpPr>
          <p:cNvPr id="2" name="Title 1">
            <a:extLst>
              <a:ext uri="{FF2B5EF4-FFF2-40B4-BE49-F238E27FC236}">
                <a16:creationId xmlns:a16="http://schemas.microsoft.com/office/drawing/2014/main" id="{2AB58641-A5FC-2382-2E94-3576E423D307}"/>
              </a:ext>
            </a:extLst>
          </p:cNvPr>
          <p:cNvSpPr>
            <a:spLocks noGrp="1"/>
          </p:cNvSpPr>
          <p:nvPr>
            <p:ph type="title" idx="4294967295"/>
          </p:nvPr>
        </p:nvSpPr>
        <p:spPr>
          <a:xfrm>
            <a:off x="3275013" y="41275"/>
            <a:ext cx="8916987" cy="750888"/>
          </a:xfrm>
        </p:spPr>
        <p:txBody>
          <a:bodyPr/>
          <a:lstStyle/>
          <a:p>
            <a:pPr algn="ctr"/>
            <a:r>
              <a:rPr lang="en-US" dirty="0">
                <a:latin typeface="Avenir Next LT Pro"/>
                <a:cs typeface="Quire Sans"/>
              </a:rPr>
              <a:t>Thank You!</a:t>
            </a:r>
            <a:endParaRPr lang="en-US" dirty="0"/>
          </a:p>
        </p:txBody>
      </p:sp>
      <p:sp>
        <p:nvSpPr>
          <p:cNvPr id="3" name="Footer Placeholder 2">
            <a:extLst>
              <a:ext uri="{FF2B5EF4-FFF2-40B4-BE49-F238E27FC236}">
                <a16:creationId xmlns:a16="http://schemas.microsoft.com/office/drawing/2014/main" id="{9925BBE7-0202-D73E-618C-1238D082D3A4}"/>
              </a:ext>
            </a:extLst>
          </p:cNvPr>
          <p:cNvSpPr>
            <a:spLocks noGrp="1"/>
          </p:cNvSpPr>
          <p:nvPr>
            <p:ph type="ftr" sz="quarter" idx="4294967295"/>
          </p:nvPr>
        </p:nvSpPr>
        <p:spPr>
          <a:xfrm>
            <a:off x="0" y="6126163"/>
            <a:ext cx="8909050" cy="365125"/>
          </a:xfrm>
        </p:spPr>
        <p:txBody>
          <a:bodyPr lIns="91440" tIns="45720" rIns="91440" bIns="45720" anchor="t"/>
          <a:lstStyle/>
          <a:p>
            <a:r>
              <a:rPr lang="en-GB" dirty="0">
                <a:latin typeface="Avenir Next LT Pro"/>
              </a:rPr>
              <a:t>A Tale of Two Cities </a:t>
            </a:r>
            <a:endParaRPr lang="en-GB" dirty="0"/>
          </a:p>
        </p:txBody>
      </p:sp>
    </p:spTree>
    <p:extLst>
      <p:ext uri="{BB962C8B-B14F-4D97-AF65-F5344CB8AC3E}">
        <p14:creationId xmlns:p14="http://schemas.microsoft.com/office/powerpoint/2010/main" val="782639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7C5378-A18E-F132-33F8-2439582BE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6437" y="232471"/>
            <a:ext cx="9514841" cy="1004380"/>
          </a:xfrm>
          <a:prstGeom prst="rect">
            <a:avLst/>
          </a:prstGeom>
        </p:spPr>
      </p:pic>
      <p:pic>
        <p:nvPicPr>
          <p:cNvPr id="5" name="Picture 4" descr="Logo&#10;&#10;Description automatically generated">
            <a:extLst>
              <a:ext uri="{FF2B5EF4-FFF2-40B4-BE49-F238E27FC236}">
                <a16:creationId xmlns:a16="http://schemas.microsoft.com/office/drawing/2014/main" id="{98ED0A5C-B1F0-A944-0555-E3E3B7CFA7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094" y="4717176"/>
            <a:ext cx="1537163" cy="1053241"/>
          </a:xfrm>
          <a:prstGeom prst="rect">
            <a:avLst/>
          </a:prstGeom>
        </p:spPr>
      </p:pic>
      <p:pic>
        <p:nvPicPr>
          <p:cNvPr id="6" name="Picture 5">
            <a:extLst>
              <a:ext uri="{FF2B5EF4-FFF2-40B4-BE49-F238E27FC236}">
                <a16:creationId xmlns:a16="http://schemas.microsoft.com/office/drawing/2014/main" id="{A17910DA-9265-F335-841B-267430206F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7658" y="4847264"/>
            <a:ext cx="1540727" cy="619945"/>
          </a:xfrm>
          <a:prstGeom prst="rect">
            <a:avLst/>
          </a:prstGeom>
        </p:spPr>
      </p:pic>
      <p:pic>
        <p:nvPicPr>
          <p:cNvPr id="7" name="Graphic 6">
            <a:extLst>
              <a:ext uri="{FF2B5EF4-FFF2-40B4-BE49-F238E27FC236}">
                <a16:creationId xmlns:a16="http://schemas.microsoft.com/office/drawing/2014/main" id="{C67AC3B6-FF09-E86F-ACA5-85410D39AB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7189" y="1953996"/>
            <a:ext cx="3094543" cy="1224649"/>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BAA79A97-A744-4E5D-C725-95FB73CE6F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89308" y="2188590"/>
            <a:ext cx="938825" cy="1016719"/>
          </a:xfrm>
          <a:prstGeom prst="rect">
            <a:avLst/>
          </a:prstGeom>
        </p:spPr>
      </p:pic>
      <p:pic>
        <p:nvPicPr>
          <p:cNvPr id="9" name="Picture 8" descr="Logo, company name&#10;&#10;Description automatically generated">
            <a:extLst>
              <a:ext uri="{FF2B5EF4-FFF2-40B4-BE49-F238E27FC236}">
                <a16:creationId xmlns:a16="http://schemas.microsoft.com/office/drawing/2014/main" id="{CAD00AC7-923F-DAE9-D747-E35E1E17C8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87770" y="5938983"/>
            <a:ext cx="1323897" cy="551624"/>
          </a:xfrm>
          <a:prstGeom prst="rect">
            <a:avLst/>
          </a:prstGeom>
        </p:spPr>
      </p:pic>
      <p:pic>
        <p:nvPicPr>
          <p:cNvPr id="10" name="Picture 9" descr="A picture containing logo&#10;&#10;Description automatically generated">
            <a:extLst>
              <a:ext uri="{FF2B5EF4-FFF2-40B4-BE49-F238E27FC236}">
                <a16:creationId xmlns:a16="http://schemas.microsoft.com/office/drawing/2014/main" id="{51CD7E15-555F-B552-7DD1-5A801B47DA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30555" y="4657539"/>
            <a:ext cx="1225550" cy="737769"/>
          </a:xfrm>
          <a:prstGeom prst="rect">
            <a:avLst/>
          </a:prstGeom>
        </p:spPr>
      </p:pic>
      <p:pic>
        <p:nvPicPr>
          <p:cNvPr id="11" name="Picture 10">
            <a:extLst>
              <a:ext uri="{FF2B5EF4-FFF2-40B4-BE49-F238E27FC236}">
                <a16:creationId xmlns:a16="http://schemas.microsoft.com/office/drawing/2014/main" id="{032F1418-3BC5-51E6-E549-D427BA59DB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04956" y="4743977"/>
            <a:ext cx="1701800" cy="553085"/>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D6C665B7-2F7D-E704-7599-3EF86D714CF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53923" y="2183518"/>
            <a:ext cx="2336800" cy="700291"/>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5C30B21B-DDD6-3DAE-5601-ABC04D7AC4F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02800" y="2327388"/>
            <a:ext cx="2059167" cy="412551"/>
          </a:xfrm>
          <a:prstGeom prst="rect">
            <a:avLst/>
          </a:prstGeom>
        </p:spPr>
      </p:pic>
      <p:pic>
        <p:nvPicPr>
          <p:cNvPr id="14" name="Picture 13" descr="Logo&#10;&#10;Description automatically generated">
            <a:extLst>
              <a:ext uri="{FF2B5EF4-FFF2-40B4-BE49-F238E27FC236}">
                <a16:creationId xmlns:a16="http://schemas.microsoft.com/office/drawing/2014/main" id="{6D8B330E-54DD-3AD5-AB77-DCB755D6E70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2876" y="3341472"/>
            <a:ext cx="853529" cy="939800"/>
          </a:xfrm>
          <a:prstGeom prst="rect">
            <a:avLst/>
          </a:prstGeom>
        </p:spPr>
      </p:pic>
      <p:pic>
        <p:nvPicPr>
          <p:cNvPr id="15" name="Graphic 14">
            <a:extLst>
              <a:ext uri="{FF2B5EF4-FFF2-40B4-BE49-F238E27FC236}">
                <a16:creationId xmlns:a16="http://schemas.microsoft.com/office/drawing/2014/main" id="{443527BB-AA46-85EF-06D7-16F773948BA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144258" y="3452506"/>
            <a:ext cx="1852253" cy="848360"/>
          </a:xfrm>
          <a:prstGeom prst="rect">
            <a:avLst/>
          </a:prstGeom>
        </p:spPr>
      </p:pic>
      <p:pic>
        <p:nvPicPr>
          <p:cNvPr id="16" name="Picture 15" descr="Logo, company name&#10;&#10;Description automatically generated">
            <a:extLst>
              <a:ext uri="{FF2B5EF4-FFF2-40B4-BE49-F238E27FC236}">
                <a16:creationId xmlns:a16="http://schemas.microsoft.com/office/drawing/2014/main" id="{556A780C-2151-597D-2112-9B5764DFB4C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76946" y="3231527"/>
            <a:ext cx="1828800" cy="1137920"/>
          </a:xfrm>
          <a:prstGeom prst="rect">
            <a:avLst/>
          </a:prstGeom>
        </p:spPr>
      </p:pic>
      <p:pic>
        <p:nvPicPr>
          <p:cNvPr id="17" name="Picture 16" descr="Logo&#10;&#10;Description automatically generated">
            <a:extLst>
              <a:ext uri="{FF2B5EF4-FFF2-40B4-BE49-F238E27FC236}">
                <a16:creationId xmlns:a16="http://schemas.microsoft.com/office/drawing/2014/main" id="{A6808CC2-7DDA-7D4C-69A1-C60BD4091A9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763623" y="3538322"/>
            <a:ext cx="2184400" cy="546100"/>
          </a:xfrm>
          <a:prstGeom prst="rect">
            <a:avLst/>
          </a:prstGeom>
        </p:spPr>
      </p:pic>
      <p:pic>
        <p:nvPicPr>
          <p:cNvPr id="18" name="Picture 17">
            <a:extLst>
              <a:ext uri="{FF2B5EF4-FFF2-40B4-BE49-F238E27FC236}">
                <a16:creationId xmlns:a16="http://schemas.microsoft.com/office/drawing/2014/main" id="{747B59B8-AE8F-57E3-C16C-DD7ECFA62A6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530080" y="3596393"/>
            <a:ext cx="2285153" cy="429959"/>
          </a:xfrm>
          <a:prstGeom prst="rect">
            <a:avLst/>
          </a:prstGeom>
        </p:spPr>
      </p:pic>
      <p:pic>
        <p:nvPicPr>
          <p:cNvPr id="19" name="Picture 18" descr="A picture containing logo&#10;&#10;Description automatically generated">
            <a:extLst>
              <a:ext uri="{FF2B5EF4-FFF2-40B4-BE49-F238E27FC236}">
                <a16:creationId xmlns:a16="http://schemas.microsoft.com/office/drawing/2014/main" id="{3D985E9A-74CA-6E83-BBDE-47EE1D51661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280650" y="4510215"/>
            <a:ext cx="1098550" cy="1098550"/>
          </a:xfrm>
          <a:prstGeom prst="rect">
            <a:avLst/>
          </a:prstGeom>
        </p:spPr>
      </p:pic>
      <p:pic>
        <p:nvPicPr>
          <p:cNvPr id="20" name="Picture 19" descr="Background pattern&#10;&#10;Description automatically generated">
            <a:extLst>
              <a:ext uri="{FF2B5EF4-FFF2-40B4-BE49-F238E27FC236}">
                <a16:creationId xmlns:a16="http://schemas.microsoft.com/office/drawing/2014/main" id="{BCE43ACB-3D5A-CEDA-5D81-5D3D08B8A92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975593" y="5902511"/>
            <a:ext cx="1633385" cy="744306"/>
          </a:xfrm>
          <a:prstGeom prst="rect">
            <a:avLst/>
          </a:prstGeom>
        </p:spPr>
      </p:pic>
      <p:pic>
        <p:nvPicPr>
          <p:cNvPr id="21" name="Picture 20" descr="Graphical user interface, text, application&#10;&#10;Description automatically generated">
            <a:extLst>
              <a:ext uri="{FF2B5EF4-FFF2-40B4-BE49-F238E27FC236}">
                <a16:creationId xmlns:a16="http://schemas.microsoft.com/office/drawing/2014/main" id="{1199D1E2-EBFF-5BD5-4628-CA605A186F4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381240" y="5867315"/>
            <a:ext cx="1424828" cy="716866"/>
          </a:xfrm>
          <a:prstGeom prst="rect">
            <a:avLst/>
          </a:prstGeom>
        </p:spPr>
      </p:pic>
      <p:sp>
        <p:nvSpPr>
          <p:cNvPr id="22" name="TextBox 21">
            <a:extLst>
              <a:ext uri="{FF2B5EF4-FFF2-40B4-BE49-F238E27FC236}">
                <a16:creationId xmlns:a16="http://schemas.microsoft.com/office/drawing/2014/main" id="{F0F94E1B-97AB-7E8F-BF78-9DD4E2AD666A}"/>
              </a:ext>
            </a:extLst>
          </p:cNvPr>
          <p:cNvSpPr txBox="1"/>
          <p:nvPr/>
        </p:nvSpPr>
        <p:spPr>
          <a:xfrm>
            <a:off x="2335696" y="1105930"/>
            <a:ext cx="713629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rPr>
              <a:t>All Systems Connect 2023 is made possible thanks to the generous support of our partners including the World Health Organization 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p:txBody>
      </p:sp>
    </p:spTree>
    <p:extLst>
      <p:ext uri="{BB962C8B-B14F-4D97-AF65-F5344CB8AC3E}">
        <p14:creationId xmlns:p14="http://schemas.microsoft.com/office/powerpoint/2010/main" val="2728098637"/>
      </p:ext>
    </p:extLst>
  </p:cSld>
  <p:clrMapOvr>
    <a:masterClrMapping/>
  </p:clrMapOvr>
</p:sld>
</file>

<file path=ppt/theme/theme1.xml><?xml version="1.0" encoding="utf-8"?>
<a:theme xmlns:a="http://schemas.openxmlformats.org/drawingml/2006/main" name="Systems Connect">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stems Connect" id="{FB185B88-56D3-455A-A27D-7BB1678AEFA5}" vid="{57142174-017F-4952-A8AE-583D39D2B947}"/>
    </a:ext>
  </a:extLst>
</a:theme>
</file>

<file path=ppt/theme/theme2.xml><?xml version="1.0" encoding="utf-8"?>
<a:theme xmlns:a="http://schemas.openxmlformats.org/drawingml/2006/main" name="Systems Connect v6">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stems Connect v6" id="{9077E7CF-C240-4DC5-8CEC-1F207DA33209}" vid="{5B4D52D3-153B-47F8-8E80-FF9DD0425245}"/>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cf6d27a-a121-47a7-bb37-240d2e08ea91">
      <Terms xmlns="http://schemas.microsoft.com/office/infopath/2007/PartnerControls"/>
    </lcf76f155ced4ddcb4097134ff3c332f>
    <TaxCatchAll xmlns="bbc718c4-94a0-4501-a8e8-70f7c8e44e1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769192-5093-4D94-BFA6-751F174D85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f6d27a-a121-47a7-bb37-240d2e08ea91"/>
    <ds:schemaRef ds:uri="bbc718c4-94a0-4501-a8e8-70f7c8e44e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BBF8C0-4232-4ED5-8C41-F237ABF6B8FF}">
  <ds:schemaRefs>
    <ds:schemaRef ds:uri="1da3b689-b880-4215-ba61-a2dc56451f85"/>
    <ds:schemaRef ds:uri="455deade-1121-4955-9e3a-ce18185e69a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7cf6d27a-a121-47a7-bb37-240d2e08ea91"/>
    <ds:schemaRef ds:uri="bbc718c4-94a0-4501-a8e8-70f7c8e44e11"/>
  </ds:schemaRefs>
</ds:datastoreItem>
</file>

<file path=customXml/itemProps3.xml><?xml version="1.0" encoding="utf-8"?>
<ds:datastoreItem xmlns:ds="http://schemas.openxmlformats.org/officeDocument/2006/customXml" ds:itemID="{BA773CE7-6A6A-4A81-9C13-DC9C316124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Systems Connect</Template>
  <TotalTime>2267</TotalTime>
  <Words>1073</Words>
  <Application>Microsoft Office PowerPoint</Application>
  <PresentationFormat>Widescreen</PresentationFormat>
  <Paragraphs>124</Paragraphs>
  <Slides>14</Slides>
  <Notes>5</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14</vt:i4>
      </vt:variant>
    </vt:vector>
  </HeadingPairs>
  <TitlesOfParts>
    <vt:vector size="26" baseType="lpstr">
      <vt:lpstr>Arial</vt:lpstr>
      <vt:lpstr>Arial,Sans-Serif</vt:lpstr>
      <vt:lpstr>Avenir Next LT Pro</vt:lpstr>
      <vt:lpstr>Bryant Medium Italic</vt:lpstr>
      <vt:lpstr>Calibri</vt:lpstr>
      <vt:lpstr>Calibri Light</vt:lpstr>
      <vt:lpstr>Quicksand</vt:lpstr>
      <vt:lpstr>Quicksand Medium</vt:lpstr>
      <vt:lpstr>System Font Regular</vt:lpstr>
      <vt:lpstr>Systems Connect</vt:lpstr>
      <vt:lpstr>Systems Connect v6</vt:lpstr>
      <vt:lpstr>1_Office Theme</vt:lpstr>
      <vt:lpstr>PowerPoint Presentation</vt:lpstr>
      <vt:lpstr>A Tale of Two Cities</vt:lpstr>
      <vt:lpstr>About Splash</vt:lpstr>
      <vt:lpstr>PowerPoint Presentation</vt:lpstr>
      <vt:lpstr>The Cities</vt:lpstr>
      <vt:lpstr>Addis Ababa:  The financing landscape</vt:lpstr>
      <vt:lpstr>Addis Ababa: challenges &amp; solutions</vt:lpstr>
      <vt:lpstr>Bahir Dar:  The Financing Landscape</vt:lpstr>
      <vt:lpstr>Bahir Dar: challenges &amp; solutions</vt:lpstr>
      <vt:lpstr>Secrets to success</vt:lpstr>
      <vt:lpstr>Lessons learned</vt:lpstr>
      <vt:lpstr>What’s next?</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Dechan Dalrymple</dc:creator>
  <cp:lastModifiedBy>USER</cp:lastModifiedBy>
  <cp:revision>64</cp:revision>
  <dcterms:created xsi:type="dcterms:W3CDTF">2023-03-15T11:22:56Z</dcterms:created>
  <dcterms:modified xsi:type="dcterms:W3CDTF">2023-05-03T07:32:48Z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y fmtid="{D5CDD505-2E9C-101B-9397-08002B2CF9AE}" pid="3" name="MediaServiceImageTags">
    <vt:lpwstr/>
  </property>
</Properties>
</file>