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notesSlides/notesSlide1.xml" ContentType="application/vnd.openxmlformats-officedocument.presentationml.notesSlide+xml"/>
  <Override PartName="/ppt/slideLayouts/slideLayout64.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59" r:id="rId1"/>
    <p:sldMasterId id="2147483787" r:id="rId2"/>
    <p:sldMasterId id="2147483815" r:id="rId3"/>
  </p:sldMasterIdLst>
  <p:notesMasterIdLst>
    <p:notesMasterId r:id="rId11"/>
  </p:notesMasterIdLst>
  <p:sldIdLst>
    <p:sldId id="262" r:id="rId4"/>
    <p:sldId id="263" r:id="rId5"/>
    <p:sldId id="257" r:id="rId6"/>
    <p:sldId id="261" r:id="rId7"/>
    <p:sldId id="258" r:id="rId8"/>
    <p:sldId id="260" r:id="rId9"/>
    <p:sldId id="287" r:id="rId10"/>
  </p:sldIdLst>
  <p:sldSz cx="12192000" cy="6858000"/>
  <p:notesSz cx="6858000" cy="9144000"/>
  <p:defaultTex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1143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2286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3429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4572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5715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6858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8001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914400" algn="ctr" defTabSz="412750" rtl="0" fontAlgn="auto" latinLnBrk="0" hangingPunct="0">
      <a:lnSpc>
        <a:spcPct val="100000"/>
      </a:lnSpc>
      <a:spcBef>
        <a:spcPts val="0"/>
      </a:spcBef>
      <a:spcAft>
        <a:spcPts val="0"/>
      </a:spcAft>
      <a:buClrTx/>
      <a:buSzTx/>
      <a:buFontTx/>
      <a:buNone/>
      <a:tabLst/>
      <a:defRPr kumimoji="0" sz="15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howGuides="1">
      <p:cViewPr varScale="1">
        <p:scale>
          <a:sx n="83" d="100"/>
          <a:sy n="83" d="100"/>
        </p:scale>
        <p:origin x="586" y="67"/>
      </p:cViewPr>
      <p:guideLst>
        <p:guide orient="horz" pos="2160"/>
        <p:guide pos="3840"/>
      </p:guideLst>
    </p:cSldViewPr>
  </p:slideViewPr>
  <p:notesTextViewPr>
    <p:cViewPr>
      <p:scale>
        <a:sx n="1" d="1"/>
        <a:sy n="1" d="1"/>
      </p:scale>
      <p:origin x="0" y="0"/>
    </p:cViewPr>
  </p:notesTextViewPr>
  <p:sorterViewPr>
    <p:cViewPr varScale="1">
      <p:scale>
        <a:sx n="1" d="1"/>
        <a:sy n="1" d="1"/>
      </p:scale>
      <p:origin x="0" y="-1819"/>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381000" y="685800"/>
            <a:ext cx="6096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228600" latinLnBrk="0">
      <a:lnSpc>
        <a:spcPct val="117999"/>
      </a:lnSpc>
      <a:defRPr sz="1100">
        <a:latin typeface="Helvetica Neue"/>
        <a:ea typeface="Helvetica Neue"/>
        <a:cs typeface="Helvetica Neue"/>
        <a:sym typeface="Helvetica Neue"/>
      </a:defRPr>
    </a:lvl1pPr>
    <a:lvl2pPr indent="114300" defTabSz="228600" latinLnBrk="0">
      <a:lnSpc>
        <a:spcPct val="117999"/>
      </a:lnSpc>
      <a:defRPr sz="1100">
        <a:latin typeface="Helvetica Neue"/>
        <a:ea typeface="Helvetica Neue"/>
        <a:cs typeface="Helvetica Neue"/>
        <a:sym typeface="Helvetica Neue"/>
      </a:defRPr>
    </a:lvl2pPr>
    <a:lvl3pPr indent="228600" defTabSz="228600" latinLnBrk="0">
      <a:lnSpc>
        <a:spcPct val="117999"/>
      </a:lnSpc>
      <a:defRPr sz="1100">
        <a:latin typeface="Helvetica Neue"/>
        <a:ea typeface="Helvetica Neue"/>
        <a:cs typeface="Helvetica Neue"/>
        <a:sym typeface="Helvetica Neue"/>
      </a:defRPr>
    </a:lvl3pPr>
    <a:lvl4pPr indent="342900" defTabSz="228600" latinLnBrk="0">
      <a:lnSpc>
        <a:spcPct val="117999"/>
      </a:lnSpc>
      <a:defRPr sz="1100">
        <a:latin typeface="Helvetica Neue"/>
        <a:ea typeface="Helvetica Neue"/>
        <a:cs typeface="Helvetica Neue"/>
        <a:sym typeface="Helvetica Neue"/>
      </a:defRPr>
    </a:lvl4pPr>
    <a:lvl5pPr indent="457200" defTabSz="228600" latinLnBrk="0">
      <a:lnSpc>
        <a:spcPct val="117999"/>
      </a:lnSpc>
      <a:defRPr sz="1100">
        <a:latin typeface="Helvetica Neue"/>
        <a:ea typeface="Helvetica Neue"/>
        <a:cs typeface="Helvetica Neue"/>
        <a:sym typeface="Helvetica Neue"/>
      </a:defRPr>
    </a:lvl5pPr>
    <a:lvl6pPr indent="571500" defTabSz="228600" latinLnBrk="0">
      <a:lnSpc>
        <a:spcPct val="117999"/>
      </a:lnSpc>
      <a:defRPr sz="1100">
        <a:latin typeface="Helvetica Neue"/>
        <a:ea typeface="Helvetica Neue"/>
        <a:cs typeface="Helvetica Neue"/>
        <a:sym typeface="Helvetica Neue"/>
      </a:defRPr>
    </a:lvl6pPr>
    <a:lvl7pPr indent="685800" defTabSz="228600" latinLnBrk="0">
      <a:lnSpc>
        <a:spcPct val="117999"/>
      </a:lnSpc>
      <a:defRPr sz="1100">
        <a:latin typeface="Helvetica Neue"/>
        <a:ea typeface="Helvetica Neue"/>
        <a:cs typeface="Helvetica Neue"/>
        <a:sym typeface="Helvetica Neue"/>
      </a:defRPr>
    </a:lvl7pPr>
    <a:lvl8pPr indent="800100" defTabSz="228600" latinLnBrk="0">
      <a:lnSpc>
        <a:spcPct val="117999"/>
      </a:lnSpc>
      <a:defRPr sz="1100">
        <a:latin typeface="Helvetica Neue"/>
        <a:ea typeface="Helvetica Neue"/>
        <a:cs typeface="Helvetica Neue"/>
        <a:sym typeface="Helvetica Neue"/>
      </a:defRPr>
    </a:lvl8pPr>
    <a:lvl9pPr indent="914400" defTabSz="228600" latinLnBrk="0">
      <a:lnSpc>
        <a:spcPct val="117999"/>
      </a:lnSpc>
      <a:defRPr sz="11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489820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2933664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488093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1226783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2139200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889132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4060857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751912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Tree>
    <p:extLst>
      <p:ext uri="{BB962C8B-B14F-4D97-AF65-F5344CB8AC3E}">
        <p14:creationId xmlns:p14="http://schemas.microsoft.com/office/powerpoint/2010/main" val="3276944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414962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1183231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4596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3708133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3801568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1008802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6830138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833489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3600712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6461685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691854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207240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517829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1317564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18599395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13161699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18696238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24910247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
        <p:nvSpPr>
          <p:cNvPr id="4" name="bg object 16">
            <a:extLst>
              <a:ext uri="{FF2B5EF4-FFF2-40B4-BE49-F238E27FC236}">
                <a16:creationId xmlns:a16="http://schemas.microsoft.com/office/drawing/2014/main" id="{43642198-2F2E-24DE-694B-50E1AC782ECC}"/>
              </a:ext>
            </a:extLst>
          </p:cNvPr>
          <p:cNvSpPr/>
          <p:nvPr userDrawn="1"/>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sz="3000"/>
          </a:p>
        </p:txBody>
      </p:sp>
      <p:sp>
        <p:nvSpPr>
          <p:cNvPr id="6" name="bg object 22">
            <a:extLst>
              <a:ext uri="{FF2B5EF4-FFF2-40B4-BE49-F238E27FC236}">
                <a16:creationId xmlns:a16="http://schemas.microsoft.com/office/drawing/2014/main" id="{363EADEB-FD90-47C8-2D85-CE3E6B710E34}"/>
              </a:ext>
            </a:extLst>
          </p:cNvPr>
          <p:cNvSpPr/>
          <p:nvPr userDrawn="1"/>
        </p:nvSpPr>
        <p:spPr>
          <a:xfrm>
            <a:off x="7798071"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sz="3000"/>
          </a:p>
        </p:txBody>
      </p:sp>
      <p:grpSp>
        <p:nvGrpSpPr>
          <p:cNvPr id="8" name="Group 7">
            <a:extLst>
              <a:ext uri="{FF2B5EF4-FFF2-40B4-BE49-F238E27FC236}">
                <a16:creationId xmlns:a16="http://schemas.microsoft.com/office/drawing/2014/main" id="{516702AC-E974-9CC9-2B28-C090A326E655}"/>
              </a:ext>
            </a:extLst>
          </p:cNvPr>
          <p:cNvGrpSpPr/>
          <p:nvPr userDrawn="1"/>
        </p:nvGrpSpPr>
        <p:grpSpPr>
          <a:xfrm>
            <a:off x="1" y="4184586"/>
            <a:ext cx="2767043" cy="2671139"/>
            <a:chOff x="0" y="4184585"/>
            <a:chExt cx="2767043" cy="2671139"/>
          </a:xfrm>
        </p:grpSpPr>
        <p:sp>
          <p:nvSpPr>
            <p:cNvPr id="9" name="bg object 23">
              <a:extLst>
                <a:ext uri="{FF2B5EF4-FFF2-40B4-BE49-F238E27FC236}">
                  <a16:creationId xmlns:a16="http://schemas.microsoft.com/office/drawing/2014/main" id="{322A4748-90A8-50A6-53E6-DF759C587DCE}"/>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sz="3000"/>
            </a:p>
          </p:txBody>
        </p:sp>
        <p:sp>
          <p:nvSpPr>
            <p:cNvPr id="10" name="bg object 24">
              <a:extLst>
                <a:ext uri="{FF2B5EF4-FFF2-40B4-BE49-F238E27FC236}">
                  <a16:creationId xmlns:a16="http://schemas.microsoft.com/office/drawing/2014/main" id="{D2DD0B8E-1F59-2A51-94AB-0A6E8DFEBB7D}"/>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sz="3000"/>
            </a:p>
          </p:txBody>
        </p:sp>
        <p:sp>
          <p:nvSpPr>
            <p:cNvPr id="11" name="bg object 25">
              <a:extLst>
                <a:ext uri="{FF2B5EF4-FFF2-40B4-BE49-F238E27FC236}">
                  <a16:creationId xmlns:a16="http://schemas.microsoft.com/office/drawing/2014/main" id="{F22E3881-8F25-A2CC-00FF-6B187C6273A2}"/>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sz="3000"/>
            </a:p>
          </p:txBody>
        </p:sp>
        <p:sp>
          <p:nvSpPr>
            <p:cNvPr id="12" name="bg object 26">
              <a:extLst>
                <a:ext uri="{FF2B5EF4-FFF2-40B4-BE49-F238E27FC236}">
                  <a16:creationId xmlns:a16="http://schemas.microsoft.com/office/drawing/2014/main" id="{3E069DBE-1087-A274-F269-67C25D03E70E}"/>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sz="3000"/>
            </a:p>
          </p:txBody>
        </p:sp>
        <p:sp>
          <p:nvSpPr>
            <p:cNvPr id="13" name="bg object 27">
              <a:extLst>
                <a:ext uri="{FF2B5EF4-FFF2-40B4-BE49-F238E27FC236}">
                  <a16:creationId xmlns:a16="http://schemas.microsoft.com/office/drawing/2014/main" id="{4B27DFFC-23D9-70F9-9E53-7309EB853B03}"/>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sz="3000"/>
            </a:p>
          </p:txBody>
        </p:sp>
        <p:sp>
          <p:nvSpPr>
            <p:cNvPr id="14" name="bg object 28">
              <a:extLst>
                <a:ext uri="{FF2B5EF4-FFF2-40B4-BE49-F238E27FC236}">
                  <a16:creationId xmlns:a16="http://schemas.microsoft.com/office/drawing/2014/main" id="{06FBCBB5-8139-0E2E-4D0C-601C04BC91CE}"/>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sz="3000"/>
            </a:p>
          </p:txBody>
        </p:sp>
        <p:sp>
          <p:nvSpPr>
            <p:cNvPr id="15" name="bg object 29">
              <a:extLst>
                <a:ext uri="{FF2B5EF4-FFF2-40B4-BE49-F238E27FC236}">
                  <a16:creationId xmlns:a16="http://schemas.microsoft.com/office/drawing/2014/main" id="{D502A0D9-AAD5-2C85-D63D-6FC7AA712625}"/>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sz="3000"/>
            </a:p>
          </p:txBody>
        </p:sp>
        <p:sp>
          <p:nvSpPr>
            <p:cNvPr id="16" name="bg object 30">
              <a:extLst>
                <a:ext uri="{FF2B5EF4-FFF2-40B4-BE49-F238E27FC236}">
                  <a16:creationId xmlns:a16="http://schemas.microsoft.com/office/drawing/2014/main" id="{2C940813-E34D-ACE8-8BC4-37B32D2F2786}"/>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sz="3000"/>
            </a:p>
          </p:txBody>
        </p:sp>
        <p:sp>
          <p:nvSpPr>
            <p:cNvPr id="17" name="bg object 31">
              <a:extLst>
                <a:ext uri="{FF2B5EF4-FFF2-40B4-BE49-F238E27FC236}">
                  <a16:creationId xmlns:a16="http://schemas.microsoft.com/office/drawing/2014/main" id="{2D70A4F1-0B98-16F4-168A-19963CD4F6E0}"/>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sz="3000"/>
            </a:p>
          </p:txBody>
        </p:sp>
      </p:grpSp>
      <p:grpSp>
        <p:nvGrpSpPr>
          <p:cNvPr id="18" name="Group 17">
            <a:extLst>
              <a:ext uri="{FF2B5EF4-FFF2-40B4-BE49-F238E27FC236}">
                <a16:creationId xmlns:a16="http://schemas.microsoft.com/office/drawing/2014/main" id="{BA2DD05B-8A76-C056-74FD-9F8EA0112325}"/>
              </a:ext>
            </a:extLst>
          </p:cNvPr>
          <p:cNvGrpSpPr/>
          <p:nvPr userDrawn="1"/>
        </p:nvGrpSpPr>
        <p:grpSpPr>
          <a:xfrm>
            <a:off x="9768269" y="5263373"/>
            <a:ext cx="1969708" cy="1135284"/>
            <a:chOff x="9768269" y="5263373"/>
            <a:chExt cx="1969708" cy="1135284"/>
          </a:xfrm>
        </p:grpSpPr>
        <p:sp>
          <p:nvSpPr>
            <p:cNvPr id="19" name="bg object 17">
              <a:extLst>
                <a:ext uri="{FF2B5EF4-FFF2-40B4-BE49-F238E27FC236}">
                  <a16:creationId xmlns:a16="http://schemas.microsoft.com/office/drawing/2014/main" id="{DFE985E8-0CD8-3B2E-8387-A042C779111C}"/>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sz="3000"/>
            </a:p>
          </p:txBody>
        </p:sp>
        <p:pic>
          <p:nvPicPr>
            <p:cNvPr id="20" name="bg object 18">
              <a:extLst>
                <a:ext uri="{FF2B5EF4-FFF2-40B4-BE49-F238E27FC236}">
                  <a16:creationId xmlns:a16="http://schemas.microsoft.com/office/drawing/2014/main" id="{4D5360AB-75D3-4BB8-1D79-DAEBECAEA58C}"/>
                </a:ext>
              </a:extLst>
            </p:cNvPr>
            <p:cNvPicPr/>
            <p:nvPr/>
          </p:nvPicPr>
          <p:blipFill>
            <a:blip r:embed="rId4" cstate="print"/>
            <a:stretch>
              <a:fillRect/>
            </a:stretch>
          </p:blipFill>
          <p:spPr>
            <a:xfrm>
              <a:off x="9768269" y="6133524"/>
              <a:ext cx="114872" cy="115198"/>
            </a:xfrm>
            <a:prstGeom prst="rect">
              <a:avLst/>
            </a:prstGeom>
          </p:spPr>
        </p:pic>
        <p:sp>
          <p:nvSpPr>
            <p:cNvPr id="21" name="bg object 19">
              <a:extLst>
                <a:ext uri="{FF2B5EF4-FFF2-40B4-BE49-F238E27FC236}">
                  <a16:creationId xmlns:a16="http://schemas.microsoft.com/office/drawing/2014/main" id="{CF470DEB-681B-B37C-C936-FBAC54F1BE4F}"/>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sz="3000"/>
            </a:p>
          </p:txBody>
        </p:sp>
        <p:pic>
          <p:nvPicPr>
            <p:cNvPr id="22" name="bg object 20">
              <a:extLst>
                <a:ext uri="{FF2B5EF4-FFF2-40B4-BE49-F238E27FC236}">
                  <a16:creationId xmlns:a16="http://schemas.microsoft.com/office/drawing/2014/main" id="{E3AF627B-17CD-584B-3FD6-2AB224E43095}"/>
                </a:ext>
              </a:extLst>
            </p:cNvPr>
            <p:cNvPicPr/>
            <p:nvPr/>
          </p:nvPicPr>
          <p:blipFill>
            <a:blip r:embed="rId5" cstate="print"/>
            <a:stretch>
              <a:fillRect/>
            </a:stretch>
          </p:blipFill>
          <p:spPr>
            <a:xfrm>
              <a:off x="9901316" y="6093783"/>
              <a:ext cx="1836661" cy="304614"/>
            </a:xfrm>
            <a:prstGeom prst="rect">
              <a:avLst/>
            </a:prstGeom>
          </p:spPr>
        </p:pic>
        <p:pic>
          <p:nvPicPr>
            <p:cNvPr id="23" name="bg object 21">
              <a:extLst>
                <a:ext uri="{FF2B5EF4-FFF2-40B4-BE49-F238E27FC236}">
                  <a16:creationId xmlns:a16="http://schemas.microsoft.com/office/drawing/2014/main" id="{EA320ADE-FB0E-BB03-6387-94E8A576B708}"/>
                </a:ext>
              </a:extLst>
            </p:cNvPr>
            <p:cNvPicPr/>
            <p:nvPr/>
          </p:nvPicPr>
          <p:blipFill>
            <a:blip r:embed="rId6" cstate="print"/>
            <a:stretch>
              <a:fillRect/>
            </a:stretch>
          </p:blipFill>
          <p:spPr>
            <a:xfrm>
              <a:off x="10391018" y="5263373"/>
              <a:ext cx="711091" cy="772536"/>
            </a:xfrm>
            <a:prstGeom prst="rect">
              <a:avLst/>
            </a:prstGeom>
          </p:spPr>
        </p:pic>
      </p:grpSp>
    </p:spTree>
    <p:extLst>
      <p:ext uri="{BB962C8B-B14F-4D97-AF65-F5344CB8AC3E}">
        <p14:creationId xmlns:p14="http://schemas.microsoft.com/office/powerpoint/2010/main" val="22573674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4211416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US" dirty="0"/>
          </a:p>
        </p:txBody>
      </p:sp>
    </p:spTree>
    <p:extLst>
      <p:ext uri="{BB962C8B-B14F-4D97-AF65-F5344CB8AC3E}">
        <p14:creationId xmlns:p14="http://schemas.microsoft.com/office/powerpoint/2010/main" val="9258884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US" dirty="0"/>
          </a:p>
        </p:txBody>
      </p:sp>
    </p:spTree>
    <p:extLst>
      <p:ext uri="{BB962C8B-B14F-4D97-AF65-F5344CB8AC3E}">
        <p14:creationId xmlns:p14="http://schemas.microsoft.com/office/powerpoint/2010/main" val="40306978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US"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25701157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US" dirty="0"/>
          </a:p>
        </p:txBody>
      </p:sp>
    </p:spTree>
    <p:extLst>
      <p:ext uri="{BB962C8B-B14F-4D97-AF65-F5344CB8AC3E}">
        <p14:creationId xmlns:p14="http://schemas.microsoft.com/office/powerpoint/2010/main" val="25446205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US" dirty="0"/>
          </a:p>
        </p:txBody>
      </p:sp>
    </p:spTree>
    <p:extLst>
      <p:ext uri="{BB962C8B-B14F-4D97-AF65-F5344CB8AC3E}">
        <p14:creationId xmlns:p14="http://schemas.microsoft.com/office/powerpoint/2010/main" val="4850126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US" dirty="0"/>
          </a:p>
        </p:txBody>
      </p:sp>
    </p:spTree>
    <p:extLst>
      <p:ext uri="{BB962C8B-B14F-4D97-AF65-F5344CB8AC3E}">
        <p14:creationId xmlns:p14="http://schemas.microsoft.com/office/powerpoint/2010/main" val="165837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
        <p:nvSpPr>
          <p:cNvPr id="4" name="object 2">
            <a:extLst>
              <a:ext uri="{FF2B5EF4-FFF2-40B4-BE49-F238E27FC236}">
                <a16:creationId xmlns:a16="http://schemas.microsoft.com/office/drawing/2014/main" id="{73F3AD1D-CB54-04E7-5293-18265E664D41}"/>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5" name="object 3">
            <a:extLst>
              <a:ext uri="{FF2B5EF4-FFF2-40B4-BE49-F238E27FC236}">
                <a16:creationId xmlns:a16="http://schemas.microsoft.com/office/drawing/2014/main" id="{181C4DEE-91A4-380B-1BF8-8B499774B352}"/>
              </a:ext>
            </a:extLst>
          </p:cNvPr>
          <p:cNvSpPr/>
          <p:nvPr userDrawn="1"/>
        </p:nvSpPr>
        <p:spPr>
          <a:xfrm>
            <a:off x="7795391"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sz="3000"/>
          </a:p>
        </p:txBody>
      </p:sp>
      <p:grpSp>
        <p:nvGrpSpPr>
          <p:cNvPr id="6" name="Group 5">
            <a:extLst>
              <a:ext uri="{FF2B5EF4-FFF2-40B4-BE49-F238E27FC236}">
                <a16:creationId xmlns:a16="http://schemas.microsoft.com/office/drawing/2014/main" id="{07BAFB69-D547-E18D-8F4E-19A05C58219A}"/>
              </a:ext>
            </a:extLst>
          </p:cNvPr>
          <p:cNvGrpSpPr/>
          <p:nvPr userDrawn="1"/>
        </p:nvGrpSpPr>
        <p:grpSpPr>
          <a:xfrm>
            <a:off x="9598" y="4557617"/>
            <a:ext cx="3097294" cy="2298207"/>
            <a:chOff x="9598" y="4557616"/>
            <a:chExt cx="3097294" cy="2298207"/>
          </a:xfrm>
        </p:grpSpPr>
        <p:sp>
          <p:nvSpPr>
            <p:cNvPr id="7" name="object 4">
              <a:extLst>
                <a:ext uri="{FF2B5EF4-FFF2-40B4-BE49-F238E27FC236}">
                  <a16:creationId xmlns:a16="http://schemas.microsoft.com/office/drawing/2014/main" id="{5324D9C3-C877-45D4-D805-EF36964DFB8F}"/>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sz="3000"/>
            </a:p>
          </p:txBody>
        </p:sp>
        <p:sp>
          <p:nvSpPr>
            <p:cNvPr id="8" name="object 5">
              <a:extLst>
                <a:ext uri="{FF2B5EF4-FFF2-40B4-BE49-F238E27FC236}">
                  <a16:creationId xmlns:a16="http://schemas.microsoft.com/office/drawing/2014/main" id="{F49B137C-4E49-F945-F0F5-A48AA5E02EE0}"/>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sz="3000"/>
            </a:p>
          </p:txBody>
        </p:sp>
        <p:sp>
          <p:nvSpPr>
            <p:cNvPr id="9" name="object 6">
              <a:extLst>
                <a:ext uri="{FF2B5EF4-FFF2-40B4-BE49-F238E27FC236}">
                  <a16:creationId xmlns:a16="http://schemas.microsoft.com/office/drawing/2014/main" id="{678A9239-ED42-64C0-3521-E4004AFC998C}"/>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sz="3000"/>
            </a:p>
          </p:txBody>
        </p:sp>
        <p:sp>
          <p:nvSpPr>
            <p:cNvPr id="10" name="object 7">
              <a:extLst>
                <a:ext uri="{FF2B5EF4-FFF2-40B4-BE49-F238E27FC236}">
                  <a16:creationId xmlns:a16="http://schemas.microsoft.com/office/drawing/2014/main" id="{EF5F69BE-88B6-52AB-C2C6-1F7746E9F3FF}"/>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sz="3000"/>
            </a:p>
          </p:txBody>
        </p:sp>
        <p:sp>
          <p:nvSpPr>
            <p:cNvPr id="11" name="object 8">
              <a:extLst>
                <a:ext uri="{FF2B5EF4-FFF2-40B4-BE49-F238E27FC236}">
                  <a16:creationId xmlns:a16="http://schemas.microsoft.com/office/drawing/2014/main" id="{B4B721F5-0436-F749-1BD5-74E3E773A4B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sz="3000"/>
            </a:p>
          </p:txBody>
        </p:sp>
        <p:sp>
          <p:nvSpPr>
            <p:cNvPr id="12" name="object 9">
              <a:extLst>
                <a:ext uri="{FF2B5EF4-FFF2-40B4-BE49-F238E27FC236}">
                  <a16:creationId xmlns:a16="http://schemas.microsoft.com/office/drawing/2014/main" id="{B0F43631-4896-0422-92B9-26AA154832B4}"/>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sz="3000"/>
            </a:p>
          </p:txBody>
        </p:sp>
        <p:sp>
          <p:nvSpPr>
            <p:cNvPr id="13" name="object 10">
              <a:extLst>
                <a:ext uri="{FF2B5EF4-FFF2-40B4-BE49-F238E27FC236}">
                  <a16:creationId xmlns:a16="http://schemas.microsoft.com/office/drawing/2014/main" id="{3A174CFE-5FD5-BBDF-BAC6-6A415342B820}"/>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sz="3000"/>
            </a:p>
          </p:txBody>
        </p:sp>
        <p:sp>
          <p:nvSpPr>
            <p:cNvPr id="14" name="object 11">
              <a:extLst>
                <a:ext uri="{FF2B5EF4-FFF2-40B4-BE49-F238E27FC236}">
                  <a16:creationId xmlns:a16="http://schemas.microsoft.com/office/drawing/2014/main" id="{AF07670A-FC05-77B7-D6EE-E7224D1F9785}"/>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sz="3000"/>
            </a:p>
          </p:txBody>
        </p:sp>
      </p:grpSp>
      <p:pic>
        <p:nvPicPr>
          <p:cNvPr id="15" name="Picture 14" descr="A picture containing text&#10;&#10;Description automatically generated">
            <a:extLst>
              <a:ext uri="{FF2B5EF4-FFF2-40B4-BE49-F238E27FC236}">
                <a16:creationId xmlns:a16="http://schemas.microsoft.com/office/drawing/2014/main" id="{2962B364-78BF-1790-2A30-A5ED6245459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3" y="5755006"/>
            <a:ext cx="887325" cy="866809"/>
          </a:xfrm>
          <a:prstGeom prst="rect">
            <a:avLst/>
          </a:prstGeom>
        </p:spPr>
      </p:pic>
    </p:spTree>
    <p:extLst>
      <p:ext uri="{BB962C8B-B14F-4D97-AF65-F5344CB8AC3E}">
        <p14:creationId xmlns:p14="http://schemas.microsoft.com/office/powerpoint/2010/main" val="19594354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US" dirty="0"/>
          </a:p>
        </p:txBody>
      </p:sp>
      <p:grpSp>
        <p:nvGrpSpPr>
          <p:cNvPr id="8" name="Group 7">
            <a:extLst>
              <a:ext uri="{FF2B5EF4-FFF2-40B4-BE49-F238E27FC236}">
                <a16:creationId xmlns:a16="http://schemas.microsoft.com/office/drawing/2014/main" id="{CE177F1D-8B04-881D-29E5-088E64B385E9}"/>
              </a:ext>
            </a:extLst>
          </p:cNvPr>
          <p:cNvGrpSpPr/>
          <p:nvPr/>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6470752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US" dirty="0"/>
          </a:p>
        </p:txBody>
      </p:sp>
    </p:spTree>
    <p:extLst>
      <p:ext uri="{BB962C8B-B14F-4D97-AF65-F5344CB8AC3E}">
        <p14:creationId xmlns:p14="http://schemas.microsoft.com/office/powerpoint/2010/main" val="39636201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US" dirty="0"/>
          </a:p>
        </p:txBody>
      </p:sp>
      <p:sp>
        <p:nvSpPr>
          <p:cNvPr id="4" name="object 3">
            <a:extLst>
              <a:ext uri="{FF2B5EF4-FFF2-40B4-BE49-F238E27FC236}">
                <a16:creationId xmlns:a16="http://schemas.microsoft.com/office/drawing/2014/main" id="{20B4B95D-64D5-9E5B-BAC5-0B7670771DF2}"/>
              </a:ext>
            </a:extLst>
          </p:cNvPr>
          <p:cNvSpPr/>
          <p:nvPr/>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6382240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US" dirty="0"/>
          </a:p>
        </p:txBody>
      </p:sp>
      <p:grpSp>
        <p:nvGrpSpPr>
          <p:cNvPr id="4" name="object 41">
            <a:extLst>
              <a:ext uri="{FF2B5EF4-FFF2-40B4-BE49-F238E27FC236}">
                <a16:creationId xmlns:a16="http://schemas.microsoft.com/office/drawing/2014/main" id="{4AA4F7D3-F6E8-EAB2-F7FF-BD27C0DB60AC}"/>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489509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
        <p:nvSpPr>
          <p:cNvPr id="4" name="object 2">
            <a:extLst>
              <a:ext uri="{FF2B5EF4-FFF2-40B4-BE49-F238E27FC236}">
                <a16:creationId xmlns:a16="http://schemas.microsoft.com/office/drawing/2014/main" id="{1FFDFE0F-1965-0B42-B682-980481F2CD1F}"/>
              </a:ext>
            </a:extLst>
          </p:cNvPr>
          <p:cNvSpPr/>
          <p:nvPr userDrawn="1"/>
        </p:nvSpPr>
        <p:spPr>
          <a:xfrm>
            <a:off x="7805551"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sz="3000"/>
          </a:p>
        </p:txBody>
      </p:sp>
    </p:spTree>
    <p:extLst>
      <p:ext uri="{BB962C8B-B14F-4D97-AF65-F5344CB8AC3E}">
        <p14:creationId xmlns:p14="http://schemas.microsoft.com/office/powerpoint/2010/main" val="6640763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
        <p:nvSpPr>
          <p:cNvPr id="5" name="object 2">
            <a:extLst>
              <a:ext uri="{FF2B5EF4-FFF2-40B4-BE49-F238E27FC236}">
                <a16:creationId xmlns:a16="http://schemas.microsoft.com/office/drawing/2014/main" id="{ADFF1D71-80A3-D54B-893B-52D8B051A1E4}"/>
              </a:ext>
            </a:extLst>
          </p:cNvPr>
          <p:cNvSpPr/>
          <p:nvPr userDrawn="1"/>
        </p:nvSpPr>
        <p:spPr>
          <a:xfrm>
            <a:off x="108939"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sz="3000"/>
          </a:p>
        </p:txBody>
      </p:sp>
    </p:spTree>
    <p:extLst>
      <p:ext uri="{BB962C8B-B14F-4D97-AF65-F5344CB8AC3E}">
        <p14:creationId xmlns:p14="http://schemas.microsoft.com/office/powerpoint/2010/main" val="19153532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
        <p:nvSpPr>
          <p:cNvPr id="5" name="object 2">
            <a:extLst>
              <a:ext uri="{FF2B5EF4-FFF2-40B4-BE49-F238E27FC236}">
                <a16:creationId xmlns:a16="http://schemas.microsoft.com/office/drawing/2014/main" id="{E9B7AA04-F4A7-2F94-D683-E27CC01853E8}"/>
              </a:ext>
            </a:extLst>
          </p:cNvPr>
          <p:cNvSpPr/>
          <p:nvPr userDrawn="1"/>
        </p:nvSpPr>
        <p:spPr>
          <a:xfrm>
            <a:off x="7805551"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sz="3000"/>
          </a:p>
        </p:txBody>
      </p:sp>
    </p:spTree>
    <p:extLst>
      <p:ext uri="{BB962C8B-B14F-4D97-AF65-F5344CB8AC3E}">
        <p14:creationId xmlns:p14="http://schemas.microsoft.com/office/powerpoint/2010/main" val="1019535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2717763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1D95026F-06BB-C2A6-CCC0-63ED2BCE03B2}"/>
              </a:ext>
            </a:extLst>
          </p:cNvPr>
          <p:cNvSpPr/>
          <p:nvPr userDrawn="1"/>
        </p:nvSpPr>
        <p:spPr>
          <a:xfrm>
            <a:off x="1"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6" name="object 4">
            <a:extLst>
              <a:ext uri="{FF2B5EF4-FFF2-40B4-BE49-F238E27FC236}">
                <a16:creationId xmlns:a16="http://schemas.microsoft.com/office/drawing/2014/main" id="{78370F11-3BB9-B05E-517D-C04DC0098467}"/>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7" name="object 4">
            <a:extLst>
              <a:ext uri="{FF2B5EF4-FFF2-40B4-BE49-F238E27FC236}">
                <a16:creationId xmlns:a16="http://schemas.microsoft.com/office/drawing/2014/main" id="{44BA43E7-9B54-A626-D16B-C16D52AFC4D5}"/>
              </a:ext>
            </a:extLst>
          </p:cNvPr>
          <p:cNvSpPr/>
          <p:nvPr userDrawn="1"/>
        </p:nvSpPr>
        <p:spPr>
          <a:xfrm>
            <a:off x="10858177" y="4794164"/>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15" name="object 4">
            <a:extLst>
              <a:ext uri="{FF2B5EF4-FFF2-40B4-BE49-F238E27FC236}">
                <a16:creationId xmlns:a16="http://schemas.microsoft.com/office/drawing/2014/main" id="{7105722A-3244-2BAE-4654-3677B4D71030}"/>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19" name="object 4">
            <a:extLst>
              <a:ext uri="{FF2B5EF4-FFF2-40B4-BE49-F238E27FC236}">
                <a16:creationId xmlns:a16="http://schemas.microsoft.com/office/drawing/2014/main" id="{DA6067E2-9649-AAEF-A9CB-D38528E20D40}"/>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20" name="object 4">
            <a:extLst>
              <a:ext uri="{FF2B5EF4-FFF2-40B4-BE49-F238E27FC236}">
                <a16:creationId xmlns:a16="http://schemas.microsoft.com/office/drawing/2014/main" id="{5B7F63C9-CB70-78B7-4FDC-07E4AEE9DED5}"/>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21" name="object 4">
            <a:extLst>
              <a:ext uri="{FF2B5EF4-FFF2-40B4-BE49-F238E27FC236}">
                <a16:creationId xmlns:a16="http://schemas.microsoft.com/office/drawing/2014/main" id="{D487F63B-C6F0-77EA-A509-466BEDD35A3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22" name="object 4">
            <a:extLst>
              <a:ext uri="{FF2B5EF4-FFF2-40B4-BE49-F238E27FC236}">
                <a16:creationId xmlns:a16="http://schemas.microsoft.com/office/drawing/2014/main" id="{C905EEA2-F3C1-A7A5-DBA3-52C2D23C9163}"/>
              </a:ext>
            </a:extLst>
          </p:cNvPr>
          <p:cNvSpPr/>
          <p:nvPr userDrawn="1"/>
        </p:nvSpPr>
        <p:spPr>
          <a:xfrm>
            <a:off x="6826904" y="3913650"/>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23" name="object 4">
            <a:extLst>
              <a:ext uri="{FF2B5EF4-FFF2-40B4-BE49-F238E27FC236}">
                <a16:creationId xmlns:a16="http://schemas.microsoft.com/office/drawing/2014/main" id="{A97D26A4-D681-53D2-91A6-C9A1D02F49DC}"/>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pic>
        <p:nvPicPr>
          <p:cNvPr id="24" name="Picture 23" descr="A picture containing text&#10;&#10;Description automatically generated">
            <a:extLst>
              <a:ext uri="{FF2B5EF4-FFF2-40B4-BE49-F238E27FC236}">
                <a16:creationId xmlns:a16="http://schemas.microsoft.com/office/drawing/2014/main" id="{DBA14692-31A3-35FC-12F0-9FC84763E1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3" y="5755006"/>
            <a:ext cx="887325" cy="866809"/>
          </a:xfrm>
          <a:prstGeom prst="rect">
            <a:avLst/>
          </a:prstGeom>
        </p:spPr>
      </p:pic>
    </p:spTree>
    <p:extLst>
      <p:ext uri="{BB962C8B-B14F-4D97-AF65-F5344CB8AC3E}">
        <p14:creationId xmlns:p14="http://schemas.microsoft.com/office/powerpoint/2010/main" val="1795584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28213BC3-A6F4-8D74-E25A-2F85AFCCFE53}"/>
              </a:ext>
            </a:extLst>
          </p:cNvPr>
          <p:cNvSpPr/>
          <p:nvPr userDrawn="1"/>
        </p:nvSpPr>
        <p:spPr>
          <a:xfrm>
            <a:off x="1"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dirty="0"/>
          </a:p>
        </p:txBody>
      </p:sp>
      <p:grpSp>
        <p:nvGrpSpPr>
          <p:cNvPr id="9" name="Group 8">
            <a:extLst>
              <a:ext uri="{FF2B5EF4-FFF2-40B4-BE49-F238E27FC236}">
                <a16:creationId xmlns:a16="http://schemas.microsoft.com/office/drawing/2014/main" id="{99AD23E7-DD61-5F4F-8591-C359F9A66ECD}"/>
              </a:ext>
            </a:extLst>
          </p:cNvPr>
          <p:cNvGrpSpPr/>
          <p:nvPr userDrawn="1"/>
        </p:nvGrpSpPr>
        <p:grpSpPr>
          <a:xfrm>
            <a:off x="9597" y="4222076"/>
            <a:ext cx="5495304" cy="2633814"/>
            <a:chOff x="9597" y="4222076"/>
            <a:chExt cx="5495304" cy="2633814"/>
          </a:xfrm>
        </p:grpSpPr>
        <p:sp>
          <p:nvSpPr>
            <p:cNvPr id="10" name="object 4">
              <a:extLst>
                <a:ext uri="{FF2B5EF4-FFF2-40B4-BE49-F238E27FC236}">
                  <a16:creationId xmlns:a16="http://schemas.microsoft.com/office/drawing/2014/main" id="{4DA2CF69-5108-0A49-780F-C21BBE1DD427}"/>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sz="3000"/>
            </a:p>
          </p:txBody>
        </p:sp>
        <p:sp>
          <p:nvSpPr>
            <p:cNvPr id="11" name="object 5">
              <a:extLst>
                <a:ext uri="{FF2B5EF4-FFF2-40B4-BE49-F238E27FC236}">
                  <a16:creationId xmlns:a16="http://schemas.microsoft.com/office/drawing/2014/main" id="{52BAA17C-8EBD-B28F-764A-CCC6B7CF203A}"/>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sz="3000"/>
            </a:p>
          </p:txBody>
        </p:sp>
        <p:sp>
          <p:nvSpPr>
            <p:cNvPr id="12" name="object 6">
              <a:extLst>
                <a:ext uri="{FF2B5EF4-FFF2-40B4-BE49-F238E27FC236}">
                  <a16:creationId xmlns:a16="http://schemas.microsoft.com/office/drawing/2014/main" id="{398FB2FD-5DC8-F455-E110-490653F53A98}"/>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sz="3000"/>
            </a:p>
          </p:txBody>
        </p:sp>
        <p:sp>
          <p:nvSpPr>
            <p:cNvPr id="13" name="object 7">
              <a:extLst>
                <a:ext uri="{FF2B5EF4-FFF2-40B4-BE49-F238E27FC236}">
                  <a16:creationId xmlns:a16="http://schemas.microsoft.com/office/drawing/2014/main" id="{8DE75CA2-1AD3-444C-BB03-569C387639A6}"/>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sz="3000"/>
            </a:p>
          </p:txBody>
        </p:sp>
        <p:sp>
          <p:nvSpPr>
            <p:cNvPr id="14" name="object 8">
              <a:extLst>
                <a:ext uri="{FF2B5EF4-FFF2-40B4-BE49-F238E27FC236}">
                  <a16:creationId xmlns:a16="http://schemas.microsoft.com/office/drawing/2014/main" id="{6AE08C42-0684-6F1A-4496-9D63C8F03D07}"/>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sz="3000"/>
            </a:p>
          </p:txBody>
        </p:sp>
        <p:sp>
          <p:nvSpPr>
            <p:cNvPr id="16" name="object 9">
              <a:extLst>
                <a:ext uri="{FF2B5EF4-FFF2-40B4-BE49-F238E27FC236}">
                  <a16:creationId xmlns:a16="http://schemas.microsoft.com/office/drawing/2014/main" id="{06621C1C-F960-7AC9-19FB-E4914ADADCD2}"/>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sz="3000"/>
            </a:p>
          </p:txBody>
        </p:sp>
        <p:sp>
          <p:nvSpPr>
            <p:cNvPr id="17" name="object 10">
              <a:extLst>
                <a:ext uri="{FF2B5EF4-FFF2-40B4-BE49-F238E27FC236}">
                  <a16:creationId xmlns:a16="http://schemas.microsoft.com/office/drawing/2014/main" id="{AD134453-7B42-2799-C4B2-73FB887580A2}"/>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sz="3000"/>
            </a:p>
          </p:txBody>
        </p:sp>
      </p:grpSp>
    </p:spTree>
    <p:extLst>
      <p:ext uri="{BB962C8B-B14F-4D97-AF65-F5344CB8AC3E}">
        <p14:creationId xmlns:p14="http://schemas.microsoft.com/office/powerpoint/2010/main" val="19264995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0CA2FB2A-4B29-0446-093C-1B6AD4D08D8E}"/>
              </a:ext>
            </a:extLst>
          </p:cNvPr>
          <p:cNvSpPr/>
          <p:nvPr userDrawn="1"/>
        </p:nvSpPr>
        <p:spPr>
          <a:xfrm>
            <a:off x="1"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grpSp>
        <p:nvGrpSpPr>
          <p:cNvPr id="13" name="Group 12">
            <a:extLst>
              <a:ext uri="{FF2B5EF4-FFF2-40B4-BE49-F238E27FC236}">
                <a16:creationId xmlns:a16="http://schemas.microsoft.com/office/drawing/2014/main" id="{7A0983E8-479B-88F4-CC73-B9D840254B07}"/>
              </a:ext>
            </a:extLst>
          </p:cNvPr>
          <p:cNvGrpSpPr/>
          <p:nvPr userDrawn="1"/>
        </p:nvGrpSpPr>
        <p:grpSpPr>
          <a:xfrm>
            <a:off x="9598" y="1"/>
            <a:ext cx="5429576" cy="1714213"/>
            <a:chOff x="9598" y="0"/>
            <a:chExt cx="5429576" cy="1714213"/>
          </a:xfrm>
        </p:grpSpPr>
        <p:sp>
          <p:nvSpPr>
            <p:cNvPr id="14" name="object 3">
              <a:extLst>
                <a:ext uri="{FF2B5EF4-FFF2-40B4-BE49-F238E27FC236}">
                  <a16:creationId xmlns:a16="http://schemas.microsoft.com/office/drawing/2014/main" id="{BDF183EE-5067-7551-C9D0-F99F0E6C93FD}"/>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sz="3000"/>
            </a:p>
          </p:txBody>
        </p:sp>
        <p:sp>
          <p:nvSpPr>
            <p:cNvPr id="15" name="object 4">
              <a:extLst>
                <a:ext uri="{FF2B5EF4-FFF2-40B4-BE49-F238E27FC236}">
                  <a16:creationId xmlns:a16="http://schemas.microsoft.com/office/drawing/2014/main" id="{8AB6D766-9ED2-8DA4-CCF2-55FE3F698FE1}"/>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sz="3000"/>
            </a:p>
          </p:txBody>
        </p:sp>
        <p:sp>
          <p:nvSpPr>
            <p:cNvPr id="16" name="object 5">
              <a:extLst>
                <a:ext uri="{FF2B5EF4-FFF2-40B4-BE49-F238E27FC236}">
                  <a16:creationId xmlns:a16="http://schemas.microsoft.com/office/drawing/2014/main" id="{B5874C33-A347-1DD5-5695-86C7C0365371}"/>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sz="3000"/>
            </a:p>
          </p:txBody>
        </p:sp>
        <p:sp>
          <p:nvSpPr>
            <p:cNvPr id="17" name="object 6">
              <a:extLst>
                <a:ext uri="{FF2B5EF4-FFF2-40B4-BE49-F238E27FC236}">
                  <a16:creationId xmlns:a16="http://schemas.microsoft.com/office/drawing/2014/main" id="{80C9B4A6-BA4A-E744-DC0A-105A078DA998}"/>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sz="3000"/>
            </a:p>
          </p:txBody>
        </p:sp>
        <p:sp>
          <p:nvSpPr>
            <p:cNvPr id="19" name="object 7">
              <a:extLst>
                <a:ext uri="{FF2B5EF4-FFF2-40B4-BE49-F238E27FC236}">
                  <a16:creationId xmlns:a16="http://schemas.microsoft.com/office/drawing/2014/main" id="{27B08ACD-066F-CE39-C87E-BF17CC2B895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sz="3000"/>
            </a:p>
          </p:txBody>
        </p:sp>
        <p:sp>
          <p:nvSpPr>
            <p:cNvPr id="20" name="object 8">
              <a:extLst>
                <a:ext uri="{FF2B5EF4-FFF2-40B4-BE49-F238E27FC236}">
                  <a16:creationId xmlns:a16="http://schemas.microsoft.com/office/drawing/2014/main" id="{DB2B72FD-C90F-A03C-215B-9170B86D9FC8}"/>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sz="3000"/>
            </a:p>
          </p:txBody>
        </p:sp>
      </p:grpSp>
    </p:spTree>
    <p:extLst>
      <p:ext uri="{BB962C8B-B14F-4D97-AF65-F5344CB8AC3E}">
        <p14:creationId xmlns:p14="http://schemas.microsoft.com/office/powerpoint/2010/main" val="39186300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DA34325A-2CFB-282A-674A-F8FA0224EF0E}"/>
              </a:ext>
            </a:extLst>
          </p:cNvPr>
          <p:cNvSpPr/>
          <p:nvPr userDrawn="1"/>
        </p:nvSpPr>
        <p:spPr>
          <a:xfrm>
            <a:off x="1"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grpSp>
        <p:nvGrpSpPr>
          <p:cNvPr id="9" name="object 41">
            <a:extLst>
              <a:ext uri="{FF2B5EF4-FFF2-40B4-BE49-F238E27FC236}">
                <a16:creationId xmlns:a16="http://schemas.microsoft.com/office/drawing/2014/main" id="{6F6AFF40-6FDC-A069-A246-178AC0E4EFB6}"/>
              </a:ext>
            </a:extLst>
          </p:cNvPr>
          <p:cNvGrpSpPr/>
          <p:nvPr userDrawn="1"/>
        </p:nvGrpSpPr>
        <p:grpSpPr>
          <a:xfrm>
            <a:off x="10681097" y="5820975"/>
            <a:ext cx="651156" cy="708550"/>
            <a:chOff x="5598848" y="1620229"/>
            <a:chExt cx="2190115" cy="2383155"/>
          </a:xfrm>
        </p:grpSpPr>
        <p:pic>
          <p:nvPicPr>
            <p:cNvPr id="10" name="object 42">
              <a:extLst>
                <a:ext uri="{FF2B5EF4-FFF2-40B4-BE49-F238E27FC236}">
                  <a16:creationId xmlns:a16="http://schemas.microsoft.com/office/drawing/2014/main" id="{40BDACF9-C961-8696-AE04-9B3502AA07E3}"/>
                </a:ext>
              </a:extLst>
            </p:cNvPr>
            <p:cNvPicPr/>
            <p:nvPr/>
          </p:nvPicPr>
          <p:blipFill>
            <a:blip r:embed="rId2" cstate="print"/>
            <a:stretch>
              <a:fillRect/>
            </a:stretch>
          </p:blipFill>
          <p:spPr>
            <a:xfrm>
              <a:off x="7161630" y="1899091"/>
              <a:ext cx="113817" cy="115671"/>
            </a:xfrm>
            <a:prstGeom prst="rect">
              <a:avLst/>
            </a:prstGeom>
          </p:spPr>
        </p:pic>
        <p:pic>
          <p:nvPicPr>
            <p:cNvPr id="11" name="object 43">
              <a:extLst>
                <a:ext uri="{FF2B5EF4-FFF2-40B4-BE49-F238E27FC236}">
                  <a16:creationId xmlns:a16="http://schemas.microsoft.com/office/drawing/2014/main" id="{DA5F2AA4-633B-3572-2A1F-811488561D7A}"/>
                </a:ext>
              </a:extLst>
            </p:cNvPr>
            <p:cNvPicPr/>
            <p:nvPr/>
          </p:nvPicPr>
          <p:blipFill>
            <a:blip r:embed="rId3" cstate="print"/>
            <a:stretch>
              <a:fillRect/>
            </a:stretch>
          </p:blipFill>
          <p:spPr>
            <a:xfrm>
              <a:off x="5598848" y="1620229"/>
              <a:ext cx="2189904" cy="2382902"/>
            </a:xfrm>
            <a:prstGeom prst="rect">
              <a:avLst/>
            </a:prstGeom>
          </p:spPr>
        </p:pic>
        <p:pic>
          <p:nvPicPr>
            <p:cNvPr id="12" name="object 44">
              <a:extLst>
                <a:ext uri="{FF2B5EF4-FFF2-40B4-BE49-F238E27FC236}">
                  <a16:creationId xmlns:a16="http://schemas.microsoft.com/office/drawing/2014/main" id="{005CC177-0D3D-608C-15A5-E160093EC840}"/>
                </a:ext>
              </a:extLst>
            </p:cNvPr>
            <p:cNvPicPr/>
            <p:nvPr/>
          </p:nvPicPr>
          <p:blipFill>
            <a:blip r:embed="rId4" cstate="print"/>
            <a:stretch>
              <a:fillRect/>
            </a:stretch>
          </p:blipFill>
          <p:spPr>
            <a:xfrm>
              <a:off x="6871611" y="1669224"/>
              <a:ext cx="175945" cy="178803"/>
            </a:xfrm>
            <a:prstGeom prst="rect">
              <a:avLst/>
            </a:prstGeom>
          </p:spPr>
        </p:pic>
      </p:grpSp>
      <p:grpSp>
        <p:nvGrpSpPr>
          <p:cNvPr id="14" name="Group 13">
            <a:extLst>
              <a:ext uri="{FF2B5EF4-FFF2-40B4-BE49-F238E27FC236}">
                <a16:creationId xmlns:a16="http://schemas.microsoft.com/office/drawing/2014/main" id="{627F31BF-887C-C92B-642C-CA975B59A99D}"/>
              </a:ext>
            </a:extLst>
          </p:cNvPr>
          <p:cNvGrpSpPr/>
          <p:nvPr userDrawn="1"/>
        </p:nvGrpSpPr>
        <p:grpSpPr>
          <a:xfrm>
            <a:off x="6109850" y="-1"/>
            <a:ext cx="6097260" cy="1857721"/>
            <a:chOff x="6613002" y="0"/>
            <a:chExt cx="5573326" cy="1698088"/>
          </a:xfrm>
        </p:grpSpPr>
        <p:sp>
          <p:nvSpPr>
            <p:cNvPr id="15" name="object 3">
              <a:extLst>
                <a:ext uri="{FF2B5EF4-FFF2-40B4-BE49-F238E27FC236}">
                  <a16:creationId xmlns:a16="http://schemas.microsoft.com/office/drawing/2014/main" id="{FE38235F-8EA9-C7C0-7234-B682D0C56981}"/>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sz="3000"/>
            </a:p>
          </p:txBody>
        </p:sp>
        <p:sp>
          <p:nvSpPr>
            <p:cNvPr id="16" name="object 4">
              <a:extLst>
                <a:ext uri="{FF2B5EF4-FFF2-40B4-BE49-F238E27FC236}">
                  <a16:creationId xmlns:a16="http://schemas.microsoft.com/office/drawing/2014/main" id="{54883555-3C44-256B-9F95-F68793B37B69}"/>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sz="3000"/>
            </a:p>
          </p:txBody>
        </p:sp>
        <p:sp>
          <p:nvSpPr>
            <p:cNvPr id="17" name="object 5">
              <a:extLst>
                <a:ext uri="{FF2B5EF4-FFF2-40B4-BE49-F238E27FC236}">
                  <a16:creationId xmlns:a16="http://schemas.microsoft.com/office/drawing/2014/main" id="{77632E8C-5352-9E3F-6117-E4B5C302D2AD}"/>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sz="3000"/>
            </a:p>
          </p:txBody>
        </p:sp>
        <p:sp>
          <p:nvSpPr>
            <p:cNvPr id="19" name="object 6">
              <a:extLst>
                <a:ext uri="{FF2B5EF4-FFF2-40B4-BE49-F238E27FC236}">
                  <a16:creationId xmlns:a16="http://schemas.microsoft.com/office/drawing/2014/main" id="{17406B05-3F23-A086-BA1F-DBC243539EA4}"/>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sz="3000"/>
            </a:p>
          </p:txBody>
        </p:sp>
        <p:sp>
          <p:nvSpPr>
            <p:cNvPr id="27" name="object 7">
              <a:extLst>
                <a:ext uri="{FF2B5EF4-FFF2-40B4-BE49-F238E27FC236}">
                  <a16:creationId xmlns:a16="http://schemas.microsoft.com/office/drawing/2014/main" id="{AD22C934-E29A-772F-6F7B-1002DB8D8655}"/>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sz="3000"/>
            </a:p>
          </p:txBody>
        </p:sp>
        <p:sp>
          <p:nvSpPr>
            <p:cNvPr id="28" name="object 8">
              <a:extLst>
                <a:ext uri="{FF2B5EF4-FFF2-40B4-BE49-F238E27FC236}">
                  <a16:creationId xmlns:a16="http://schemas.microsoft.com/office/drawing/2014/main" id="{F921D119-86E6-F035-DC5C-98EF69346E1F}"/>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sz="3000"/>
            </a:p>
          </p:txBody>
        </p:sp>
      </p:grpSp>
    </p:spTree>
    <p:extLst>
      <p:ext uri="{BB962C8B-B14F-4D97-AF65-F5344CB8AC3E}">
        <p14:creationId xmlns:p14="http://schemas.microsoft.com/office/powerpoint/2010/main" val="29303743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C9893B58-416B-39B0-702B-10AB032A065C}"/>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grpSp>
        <p:nvGrpSpPr>
          <p:cNvPr id="13" name="Group 12">
            <a:extLst>
              <a:ext uri="{FF2B5EF4-FFF2-40B4-BE49-F238E27FC236}">
                <a16:creationId xmlns:a16="http://schemas.microsoft.com/office/drawing/2014/main" id="{B6B7AD28-99BB-69BF-B9AE-55082B7FE118}"/>
              </a:ext>
            </a:extLst>
          </p:cNvPr>
          <p:cNvGrpSpPr/>
          <p:nvPr userDrawn="1"/>
        </p:nvGrpSpPr>
        <p:grpSpPr>
          <a:xfrm>
            <a:off x="-121920" y="-389572"/>
            <a:ext cx="5429576" cy="1714213"/>
            <a:chOff x="9598" y="0"/>
            <a:chExt cx="5429576" cy="1714213"/>
          </a:xfrm>
        </p:grpSpPr>
        <p:sp>
          <p:nvSpPr>
            <p:cNvPr id="14" name="object 3">
              <a:extLst>
                <a:ext uri="{FF2B5EF4-FFF2-40B4-BE49-F238E27FC236}">
                  <a16:creationId xmlns:a16="http://schemas.microsoft.com/office/drawing/2014/main" id="{ECD32770-5B9B-EDAA-14CB-59FC464E521F}"/>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sz="3000"/>
            </a:p>
          </p:txBody>
        </p:sp>
        <p:sp>
          <p:nvSpPr>
            <p:cNvPr id="15" name="object 4">
              <a:extLst>
                <a:ext uri="{FF2B5EF4-FFF2-40B4-BE49-F238E27FC236}">
                  <a16:creationId xmlns:a16="http://schemas.microsoft.com/office/drawing/2014/main" id="{488CDABD-EEA2-40BD-28E5-E2D23E469AD1}"/>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sz="3000"/>
            </a:p>
          </p:txBody>
        </p:sp>
        <p:sp>
          <p:nvSpPr>
            <p:cNvPr id="16" name="object 5">
              <a:extLst>
                <a:ext uri="{FF2B5EF4-FFF2-40B4-BE49-F238E27FC236}">
                  <a16:creationId xmlns:a16="http://schemas.microsoft.com/office/drawing/2014/main" id="{87B95171-DD75-B4B2-B9CE-DE9C07EDB309}"/>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sz="3000"/>
            </a:p>
          </p:txBody>
        </p:sp>
        <p:sp>
          <p:nvSpPr>
            <p:cNvPr id="17" name="object 6">
              <a:extLst>
                <a:ext uri="{FF2B5EF4-FFF2-40B4-BE49-F238E27FC236}">
                  <a16:creationId xmlns:a16="http://schemas.microsoft.com/office/drawing/2014/main" id="{7DE07FCB-C000-5931-F468-2362FFD10531}"/>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sz="3000"/>
            </a:p>
          </p:txBody>
        </p:sp>
        <p:sp>
          <p:nvSpPr>
            <p:cNvPr id="19" name="object 7">
              <a:extLst>
                <a:ext uri="{FF2B5EF4-FFF2-40B4-BE49-F238E27FC236}">
                  <a16:creationId xmlns:a16="http://schemas.microsoft.com/office/drawing/2014/main" id="{7F4DC58D-F775-45B8-E126-F354A697849A}"/>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sz="3000"/>
            </a:p>
          </p:txBody>
        </p:sp>
        <p:sp>
          <p:nvSpPr>
            <p:cNvPr id="20" name="object 8">
              <a:extLst>
                <a:ext uri="{FF2B5EF4-FFF2-40B4-BE49-F238E27FC236}">
                  <a16:creationId xmlns:a16="http://schemas.microsoft.com/office/drawing/2014/main" id="{F756E57D-5AC8-3943-E716-8CBD36F04FB7}"/>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sz="3000"/>
            </a:p>
          </p:txBody>
        </p:sp>
      </p:grpSp>
    </p:spTree>
    <p:extLst>
      <p:ext uri="{BB962C8B-B14F-4D97-AF65-F5344CB8AC3E}">
        <p14:creationId xmlns:p14="http://schemas.microsoft.com/office/powerpoint/2010/main" val="28163264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a:t>Click to edit Master title style</a:t>
            </a:r>
            <a:endParaRPr lang="en-GB" dirty="0"/>
          </a:p>
        </p:txBody>
      </p:sp>
      <p:sp>
        <p:nvSpPr>
          <p:cNvPr id="3" name="object 2">
            <a:extLst>
              <a:ext uri="{FF2B5EF4-FFF2-40B4-BE49-F238E27FC236}">
                <a16:creationId xmlns:a16="http://schemas.microsoft.com/office/drawing/2014/main" id="{C480A0A8-C160-DDFB-8200-A891F4E63F6B}"/>
              </a:ext>
            </a:extLst>
          </p:cNvPr>
          <p:cNvSpPr/>
          <p:nvPr userDrawn="1"/>
        </p:nvSpPr>
        <p:spPr>
          <a:xfrm>
            <a:off x="1"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grpSp>
        <p:nvGrpSpPr>
          <p:cNvPr id="9" name="object 41">
            <a:extLst>
              <a:ext uri="{FF2B5EF4-FFF2-40B4-BE49-F238E27FC236}">
                <a16:creationId xmlns:a16="http://schemas.microsoft.com/office/drawing/2014/main" id="{84EB4A71-C074-8FE9-5803-F953073D0BD6}"/>
              </a:ext>
            </a:extLst>
          </p:cNvPr>
          <p:cNvGrpSpPr/>
          <p:nvPr userDrawn="1"/>
        </p:nvGrpSpPr>
        <p:grpSpPr>
          <a:xfrm>
            <a:off x="10681097" y="5820975"/>
            <a:ext cx="651156" cy="708550"/>
            <a:chOff x="5598848" y="1620229"/>
            <a:chExt cx="2190115" cy="2383155"/>
          </a:xfrm>
        </p:grpSpPr>
        <p:pic>
          <p:nvPicPr>
            <p:cNvPr id="10" name="object 42">
              <a:extLst>
                <a:ext uri="{FF2B5EF4-FFF2-40B4-BE49-F238E27FC236}">
                  <a16:creationId xmlns:a16="http://schemas.microsoft.com/office/drawing/2014/main" id="{A8B0A1B3-F477-FECA-3C80-CC9551CD955E}"/>
                </a:ext>
              </a:extLst>
            </p:cNvPr>
            <p:cNvPicPr/>
            <p:nvPr/>
          </p:nvPicPr>
          <p:blipFill>
            <a:blip r:embed="rId2" cstate="print"/>
            <a:stretch>
              <a:fillRect/>
            </a:stretch>
          </p:blipFill>
          <p:spPr>
            <a:xfrm>
              <a:off x="7161630" y="1899091"/>
              <a:ext cx="113817" cy="115671"/>
            </a:xfrm>
            <a:prstGeom prst="rect">
              <a:avLst/>
            </a:prstGeom>
          </p:spPr>
        </p:pic>
        <p:pic>
          <p:nvPicPr>
            <p:cNvPr id="11" name="object 43">
              <a:extLst>
                <a:ext uri="{FF2B5EF4-FFF2-40B4-BE49-F238E27FC236}">
                  <a16:creationId xmlns:a16="http://schemas.microsoft.com/office/drawing/2014/main" id="{4107400D-DC90-A51B-2379-62F6A443D85E}"/>
                </a:ext>
              </a:extLst>
            </p:cNvPr>
            <p:cNvPicPr/>
            <p:nvPr/>
          </p:nvPicPr>
          <p:blipFill>
            <a:blip r:embed="rId3" cstate="print"/>
            <a:stretch>
              <a:fillRect/>
            </a:stretch>
          </p:blipFill>
          <p:spPr>
            <a:xfrm>
              <a:off x="5598848" y="1620229"/>
              <a:ext cx="2189904" cy="2382902"/>
            </a:xfrm>
            <a:prstGeom prst="rect">
              <a:avLst/>
            </a:prstGeom>
          </p:spPr>
        </p:pic>
        <p:pic>
          <p:nvPicPr>
            <p:cNvPr id="12" name="object 44">
              <a:extLst>
                <a:ext uri="{FF2B5EF4-FFF2-40B4-BE49-F238E27FC236}">
                  <a16:creationId xmlns:a16="http://schemas.microsoft.com/office/drawing/2014/main" id="{F202FF42-AB94-B5E5-9412-716C0AA97E7C}"/>
                </a:ext>
              </a:extLst>
            </p:cNvPr>
            <p:cNvPicPr/>
            <p:nvPr/>
          </p:nvPicPr>
          <p:blipFill>
            <a:blip r:embed="rId4" cstate="print"/>
            <a:stretch>
              <a:fillRect/>
            </a:stretch>
          </p:blipFill>
          <p:spPr>
            <a:xfrm>
              <a:off x="6871611" y="1669224"/>
              <a:ext cx="175945" cy="178803"/>
            </a:xfrm>
            <a:prstGeom prst="rect">
              <a:avLst/>
            </a:prstGeom>
          </p:spPr>
        </p:pic>
      </p:grpSp>
      <p:grpSp>
        <p:nvGrpSpPr>
          <p:cNvPr id="14" name="Group 13">
            <a:extLst>
              <a:ext uri="{FF2B5EF4-FFF2-40B4-BE49-F238E27FC236}">
                <a16:creationId xmlns:a16="http://schemas.microsoft.com/office/drawing/2014/main" id="{307497F9-8D33-2750-D95D-504E2BF509D1}"/>
              </a:ext>
            </a:extLst>
          </p:cNvPr>
          <p:cNvGrpSpPr/>
          <p:nvPr userDrawn="1"/>
        </p:nvGrpSpPr>
        <p:grpSpPr>
          <a:xfrm>
            <a:off x="6109850" y="-1"/>
            <a:ext cx="6097260" cy="1857721"/>
            <a:chOff x="6613002" y="0"/>
            <a:chExt cx="5573326" cy="1698088"/>
          </a:xfrm>
        </p:grpSpPr>
        <p:sp>
          <p:nvSpPr>
            <p:cNvPr id="15" name="object 3">
              <a:extLst>
                <a:ext uri="{FF2B5EF4-FFF2-40B4-BE49-F238E27FC236}">
                  <a16:creationId xmlns:a16="http://schemas.microsoft.com/office/drawing/2014/main" id="{42D0230E-1E35-D14A-281E-865B0C799888}"/>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sz="3000"/>
            </a:p>
          </p:txBody>
        </p:sp>
        <p:sp>
          <p:nvSpPr>
            <p:cNvPr id="16" name="object 4">
              <a:extLst>
                <a:ext uri="{FF2B5EF4-FFF2-40B4-BE49-F238E27FC236}">
                  <a16:creationId xmlns:a16="http://schemas.microsoft.com/office/drawing/2014/main" id="{3A1BCDBC-2B89-9A84-93BC-6C7492D2C4F6}"/>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sz="3000"/>
            </a:p>
          </p:txBody>
        </p:sp>
        <p:sp>
          <p:nvSpPr>
            <p:cNvPr id="17" name="object 5">
              <a:extLst>
                <a:ext uri="{FF2B5EF4-FFF2-40B4-BE49-F238E27FC236}">
                  <a16:creationId xmlns:a16="http://schemas.microsoft.com/office/drawing/2014/main" id="{A522395F-0DEC-6696-A8F9-88C29510B900}"/>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sz="3000"/>
            </a:p>
          </p:txBody>
        </p:sp>
        <p:sp>
          <p:nvSpPr>
            <p:cNvPr id="19" name="object 6">
              <a:extLst>
                <a:ext uri="{FF2B5EF4-FFF2-40B4-BE49-F238E27FC236}">
                  <a16:creationId xmlns:a16="http://schemas.microsoft.com/office/drawing/2014/main" id="{6EE52875-F384-3A12-3A30-D39BA3E8213E}"/>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sz="3000"/>
            </a:p>
          </p:txBody>
        </p:sp>
        <p:sp>
          <p:nvSpPr>
            <p:cNvPr id="27" name="object 7">
              <a:extLst>
                <a:ext uri="{FF2B5EF4-FFF2-40B4-BE49-F238E27FC236}">
                  <a16:creationId xmlns:a16="http://schemas.microsoft.com/office/drawing/2014/main" id="{D69A56F8-C4F8-7FA8-9D25-DB2763B071C9}"/>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sz="3000"/>
            </a:p>
          </p:txBody>
        </p:sp>
        <p:sp>
          <p:nvSpPr>
            <p:cNvPr id="28" name="object 8">
              <a:extLst>
                <a:ext uri="{FF2B5EF4-FFF2-40B4-BE49-F238E27FC236}">
                  <a16:creationId xmlns:a16="http://schemas.microsoft.com/office/drawing/2014/main" id="{8668D853-519D-28D7-D6E5-2379948312AA}"/>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sz="3000"/>
            </a:p>
          </p:txBody>
        </p:sp>
      </p:grpSp>
    </p:spTree>
    <p:extLst>
      <p:ext uri="{BB962C8B-B14F-4D97-AF65-F5344CB8AC3E}">
        <p14:creationId xmlns:p14="http://schemas.microsoft.com/office/powerpoint/2010/main" val="14175981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36291533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1" name="object 7">
            <a:extLst>
              <a:ext uri="{FF2B5EF4-FFF2-40B4-BE49-F238E27FC236}">
                <a16:creationId xmlns:a16="http://schemas.microsoft.com/office/drawing/2014/main" id="{8553A972-1E95-D470-43E7-20722BD9B698}"/>
              </a:ext>
            </a:extLst>
          </p:cNvPr>
          <p:cNvSpPr/>
          <p:nvPr/>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grpSp>
        <p:nvGrpSpPr>
          <p:cNvPr id="9" name="object 41">
            <a:extLst>
              <a:ext uri="{FF2B5EF4-FFF2-40B4-BE49-F238E27FC236}">
                <a16:creationId xmlns:a16="http://schemas.microsoft.com/office/drawing/2014/main" id="{57814483-C33E-0143-F63E-1CEC285BEB59}"/>
              </a:ext>
            </a:extLst>
          </p:cNvPr>
          <p:cNvGrpSpPr/>
          <p:nvPr userDrawn="1"/>
        </p:nvGrpSpPr>
        <p:grpSpPr>
          <a:xfrm>
            <a:off x="10681097" y="5820975"/>
            <a:ext cx="651156" cy="708550"/>
            <a:chOff x="5598848" y="1620229"/>
            <a:chExt cx="2190115" cy="2383155"/>
          </a:xfrm>
        </p:grpSpPr>
        <p:pic>
          <p:nvPicPr>
            <p:cNvPr id="10" name="object 42">
              <a:extLst>
                <a:ext uri="{FF2B5EF4-FFF2-40B4-BE49-F238E27FC236}">
                  <a16:creationId xmlns:a16="http://schemas.microsoft.com/office/drawing/2014/main" id="{6B7F23FF-2BE2-DAE5-95D7-93B0AEDE5F14}"/>
                </a:ext>
              </a:extLst>
            </p:cNvPr>
            <p:cNvPicPr/>
            <p:nvPr/>
          </p:nvPicPr>
          <p:blipFill>
            <a:blip r:embed="rId2" cstate="print"/>
            <a:stretch>
              <a:fillRect/>
            </a:stretch>
          </p:blipFill>
          <p:spPr>
            <a:xfrm>
              <a:off x="7161630" y="1899091"/>
              <a:ext cx="113817" cy="115671"/>
            </a:xfrm>
            <a:prstGeom prst="rect">
              <a:avLst/>
            </a:prstGeom>
          </p:spPr>
        </p:pic>
        <p:pic>
          <p:nvPicPr>
            <p:cNvPr id="11" name="object 43">
              <a:extLst>
                <a:ext uri="{FF2B5EF4-FFF2-40B4-BE49-F238E27FC236}">
                  <a16:creationId xmlns:a16="http://schemas.microsoft.com/office/drawing/2014/main" id="{B7B28068-A2A6-3926-9EE9-3CB0927A9A6E}"/>
                </a:ext>
              </a:extLst>
            </p:cNvPr>
            <p:cNvPicPr/>
            <p:nvPr/>
          </p:nvPicPr>
          <p:blipFill>
            <a:blip r:embed="rId3" cstate="print"/>
            <a:stretch>
              <a:fillRect/>
            </a:stretch>
          </p:blipFill>
          <p:spPr>
            <a:xfrm>
              <a:off x="5598848" y="1620229"/>
              <a:ext cx="2189904" cy="2382902"/>
            </a:xfrm>
            <a:prstGeom prst="rect">
              <a:avLst/>
            </a:prstGeom>
          </p:spPr>
        </p:pic>
        <p:pic>
          <p:nvPicPr>
            <p:cNvPr id="12" name="object 44">
              <a:extLst>
                <a:ext uri="{FF2B5EF4-FFF2-40B4-BE49-F238E27FC236}">
                  <a16:creationId xmlns:a16="http://schemas.microsoft.com/office/drawing/2014/main" id="{7FE48CC8-F9B1-6A39-0058-58C9B146F2D7}"/>
                </a:ext>
              </a:extLst>
            </p:cNvPr>
            <p:cNvPicPr/>
            <p:nvPr/>
          </p:nvPicPr>
          <p:blipFill>
            <a:blip r:embed="rId4" cstate="print"/>
            <a:stretch>
              <a:fillRect/>
            </a:stretch>
          </p:blipFill>
          <p:spPr>
            <a:xfrm>
              <a:off x="6871611" y="1669224"/>
              <a:ext cx="175945" cy="178803"/>
            </a:xfrm>
            <a:prstGeom prst="rect">
              <a:avLst/>
            </a:prstGeom>
          </p:spPr>
        </p:pic>
      </p:grpSp>
      <p:sp>
        <p:nvSpPr>
          <p:cNvPr id="14" name="object 7">
            <a:extLst>
              <a:ext uri="{FF2B5EF4-FFF2-40B4-BE49-F238E27FC236}">
                <a16:creationId xmlns:a16="http://schemas.microsoft.com/office/drawing/2014/main" id="{85A1A530-4B3A-D38F-AF6A-2C83D538510E}"/>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sz="3000"/>
          </a:p>
        </p:txBody>
      </p:sp>
      <p:sp>
        <p:nvSpPr>
          <p:cNvPr id="15" name="object 8">
            <a:extLst>
              <a:ext uri="{FF2B5EF4-FFF2-40B4-BE49-F238E27FC236}">
                <a16:creationId xmlns:a16="http://schemas.microsoft.com/office/drawing/2014/main" id="{3E168385-A245-AD4A-5D8C-E75425B9C11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sz="3000"/>
          </a:p>
        </p:txBody>
      </p:sp>
      <p:sp>
        <p:nvSpPr>
          <p:cNvPr id="16" name="object 9">
            <a:extLst>
              <a:ext uri="{FF2B5EF4-FFF2-40B4-BE49-F238E27FC236}">
                <a16:creationId xmlns:a16="http://schemas.microsoft.com/office/drawing/2014/main" id="{9C47FA30-B37B-D7F0-95CD-9839254151C2}"/>
              </a:ext>
            </a:extLst>
          </p:cNvPr>
          <p:cNvSpPr/>
          <p:nvPr userDrawn="1"/>
        </p:nvSpPr>
        <p:spPr>
          <a:xfrm>
            <a:off x="8267564"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sz="3000"/>
          </a:p>
        </p:txBody>
      </p:sp>
      <p:sp>
        <p:nvSpPr>
          <p:cNvPr id="18" name="object 10">
            <a:extLst>
              <a:ext uri="{FF2B5EF4-FFF2-40B4-BE49-F238E27FC236}">
                <a16:creationId xmlns:a16="http://schemas.microsoft.com/office/drawing/2014/main" id="{CE0CAE95-5B63-D5B0-1066-87FD48F47341}"/>
              </a:ext>
            </a:extLst>
          </p:cNvPr>
          <p:cNvSpPr/>
          <p:nvPr userDrawn="1"/>
        </p:nvSpPr>
        <p:spPr>
          <a:xfrm>
            <a:off x="10400415"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sz="3000"/>
          </a:p>
        </p:txBody>
      </p:sp>
      <p:sp>
        <p:nvSpPr>
          <p:cNvPr id="19" name="object 11">
            <a:extLst>
              <a:ext uri="{FF2B5EF4-FFF2-40B4-BE49-F238E27FC236}">
                <a16:creationId xmlns:a16="http://schemas.microsoft.com/office/drawing/2014/main" id="{64F2E03F-045D-E262-0F79-408823C875A3}"/>
              </a:ext>
            </a:extLst>
          </p:cNvPr>
          <p:cNvSpPr/>
          <p:nvPr userDrawn="1"/>
        </p:nvSpPr>
        <p:spPr>
          <a:xfrm>
            <a:off x="4070294"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sz="3000"/>
          </a:p>
        </p:txBody>
      </p:sp>
      <p:sp>
        <p:nvSpPr>
          <p:cNvPr id="20" name="object 12">
            <a:extLst>
              <a:ext uri="{FF2B5EF4-FFF2-40B4-BE49-F238E27FC236}">
                <a16:creationId xmlns:a16="http://schemas.microsoft.com/office/drawing/2014/main" id="{0E04128D-7289-BE0D-494E-7A325F18E793}"/>
              </a:ext>
            </a:extLst>
          </p:cNvPr>
          <p:cNvSpPr/>
          <p:nvPr userDrawn="1"/>
        </p:nvSpPr>
        <p:spPr>
          <a:xfrm>
            <a:off x="10321567" y="3966354"/>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sz="3000"/>
          </a:p>
        </p:txBody>
      </p:sp>
      <p:sp>
        <p:nvSpPr>
          <p:cNvPr id="30" name="object 13">
            <a:extLst>
              <a:ext uri="{FF2B5EF4-FFF2-40B4-BE49-F238E27FC236}">
                <a16:creationId xmlns:a16="http://schemas.microsoft.com/office/drawing/2014/main" id="{CC099A09-0C9A-A8FF-8F39-FFF4D2C7FA0D}"/>
              </a:ext>
            </a:extLst>
          </p:cNvPr>
          <p:cNvSpPr/>
          <p:nvPr userDrawn="1"/>
        </p:nvSpPr>
        <p:spPr>
          <a:xfrm>
            <a:off x="7835316" y="4563117"/>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sz="3000"/>
          </a:p>
        </p:txBody>
      </p:sp>
      <p:sp>
        <p:nvSpPr>
          <p:cNvPr id="35" name="object 14">
            <a:extLst>
              <a:ext uri="{FF2B5EF4-FFF2-40B4-BE49-F238E27FC236}">
                <a16:creationId xmlns:a16="http://schemas.microsoft.com/office/drawing/2014/main" id="{4EE9AEF1-3B6A-0A45-B9D7-28F318821666}"/>
              </a:ext>
            </a:extLst>
          </p:cNvPr>
          <p:cNvSpPr/>
          <p:nvPr userDrawn="1"/>
        </p:nvSpPr>
        <p:spPr>
          <a:xfrm>
            <a:off x="1216272" y="558771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sz="3000"/>
          </a:p>
        </p:txBody>
      </p:sp>
      <p:sp>
        <p:nvSpPr>
          <p:cNvPr id="36" name="object 15">
            <a:extLst>
              <a:ext uri="{FF2B5EF4-FFF2-40B4-BE49-F238E27FC236}">
                <a16:creationId xmlns:a16="http://schemas.microsoft.com/office/drawing/2014/main" id="{8DF8C493-BDF9-2445-B330-5C6CDFDEDBD2}"/>
              </a:ext>
            </a:extLst>
          </p:cNvPr>
          <p:cNvSpPr/>
          <p:nvPr userDrawn="1"/>
        </p:nvSpPr>
        <p:spPr>
          <a:xfrm>
            <a:off x="1412141" y="6469125"/>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sz="3000"/>
          </a:p>
        </p:txBody>
      </p:sp>
      <p:sp>
        <p:nvSpPr>
          <p:cNvPr id="37" name="object 14">
            <a:extLst>
              <a:ext uri="{FF2B5EF4-FFF2-40B4-BE49-F238E27FC236}">
                <a16:creationId xmlns:a16="http://schemas.microsoft.com/office/drawing/2014/main" id="{13D96088-B697-21D2-D859-615A7FEB43CE}"/>
              </a:ext>
            </a:extLst>
          </p:cNvPr>
          <p:cNvSpPr/>
          <p:nvPr userDrawn="1"/>
        </p:nvSpPr>
        <p:spPr>
          <a:xfrm>
            <a:off x="6266493" y="175795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sz="3000"/>
          </a:p>
        </p:txBody>
      </p:sp>
      <p:sp>
        <p:nvSpPr>
          <p:cNvPr id="38" name="object 14">
            <a:extLst>
              <a:ext uri="{FF2B5EF4-FFF2-40B4-BE49-F238E27FC236}">
                <a16:creationId xmlns:a16="http://schemas.microsoft.com/office/drawing/2014/main" id="{F1EBDA18-A163-3E21-1E91-5796C764976F}"/>
              </a:ext>
            </a:extLst>
          </p:cNvPr>
          <p:cNvSpPr/>
          <p:nvPr userDrawn="1"/>
        </p:nvSpPr>
        <p:spPr>
          <a:xfrm>
            <a:off x="5464116"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sz="3000"/>
          </a:p>
        </p:txBody>
      </p:sp>
      <p:sp>
        <p:nvSpPr>
          <p:cNvPr id="39" name="object 14">
            <a:extLst>
              <a:ext uri="{FF2B5EF4-FFF2-40B4-BE49-F238E27FC236}">
                <a16:creationId xmlns:a16="http://schemas.microsoft.com/office/drawing/2014/main" id="{EA56D649-FDB4-1123-C3D3-C8155BFCAB13}"/>
              </a:ext>
            </a:extLst>
          </p:cNvPr>
          <p:cNvSpPr/>
          <p:nvPr userDrawn="1"/>
        </p:nvSpPr>
        <p:spPr>
          <a:xfrm>
            <a:off x="11179578" y="5951054"/>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sz="3000"/>
          </a:p>
        </p:txBody>
      </p:sp>
    </p:spTree>
    <p:extLst>
      <p:ext uri="{BB962C8B-B14F-4D97-AF65-F5344CB8AC3E}">
        <p14:creationId xmlns:p14="http://schemas.microsoft.com/office/powerpoint/2010/main" val="30106288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0012901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93530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080" userDrawn="1">
          <p15:clr>
            <a:srgbClr val="FBAE40"/>
          </p15:clr>
        </p15:guide>
        <p15:guide id="4" pos="192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1"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2" y="1825625"/>
            <a:ext cx="5282789" cy="361921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5"/>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5889960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40" y="1825625"/>
            <a:ext cx="10703151" cy="385820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9" y="6114955"/>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8986290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1" y="6114955"/>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2970559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1" y="365126"/>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1" y="4862946"/>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1"/>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1"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sz="3000"/>
          </a:p>
        </p:txBody>
      </p:sp>
    </p:spTree>
    <p:extLst>
      <p:ext uri="{BB962C8B-B14F-4D97-AF65-F5344CB8AC3E}">
        <p14:creationId xmlns:p14="http://schemas.microsoft.com/office/powerpoint/2010/main" val="159763040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6" y="365126"/>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6"/>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1"/>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9"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sz="3000"/>
          </a:p>
        </p:txBody>
      </p:sp>
    </p:spTree>
    <p:extLst>
      <p:ext uri="{BB962C8B-B14F-4D97-AF65-F5344CB8AC3E}">
        <p14:creationId xmlns:p14="http://schemas.microsoft.com/office/powerpoint/2010/main" val="4484700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6"/>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1" y="4862946"/>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1" y="6127751"/>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1"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sz="3000"/>
          </a:p>
        </p:txBody>
      </p:sp>
    </p:spTree>
    <p:extLst>
      <p:ext uri="{BB962C8B-B14F-4D97-AF65-F5344CB8AC3E}">
        <p14:creationId xmlns:p14="http://schemas.microsoft.com/office/powerpoint/2010/main" val="34741543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sz="3000"/>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sz="3000"/>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sz="3000"/>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sz="3000"/>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sz="3000"/>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sz="3000"/>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sz="3000"/>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5"/>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1" y="624087"/>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6"/>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9539966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7" y="4794164"/>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4" y="3913650"/>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sz="3000"/>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3" y="5755006"/>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7"/>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2" y="283846"/>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3366065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sz="3000"/>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sz="3000"/>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sz="3000"/>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sz="3000"/>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sz="3000"/>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sz="3000"/>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sz="3000"/>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5"/>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6"/>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0758483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5"/>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1"/>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sz="3000"/>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sz="3000"/>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sz="3000"/>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sz="3000"/>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sz="3000"/>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sz="3000"/>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2"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2"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0839008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sz="3000"/>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sz="3000"/>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sz="3000"/>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sz="3000"/>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sz="3000"/>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sz="3000"/>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sz="3000"/>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sz="3000"/>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2"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9925321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sz="3000"/>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sz="300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5"/>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sz="3000"/>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sz="3000"/>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sz="3000"/>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sz="3000"/>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sz="3000"/>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sz="3000"/>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2"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6"/>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8166626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sz="3000"/>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sz="3000"/>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sz="3000"/>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sz="3000"/>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sz="3000"/>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sz="3000"/>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sz="3000"/>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sz="3000"/>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2" y="771526"/>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8427157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1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4" y="2304"/>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sz="3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sz="3000"/>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sz="3000"/>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2"/>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1"/>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1" y="5994451"/>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1" y="569749"/>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800"/>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4"/>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21124688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2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sz="3000"/>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sz="3000"/>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9" y="4109546"/>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sz="3000"/>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sz="3000"/>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4"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sz="3000"/>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5"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sz="3000"/>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4"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sz="3000"/>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7" y="3966354"/>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sz="3000"/>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7"/>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sz="3000"/>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sz="3000"/>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1" y="6469125"/>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sz="3000"/>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sz="3000"/>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6"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sz="3000"/>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8" y="5951054"/>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sz="3000"/>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60"/>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2" y="157863"/>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4"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4"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34218572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1"/>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000"/>
          </a:p>
        </p:txBody>
      </p:sp>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80"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1"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itle Placeholder 1">
            <a:extLst>
              <a:ext uri="{FF2B5EF4-FFF2-40B4-BE49-F238E27FC236}">
                <a16:creationId xmlns:a16="http://schemas.microsoft.com/office/drawing/2014/main" id="{C7F4CD7D-090D-B5A3-2A3F-E7DFD0B4E5CE}"/>
              </a:ext>
            </a:extLst>
          </p:cNvPr>
          <p:cNvSpPr txBox="1">
            <a:spLocks/>
          </p:cNvSpPr>
          <p:nvPr userDrawn="1"/>
        </p:nvSpPr>
        <p:spPr>
          <a:xfrm>
            <a:off x="760074" y="365126"/>
            <a:ext cx="1069491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bg2"/>
                </a:solidFill>
                <a:latin typeface="Quicksand" pitchFamily="2" charset="0"/>
                <a:ea typeface="+mj-ea"/>
                <a:cs typeface="Quire Sans" panose="020B0502040204020203" pitchFamily="34" charset="0"/>
              </a:defRPr>
            </a:lvl1pPr>
          </a:lstStyle>
          <a:p>
            <a:r>
              <a:rPr lang="en-US" sz="4000" dirty="0"/>
              <a:t>Click to edit Master title style</a:t>
            </a:r>
            <a:endParaRPr lang="en-GB" sz="4000"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000"/>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Tree>
    <p:extLst>
      <p:ext uri="{BB962C8B-B14F-4D97-AF65-F5344CB8AC3E}">
        <p14:creationId xmlns:p14="http://schemas.microsoft.com/office/powerpoint/2010/main" val="38890023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7299-7AB9-4421-3B12-055B2CA844F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2C00704-5510-78E0-B7E4-F9630322C1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A253451-8FBE-805D-8FA3-FC147C2842E3}"/>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473EC1D9-62E5-C85C-4B63-58148D4909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5F95C2-AFFF-07C8-D374-FE4011B8B4D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0508221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DE07-2180-6511-79E3-2E29CCE5E8E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7839261-F4E2-F83A-096F-8B464029910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7F1F349-BC46-79C9-52EF-514BAFBBC799}"/>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0652DCA1-2DB5-E28A-52A3-EA7B7869C9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0AE262-9D44-C979-4A16-6F63869A18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8498570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3DAF-A9FC-2EBF-313C-F3BBB89549C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D7F7F28-7C72-307A-C407-52556A76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796E65A-F4AD-DD3A-A52F-FA815D3680DF}"/>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FDECDF96-CFF7-5621-1619-45423983D3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BBBE39-910E-748A-9083-0559B3322FD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6786520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3C5D-B37F-1D54-B8A5-832AA5ACFC6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A48E475-38C3-004E-F4B4-1BC4904169D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67CE613-E5A9-D074-F1D1-F7F2DB2269D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E9F732C-3593-DFBF-A549-2CEA21759E40}"/>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F79F957B-DA11-6500-63E4-E27185DF626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0154A3-20E1-D18E-0026-4A8A3F81A582}"/>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3574979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69EE-7FCA-358E-AF68-5727C057AD9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E4B158C-293D-FC3E-8470-A5C3F0E81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E2696D5-6D88-2554-E382-F7B098EA952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1726132-29F8-0728-CEC6-7660F95062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D94F64-22C3-42CB-F1BB-62265B02E6F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A11A8BE-6B08-0119-E239-80C863D8396A}"/>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8" name="Footer Placeholder 7">
            <a:extLst>
              <a:ext uri="{FF2B5EF4-FFF2-40B4-BE49-F238E27FC236}">
                <a16:creationId xmlns:a16="http://schemas.microsoft.com/office/drawing/2014/main" id="{D273BA3D-95A5-5C73-ECBF-3F32196077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642D4F-4B32-ED83-D21D-63C452CDFD1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2584605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EB0C-BA77-9E02-D9FC-62623840D64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9FFB223-1C45-0913-7F67-BFE48E5B4DE9}"/>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4" name="Footer Placeholder 3">
            <a:extLst>
              <a:ext uri="{FF2B5EF4-FFF2-40B4-BE49-F238E27FC236}">
                <a16:creationId xmlns:a16="http://schemas.microsoft.com/office/drawing/2014/main" id="{4C01BEB2-D578-1D7A-3513-9DFB783D48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160DC6B-1B01-30F0-C949-A2490AA5A4F4}"/>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604890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9FE2E-46FA-BB90-50F1-2CB53E1C5B77}"/>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3" name="Footer Placeholder 2">
            <a:extLst>
              <a:ext uri="{FF2B5EF4-FFF2-40B4-BE49-F238E27FC236}">
                <a16:creationId xmlns:a16="http://schemas.microsoft.com/office/drawing/2014/main" id="{BDCE213D-763D-F752-F23B-3AD310C958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C89DC0-3B4C-C610-8DA1-4EC909A3A456}"/>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3130376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ED57-C60E-60FD-BC9C-20548E0648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63460EA-29F8-CCC7-A9DB-EADF9BB96D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A48E39E-23CE-CC6D-4A90-EF01B45441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BCD4CA2-4444-83A1-FC45-0C85202715A6}"/>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3CD3279D-360F-A5B1-C36C-6155F84C4E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18B8DA-9C7F-6A51-7F25-E25D6927922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44932915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7472-7E89-8BAA-DFFD-7665F68FBC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639D404-A40E-A29B-C769-B076AFC068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CE2BE45-1AFB-1777-7F35-08016656CF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DF0D7A5-C01A-471C-637A-44095AFE661C}"/>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996A7DE5-96C0-24F9-BDDC-C53FEDDD97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AB8E9E-260B-0007-E803-BAF3D1098C70}"/>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8241954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C62E7-C227-4FE6-EF6B-402C1AF0FC7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780A195-3677-2ED3-3546-5F867959889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24E36A-F824-805B-19DA-F6DAD9D7FF58}"/>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E54CC016-C643-8999-8F41-015CA6756D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01969B-FE51-ACE6-A9E3-DA3731C3DC78}"/>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9069167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EB87F9-C985-966A-400F-52D66829C11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76B76F3-FEC8-871A-191B-CA2078D049C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BFC959E-0149-1FF5-4FA4-788854DC9BF5}"/>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0320DC37-1F2A-17DB-1CFB-ADCB7B9EDE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FB443-699D-1C6D-5F56-CD1436AA8B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86921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9" Type="http://schemas.openxmlformats.org/officeDocument/2006/relationships/slideLayout" Target="../slideLayouts/slideLayout66.xml"/><Relationship Id="rId21" Type="http://schemas.openxmlformats.org/officeDocument/2006/relationships/slideLayout" Target="../slideLayouts/slideLayout48.xml"/><Relationship Id="rId34" Type="http://schemas.openxmlformats.org/officeDocument/2006/relationships/slideLayout" Target="../slideLayouts/slideLayout61.xml"/><Relationship Id="rId42" Type="http://schemas.openxmlformats.org/officeDocument/2006/relationships/slideLayout" Target="../slideLayouts/slideLayout69.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37" Type="http://schemas.openxmlformats.org/officeDocument/2006/relationships/slideLayout" Target="../slideLayouts/slideLayout64.xml"/><Relationship Id="rId40" Type="http://schemas.openxmlformats.org/officeDocument/2006/relationships/slideLayout" Target="../slideLayouts/slideLayout67.xml"/><Relationship Id="rId45" Type="http://schemas.openxmlformats.org/officeDocument/2006/relationships/image" Target="../media/image1.png"/><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slideLayout" Target="../slideLayouts/slideLayout63.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4" Type="http://schemas.openxmlformats.org/officeDocument/2006/relationships/theme" Target="../theme/theme2.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slideLayout" Target="../slideLayouts/slideLayout62.xml"/><Relationship Id="rId43" Type="http://schemas.openxmlformats.org/officeDocument/2006/relationships/slideLayout" Target="../slideLayouts/slideLayout70.xml"/><Relationship Id="rId8" Type="http://schemas.openxmlformats.org/officeDocument/2006/relationships/slideLayout" Target="../slideLayouts/slideLayout35.xml"/><Relationship Id="rId3" Type="http://schemas.openxmlformats.org/officeDocument/2006/relationships/slideLayout" Target="../slideLayouts/slideLayout30.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slideLayout" Target="../slideLayouts/slideLayout60.xml"/><Relationship Id="rId38" Type="http://schemas.openxmlformats.org/officeDocument/2006/relationships/slideLayout" Target="../slideLayouts/slideLayout65.xml"/><Relationship Id="rId20" Type="http://schemas.openxmlformats.org/officeDocument/2006/relationships/slideLayout" Target="../slideLayouts/slideLayout47.xml"/><Relationship Id="rId41" Type="http://schemas.openxmlformats.org/officeDocument/2006/relationships/slideLayout" Target="../slideLayouts/slideLayout6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83920874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pic>
        <p:nvPicPr>
          <p:cNvPr id="4" name="Picture 3" descr="Icon&#10;&#10;Description automatically generated">
            <a:extLst>
              <a:ext uri="{FF2B5EF4-FFF2-40B4-BE49-F238E27FC236}">
                <a16:creationId xmlns:a16="http://schemas.microsoft.com/office/drawing/2014/main" id="{C4A2E88B-B254-B7FB-45D7-7C55A1847FD4}"/>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10664840" y="5816864"/>
            <a:ext cx="667048" cy="723001"/>
          </a:xfrm>
          <a:prstGeom prst="rect">
            <a:avLst/>
          </a:prstGeom>
        </p:spPr>
      </p:pic>
    </p:spTree>
    <p:extLst>
      <p:ext uri="{BB962C8B-B14F-4D97-AF65-F5344CB8AC3E}">
        <p14:creationId xmlns:p14="http://schemas.microsoft.com/office/powerpoint/2010/main" val="3365990338"/>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 id="2147483804" r:id="rId17"/>
    <p:sldLayoutId id="2147483805" r:id="rId18"/>
    <p:sldLayoutId id="2147483806" r:id="rId19"/>
    <p:sldLayoutId id="2147483807" r:id="rId20"/>
    <p:sldLayoutId id="2147483808" r:id="rId21"/>
    <p:sldLayoutId id="2147483809" r:id="rId22"/>
    <p:sldLayoutId id="2147483810" r:id="rId23"/>
    <p:sldLayoutId id="2147483811" r:id="rId24"/>
    <p:sldLayoutId id="2147483812" r:id="rId25"/>
    <p:sldLayoutId id="2147483813" r:id="rId26"/>
    <p:sldLayoutId id="2147483814" r:id="rId27"/>
    <p:sldLayoutId id="2147483667" r:id="rId28"/>
    <p:sldLayoutId id="2147483668" r:id="rId29"/>
    <p:sldLayoutId id="2147483669" r:id="rId30"/>
    <p:sldLayoutId id="2147483675" r:id="rId31"/>
    <p:sldLayoutId id="2147483676" r:id="rId32"/>
    <p:sldLayoutId id="2147483677" r:id="rId33"/>
    <p:sldLayoutId id="2147483678" r:id="rId34"/>
    <p:sldLayoutId id="2147483679" r:id="rId35"/>
    <p:sldLayoutId id="2147483680" r:id="rId36"/>
    <p:sldLayoutId id="2147483681" r:id="rId37"/>
    <p:sldLayoutId id="2147483682" r:id="rId38"/>
    <p:sldLayoutId id="2147483683" r:id="rId39"/>
    <p:sldLayoutId id="2147483684" r:id="rId40"/>
    <p:sldLayoutId id="2147483685" r:id="rId41"/>
    <p:sldLayoutId id="2147483686" r:id="rId42"/>
    <p:sldLayoutId id="2147483687" r:id="rId43"/>
  </p:sldLayoutIdLst>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guide id="7" orient="horz" pos="1080" userDrawn="1">
          <p15:clr>
            <a:srgbClr val="F26B43"/>
          </p15:clr>
        </p15:guide>
        <p15:guide id="8" pos="1920" userDrawn="1">
          <p15:clr>
            <a:srgbClr val="F26B43"/>
          </p15:clr>
        </p15:guide>
        <p15:guide id="9" pos="265" userDrawn="1">
          <p15:clr>
            <a:srgbClr val="F26B43"/>
          </p15:clr>
        </p15:guide>
        <p15:guide id="10" orient="horz" pos="377" userDrawn="1">
          <p15:clr>
            <a:srgbClr val="F26B43"/>
          </p15:clr>
        </p15:guide>
        <p15:guide id="11" orient="horz" pos="661" userDrawn="1">
          <p15:clr>
            <a:srgbClr val="F26B43"/>
          </p15:clr>
        </p15:guide>
        <p15:guide id="12" orient="horz" pos="1999"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7179F7-218C-AA8C-F064-DB56022E3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2C31F23-7336-D4E6-3272-725DF6DD99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AB2028-7899-7AC8-B9F8-266CDA9A86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753C2E81-7968-2DFA-094A-57B911CD54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80E72D-A4F6-F182-7896-7ED66A1799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2C636-C95F-234F-B23F-6BCF86172A71}" type="slidenum">
              <a:rPr lang="en-GB" smtClean="0"/>
              <a:t>‹#›</a:t>
            </a:fld>
            <a:endParaRPr lang="en-GB"/>
          </a:p>
        </p:txBody>
      </p:sp>
    </p:spTree>
    <p:extLst>
      <p:ext uri="{BB962C8B-B14F-4D97-AF65-F5344CB8AC3E}">
        <p14:creationId xmlns:p14="http://schemas.microsoft.com/office/powerpoint/2010/main" val="2063775088"/>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1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hyperlink" Target="http://www.aguaenescuelas.mx" TargetMode="Externa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emf"/><Relationship Id="rId3" Type="http://schemas.openxmlformats.org/officeDocument/2006/relationships/image" Target="../media/image17.png"/><Relationship Id="rId21" Type="http://schemas.openxmlformats.org/officeDocument/2006/relationships/image" Target="../media/image35.jpe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 Type="http://schemas.openxmlformats.org/officeDocument/2006/relationships/image" Target="../media/image16.png"/><Relationship Id="rId16" Type="http://schemas.openxmlformats.org/officeDocument/2006/relationships/image" Target="../media/image30.jpeg"/><Relationship Id="rId20" Type="http://schemas.openxmlformats.org/officeDocument/2006/relationships/image" Target="../media/image34.jpeg"/><Relationship Id="rId1" Type="http://schemas.openxmlformats.org/officeDocument/2006/relationships/slideLayout" Target="../slideLayouts/slideLayout71.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svg"/><Relationship Id="rId10" Type="http://schemas.openxmlformats.org/officeDocument/2006/relationships/image" Target="../media/image24.emf"/><Relationship Id="rId19" Type="http://schemas.openxmlformats.org/officeDocument/2006/relationships/image" Target="../media/image33.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49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lstStyle/>
          <a:p>
            <a:r>
              <a:rPr lang="en-GB" dirty="0"/>
              <a:t>Claim your </a:t>
            </a:r>
            <a:br>
              <a:rPr lang="en-GB" dirty="0"/>
            </a:br>
            <a:r>
              <a:rPr lang="en-GB" dirty="0"/>
              <a:t>water rights</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r>
              <a:rPr lang="en-US" dirty="0"/>
              <a:t>By Freshwater Action Network Mexico</a:t>
            </a:r>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err="1"/>
              <a:t>M.Sc.Nathalie</a:t>
            </a:r>
            <a:r>
              <a:rPr lang="en-GB" b="0" dirty="0"/>
              <a:t> Seguin Tovar</a:t>
            </a:r>
            <a:endParaRPr kumimoji="0" lang="en-GB" sz="1400" b="0" i="0" u="none" strike="noStrike" kern="1200" cap="none" spc="0" normalizeH="0" baseline="0" noProof="0" dirty="0">
              <a:ln>
                <a:noFill/>
              </a:ln>
              <a:solidFill>
                <a:srgbClr val="00A79D"/>
              </a:solidFill>
              <a:effectLst/>
              <a:uLnTx/>
              <a:uFillTx/>
              <a:latin typeface="Quicksand" pitchFamily="2" charset="0"/>
              <a:ea typeface="+mn-ea"/>
              <a:cs typeface="+mn-cs"/>
            </a:endParaRPr>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M.Sc.Nathalie Seguin Tovar"/>
          <p:cNvSpPr txBox="1">
            <a:spLocks noGrp="1"/>
          </p:cNvSpPr>
          <p:nvPr>
            <p:ph type="title"/>
          </p:nvPr>
        </p:nvSpPr>
        <p:spPr>
          <a:prstGeom prst="rect">
            <a:avLst/>
          </a:prstGeom>
        </p:spPr>
        <p:txBody>
          <a:bodyPr/>
          <a:lstStyle/>
          <a:p>
            <a:r>
              <a:rPr dirty="0" err="1"/>
              <a:t>M.Sc.Nathalie</a:t>
            </a:r>
            <a:r>
              <a:rPr dirty="0"/>
              <a:t> Seguin Tovar</a:t>
            </a:r>
          </a:p>
        </p:txBody>
      </p:sp>
      <p:sp>
        <p:nvSpPr>
          <p:cNvPr id="124" name="Studied Physic’s engineer with speciality on thermodynamics at the Iberoamericana University in Mexico and a Master degree on Water Management with a focus on governance at the University of Montpellier in France.…"/>
          <p:cNvSpPr txBox="1">
            <a:spLocks noGrp="1"/>
          </p:cNvSpPr>
          <p:nvPr>
            <p:ph idx="1"/>
          </p:nvPr>
        </p:nvSpPr>
        <p:spPr>
          <a:xfrm>
            <a:off x="708298" y="1338942"/>
            <a:ext cx="9219473" cy="5519057"/>
          </a:xfrm>
          <a:prstGeom prst="rect">
            <a:avLst/>
          </a:prstGeom>
        </p:spPr>
        <p:txBody>
          <a:bodyPr>
            <a:normAutofit fontScale="85000" lnSpcReduction="20000"/>
          </a:bodyPr>
          <a:lstStyle/>
          <a:p>
            <a:pPr marL="0" indent="0" defTabSz="153162">
              <a:lnSpc>
                <a:spcPct val="120000"/>
              </a:lnSpc>
              <a:spcBef>
                <a:spcPts val="0"/>
              </a:spcBef>
              <a:buSzTx/>
              <a:buNone/>
              <a:defRPr sz="2211">
                <a:uFill>
                  <a:solidFill>
                    <a:srgbClr val="000000"/>
                  </a:solidFill>
                </a:uFill>
                <a:latin typeface="Cambria"/>
                <a:ea typeface="Cambria"/>
                <a:cs typeface="Cambria"/>
                <a:sym typeface="Cambria"/>
              </a:defRPr>
            </a:pPr>
            <a:r>
              <a:rPr dirty="0">
                <a:latin typeface="Arial"/>
                <a:ea typeface="Arial"/>
                <a:cs typeface="Arial"/>
                <a:sym typeface="Arial"/>
              </a:rPr>
              <a:t>Studied Physic’s engineer with </a:t>
            </a:r>
            <a:r>
              <a:rPr dirty="0" err="1">
                <a:latin typeface="Arial"/>
                <a:ea typeface="Arial"/>
                <a:cs typeface="Arial"/>
                <a:sym typeface="Arial"/>
              </a:rPr>
              <a:t>speciality</a:t>
            </a:r>
            <a:r>
              <a:rPr dirty="0">
                <a:latin typeface="Arial"/>
                <a:ea typeface="Arial"/>
                <a:cs typeface="Arial"/>
                <a:sym typeface="Arial"/>
              </a:rPr>
              <a:t> on thermodynamics at the </a:t>
            </a:r>
            <a:br>
              <a:rPr lang="en-GB" dirty="0">
                <a:latin typeface="Arial"/>
                <a:ea typeface="Arial"/>
                <a:cs typeface="Arial"/>
                <a:sym typeface="Arial"/>
              </a:rPr>
            </a:br>
            <a:r>
              <a:rPr dirty="0" err="1">
                <a:latin typeface="Arial"/>
                <a:ea typeface="Arial"/>
                <a:cs typeface="Arial"/>
                <a:sym typeface="Arial"/>
              </a:rPr>
              <a:t>Iberoamericana</a:t>
            </a:r>
            <a:r>
              <a:rPr dirty="0">
                <a:latin typeface="Arial"/>
                <a:ea typeface="Arial"/>
                <a:cs typeface="Arial"/>
                <a:sym typeface="Arial"/>
              </a:rPr>
              <a:t> University in Mexico and a Master degree on </a:t>
            </a:r>
            <a:br>
              <a:rPr lang="en-GB" dirty="0">
                <a:latin typeface="Arial"/>
                <a:ea typeface="Arial"/>
                <a:cs typeface="Arial"/>
                <a:sym typeface="Arial"/>
              </a:rPr>
            </a:br>
            <a:r>
              <a:rPr dirty="0">
                <a:latin typeface="Arial"/>
                <a:ea typeface="Arial"/>
                <a:cs typeface="Arial"/>
                <a:sym typeface="Arial"/>
              </a:rPr>
              <a:t>Water Management with a focus on governance at the University of </a:t>
            </a:r>
            <a:br>
              <a:rPr lang="en-GB" dirty="0">
                <a:latin typeface="Arial"/>
                <a:ea typeface="Arial"/>
                <a:cs typeface="Arial"/>
                <a:sym typeface="Arial"/>
              </a:rPr>
            </a:br>
            <a:r>
              <a:rPr dirty="0">
                <a:latin typeface="Arial"/>
                <a:ea typeface="Arial"/>
                <a:cs typeface="Arial"/>
                <a:sym typeface="Arial"/>
              </a:rPr>
              <a:t>Montpellier in France. </a:t>
            </a:r>
          </a:p>
          <a:p>
            <a:pPr marL="0" indent="0" defTabSz="153162">
              <a:lnSpc>
                <a:spcPct val="120000"/>
              </a:lnSpc>
              <a:spcBef>
                <a:spcPts val="0"/>
              </a:spcBef>
              <a:buSzTx/>
              <a:buNone/>
              <a:defRPr sz="2211">
                <a:uFill>
                  <a:solidFill>
                    <a:srgbClr val="000000"/>
                  </a:solidFill>
                </a:uFill>
                <a:latin typeface="Arial"/>
                <a:ea typeface="Arial"/>
                <a:cs typeface="Arial"/>
                <a:sym typeface="Arial"/>
              </a:defRPr>
            </a:pPr>
            <a:endParaRPr dirty="0">
              <a:latin typeface="Arial"/>
              <a:ea typeface="Arial"/>
              <a:cs typeface="Arial"/>
              <a:sym typeface="Arial"/>
            </a:endParaRPr>
          </a:p>
          <a:p>
            <a:pPr marL="0" indent="0" defTabSz="153162">
              <a:lnSpc>
                <a:spcPct val="120000"/>
              </a:lnSpc>
              <a:spcBef>
                <a:spcPts val="0"/>
              </a:spcBef>
              <a:buSzTx/>
              <a:buNone/>
              <a:defRPr sz="2211">
                <a:uFill>
                  <a:solidFill>
                    <a:srgbClr val="000000"/>
                  </a:solidFill>
                </a:uFill>
                <a:latin typeface="Cambria"/>
                <a:ea typeface="Cambria"/>
                <a:cs typeface="Cambria"/>
                <a:sym typeface="Cambria"/>
              </a:defRPr>
            </a:pPr>
            <a:r>
              <a:rPr dirty="0">
                <a:latin typeface="Arial"/>
                <a:ea typeface="Arial"/>
                <a:cs typeface="Arial"/>
                <a:sym typeface="Arial"/>
              </a:rPr>
              <a:t>She has been the coordinator for the Freshwater Action Network Mexico since 2006, a civil society advocacy network </a:t>
            </a:r>
            <a:r>
              <a:rPr spc="26" dirty="0">
                <a:latin typeface="Arial"/>
                <a:ea typeface="Arial"/>
                <a:cs typeface="Arial"/>
                <a:sym typeface="Arial"/>
              </a:rPr>
              <a:t>implementing and influencing water and sanitation policy and practices from the local to the national, regional and global level. In 2013 created in collaboration with other organizations the water national movement Agua para </a:t>
            </a:r>
            <a:r>
              <a:rPr spc="26" dirty="0" err="1">
                <a:latin typeface="Arial"/>
                <a:ea typeface="Arial"/>
                <a:cs typeface="Arial"/>
                <a:sym typeface="Arial"/>
              </a:rPr>
              <a:t>todos</a:t>
            </a:r>
            <a:r>
              <a:rPr spc="26" dirty="0">
                <a:latin typeface="Arial"/>
                <a:ea typeface="Arial"/>
                <a:cs typeface="Arial"/>
                <a:sym typeface="Arial"/>
              </a:rPr>
              <a:t> that developed in a participatory process a new water law that regulate the HRWS, the same year co-founded the Mexican alliance against fracking. In 2022 she has launched Redes del Agua </a:t>
            </a:r>
            <a:r>
              <a:rPr spc="26" dirty="0" err="1">
                <a:latin typeface="Arial"/>
                <a:ea typeface="Arial"/>
                <a:cs typeface="Arial"/>
                <a:sym typeface="Arial"/>
              </a:rPr>
              <a:t>Latinoamerica</a:t>
            </a:r>
            <a:r>
              <a:rPr spc="26" dirty="0">
                <a:latin typeface="Arial"/>
                <a:ea typeface="Arial"/>
                <a:cs typeface="Arial"/>
                <a:sym typeface="Arial"/>
              </a:rPr>
              <a:t>, a wider platform to coordinate </a:t>
            </a:r>
            <a:r>
              <a:rPr spc="26" dirty="0" err="1">
                <a:latin typeface="Arial"/>
                <a:ea typeface="Arial"/>
                <a:cs typeface="Arial"/>
                <a:sym typeface="Arial"/>
              </a:rPr>
              <a:t>latin</a:t>
            </a:r>
            <a:r>
              <a:rPr spc="26" dirty="0">
                <a:latin typeface="Arial"/>
                <a:ea typeface="Arial"/>
                <a:cs typeface="Arial"/>
                <a:sym typeface="Arial"/>
              </a:rPr>
              <a:t> </a:t>
            </a:r>
            <a:r>
              <a:rPr spc="26" dirty="0" err="1">
                <a:latin typeface="Arial"/>
                <a:ea typeface="Arial"/>
                <a:cs typeface="Arial"/>
                <a:sym typeface="Arial"/>
              </a:rPr>
              <a:t>american</a:t>
            </a:r>
            <a:r>
              <a:rPr spc="26" dirty="0">
                <a:latin typeface="Arial"/>
                <a:ea typeface="Arial"/>
                <a:cs typeface="Arial"/>
                <a:sym typeface="Arial"/>
              </a:rPr>
              <a:t> advocacy to influence global decision making with a Latin-American perspective. Redes del Agua works to improve water governance at national and global level, and ensure sustainable and equitable water management in </a:t>
            </a:r>
            <a:r>
              <a:rPr spc="26" dirty="0" err="1">
                <a:latin typeface="Arial"/>
                <a:ea typeface="Arial"/>
                <a:cs typeface="Arial"/>
                <a:sym typeface="Arial"/>
              </a:rPr>
              <a:t>latinoamerican</a:t>
            </a:r>
            <a:r>
              <a:rPr spc="26" dirty="0">
                <a:latin typeface="Arial"/>
                <a:ea typeface="Arial"/>
                <a:cs typeface="Arial"/>
                <a:sym typeface="Arial"/>
              </a:rPr>
              <a:t> countries by coordinating and strengthening civil society </a:t>
            </a:r>
            <a:br>
              <a:rPr lang="en-GB" spc="26" dirty="0">
                <a:latin typeface="Arial"/>
                <a:ea typeface="Arial"/>
                <a:cs typeface="Arial"/>
                <a:sym typeface="Arial"/>
              </a:rPr>
            </a:br>
            <a:r>
              <a:rPr spc="26" dirty="0">
                <a:latin typeface="Arial"/>
                <a:ea typeface="Arial"/>
                <a:cs typeface="Arial"/>
                <a:sym typeface="Arial"/>
              </a:rPr>
              <a:t>advocacy capacities.</a:t>
            </a:r>
            <a:endParaRPr dirty="0">
              <a:latin typeface="Arial"/>
              <a:ea typeface="Arial"/>
              <a:cs typeface="Arial"/>
              <a:sym typeface="Arial"/>
            </a:endParaRPr>
          </a:p>
          <a:p>
            <a:pPr marL="0" indent="0" defTabSz="153162">
              <a:lnSpc>
                <a:spcPct val="120000"/>
              </a:lnSpc>
              <a:spcBef>
                <a:spcPts val="0"/>
              </a:spcBef>
              <a:buSzTx/>
              <a:buNone/>
              <a:defRPr sz="2211">
                <a:uFill>
                  <a:solidFill>
                    <a:srgbClr val="000000"/>
                  </a:solidFill>
                </a:uFill>
                <a:latin typeface="Arial"/>
                <a:ea typeface="Arial"/>
                <a:cs typeface="Arial"/>
                <a:sym typeface="Arial"/>
              </a:defRPr>
            </a:pPr>
            <a:endParaRPr dirty="0">
              <a:latin typeface="Arial"/>
              <a:ea typeface="Arial"/>
              <a:cs typeface="Arial"/>
              <a:sym typeface="Arial"/>
            </a:endParaRPr>
          </a:p>
        </p:txBody>
      </p:sp>
      <p:sp>
        <p:nvSpPr>
          <p:cNvPr id="4" name="Oval 3">
            <a:extLst>
              <a:ext uri="{FF2B5EF4-FFF2-40B4-BE49-F238E27FC236}">
                <a16:creationId xmlns:a16="http://schemas.microsoft.com/office/drawing/2014/main" id="{2D9EB6A2-1CB7-0AE0-5986-56E9F37A05D3}"/>
              </a:ext>
            </a:extLst>
          </p:cNvPr>
          <p:cNvSpPr/>
          <p:nvPr/>
        </p:nvSpPr>
        <p:spPr>
          <a:xfrm>
            <a:off x="9296400" y="174172"/>
            <a:ext cx="2471057" cy="2427515"/>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M.Sc.Nathalie Seguin Tovar"/>
          <p:cNvSpPr txBox="1">
            <a:spLocks noGrp="1"/>
          </p:cNvSpPr>
          <p:nvPr>
            <p:ph type="title"/>
          </p:nvPr>
        </p:nvSpPr>
        <p:spPr>
          <a:prstGeom prst="rect">
            <a:avLst/>
          </a:prstGeom>
        </p:spPr>
        <p:txBody>
          <a:bodyPr/>
          <a:lstStyle/>
          <a:p>
            <a:r>
              <a:rPr dirty="0" err="1"/>
              <a:t>M.Sc.Nathalie</a:t>
            </a:r>
            <a:r>
              <a:rPr dirty="0"/>
              <a:t> Seguin Tovar</a:t>
            </a:r>
          </a:p>
        </p:txBody>
      </p:sp>
      <p:sp>
        <p:nvSpPr>
          <p:cNvPr id="124" name="Studied Physic’s engineer with speciality on thermodynamics at the Iberoamericana University in Mexico and a Master degree on Water Management with a focus on governance at the University of Montpellier in France.…"/>
          <p:cNvSpPr txBox="1">
            <a:spLocks noGrp="1"/>
          </p:cNvSpPr>
          <p:nvPr>
            <p:ph idx="1"/>
          </p:nvPr>
        </p:nvSpPr>
        <p:spPr>
          <a:xfrm>
            <a:off x="708298" y="1338942"/>
            <a:ext cx="9219473" cy="5519057"/>
          </a:xfrm>
          <a:prstGeom prst="rect">
            <a:avLst/>
          </a:prstGeom>
        </p:spPr>
        <p:txBody>
          <a:bodyPr>
            <a:normAutofit/>
          </a:bodyPr>
          <a:lstStyle/>
          <a:p>
            <a:pPr marL="0" indent="0" defTabSz="153162">
              <a:lnSpc>
                <a:spcPct val="120000"/>
              </a:lnSpc>
              <a:spcBef>
                <a:spcPts val="0"/>
              </a:spcBef>
              <a:buSzTx/>
              <a:buNone/>
              <a:defRPr sz="2211">
                <a:uFill>
                  <a:solidFill>
                    <a:srgbClr val="000000"/>
                  </a:solidFill>
                </a:uFill>
                <a:latin typeface="Arial"/>
                <a:ea typeface="Arial"/>
                <a:cs typeface="Arial"/>
                <a:sym typeface="Arial"/>
              </a:defRPr>
            </a:pPr>
            <a:endParaRPr dirty="0">
              <a:latin typeface="Arial"/>
              <a:ea typeface="Arial"/>
              <a:cs typeface="Arial"/>
              <a:sym typeface="Arial"/>
            </a:endParaRPr>
          </a:p>
          <a:p>
            <a:pPr marL="0" indent="0" defTabSz="153162">
              <a:lnSpc>
                <a:spcPct val="120000"/>
              </a:lnSpc>
              <a:spcBef>
                <a:spcPts val="0"/>
              </a:spcBef>
              <a:buSzTx/>
              <a:buNone/>
              <a:defRPr sz="2211">
                <a:uFill>
                  <a:solidFill>
                    <a:srgbClr val="000000"/>
                  </a:solidFill>
                </a:uFill>
                <a:latin typeface="Cambria"/>
                <a:ea typeface="Cambria"/>
                <a:cs typeface="Cambria"/>
                <a:sym typeface="Cambria"/>
              </a:defRPr>
            </a:pPr>
            <a:r>
              <a:rPr dirty="0">
                <a:latin typeface="Arial"/>
                <a:ea typeface="Arial"/>
                <a:cs typeface="Arial"/>
                <a:sym typeface="Arial"/>
              </a:rPr>
              <a:t>She has implemented capacity building programs on Human Right </a:t>
            </a:r>
            <a:br>
              <a:rPr lang="en-GB" dirty="0">
                <a:latin typeface="Arial"/>
                <a:ea typeface="Arial"/>
                <a:cs typeface="Arial"/>
                <a:sym typeface="Arial"/>
              </a:rPr>
            </a:br>
            <a:r>
              <a:rPr dirty="0">
                <a:latin typeface="Arial"/>
                <a:ea typeface="Arial"/>
                <a:cs typeface="Arial"/>
                <a:sym typeface="Arial"/>
              </a:rPr>
              <a:t>to Water and Sanitation, the Agenda 2030, the right to access updated </a:t>
            </a:r>
            <a:br>
              <a:rPr lang="en-GB" dirty="0">
                <a:latin typeface="Arial"/>
                <a:ea typeface="Arial"/>
                <a:cs typeface="Arial"/>
                <a:sym typeface="Arial"/>
              </a:rPr>
            </a:br>
            <a:r>
              <a:rPr dirty="0">
                <a:latin typeface="Arial"/>
                <a:ea typeface="Arial"/>
                <a:cs typeface="Arial"/>
                <a:sym typeface="Arial"/>
              </a:rPr>
              <a:t>and </a:t>
            </a:r>
            <a:r>
              <a:rPr dirty="0" err="1">
                <a:latin typeface="Arial"/>
                <a:ea typeface="Arial"/>
                <a:cs typeface="Arial"/>
                <a:sym typeface="Arial"/>
              </a:rPr>
              <a:t>accesible</a:t>
            </a:r>
            <a:r>
              <a:rPr dirty="0">
                <a:latin typeface="Arial"/>
                <a:ea typeface="Arial"/>
                <a:cs typeface="Arial"/>
                <a:sym typeface="Arial"/>
              </a:rPr>
              <a:t> information, transparency and accountability in the water sector, the inclusion of water on Climate change adaptation agenda and health impacts of pollution of industrial processes and extractives industries such as fracking. </a:t>
            </a:r>
          </a:p>
          <a:p>
            <a:pPr marL="0" indent="0" defTabSz="153162">
              <a:lnSpc>
                <a:spcPct val="120000"/>
              </a:lnSpc>
              <a:spcBef>
                <a:spcPts val="0"/>
              </a:spcBef>
              <a:buSzTx/>
              <a:buNone/>
              <a:defRPr sz="2211">
                <a:uFill>
                  <a:solidFill>
                    <a:srgbClr val="000000"/>
                  </a:solidFill>
                </a:uFill>
                <a:latin typeface="Arial"/>
                <a:ea typeface="Arial"/>
                <a:cs typeface="Arial"/>
                <a:sym typeface="Arial"/>
              </a:defRPr>
            </a:pPr>
            <a:endParaRPr dirty="0">
              <a:latin typeface="Arial"/>
              <a:ea typeface="Arial"/>
              <a:cs typeface="Arial"/>
              <a:sym typeface="Arial"/>
            </a:endParaRPr>
          </a:p>
          <a:p>
            <a:pPr marL="0" indent="0" defTabSz="153162">
              <a:lnSpc>
                <a:spcPct val="120000"/>
              </a:lnSpc>
              <a:spcBef>
                <a:spcPts val="0"/>
              </a:spcBef>
              <a:buSzTx/>
              <a:buNone/>
              <a:defRPr sz="2211">
                <a:uFill>
                  <a:solidFill>
                    <a:srgbClr val="000000"/>
                  </a:solidFill>
                </a:uFill>
                <a:latin typeface="Cambria"/>
                <a:ea typeface="Cambria"/>
                <a:cs typeface="Cambria"/>
                <a:sym typeface="Cambria"/>
              </a:defRPr>
            </a:pPr>
            <a:r>
              <a:rPr dirty="0">
                <a:latin typeface="Arial"/>
                <a:ea typeface="Arial"/>
                <a:cs typeface="Arial"/>
                <a:sym typeface="Arial"/>
              </a:rPr>
              <a:t>Former member of the Board of FAN global, and actual representative of Latin-American NGO in the Steering committee of Sanitation and water for all (SWA), the Butterfly effect coalition and the End Water Poverty campaign platform. </a:t>
            </a:r>
          </a:p>
        </p:txBody>
      </p:sp>
      <p:sp>
        <p:nvSpPr>
          <p:cNvPr id="4" name="Oval 3">
            <a:extLst>
              <a:ext uri="{FF2B5EF4-FFF2-40B4-BE49-F238E27FC236}">
                <a16:creationId xmlns:a16="http://schemas.microsoft.com/office/drawing/2014/main" id="{2D9EB6A2-1CB7-0AE0-5986-56E9F37A05D3}"/>
              </a:ext>
            </a:extLst>
          </p:cNvPr>
          <p:cNvSpPr/>
          <p:nvPr/>
        </p:nvSpPr>
        <p:spPr>
          <a:xfrm>
            <a:off x="9296400" y="174172"/>
            <a:ext cx="2471057" cy="2427515"/>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84606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93D30-A6CD-8A50-1231-AF8E8DE8DFB0}"/>
              </a:ext>
            </a:extLst>
          </p:cNvPr>
          <p:cNvSpPr>
            <a:spLocks noGrp="1"/>
          </p:cNvSpPr>
          <p:nvPr>
            <p:ph type="title"/>
          </p:nvPr>
        </p:nvSpPr>
        <p:spPr/>
        <p:txBody>
          <a:bodyPr>
            <a:normAutofit/>
          </a:bodyPr>
          <a:lstStyle/>
          <a:p>
            <a:r>
              <a:rPr lang="en-US" dirty="0"/>
              <a:t>Two of the strategies used in the Claim your water right’s campaign were: </a:t>
            </a:r>
            <a:endParaRPr lang="en-GB" dirty="0"/>
          </a:p>
        </p:txBody>
      </p:sp>
      <p:sp>
        <p:nvSpPr>
          <p:cNvPr id="126" name="Two of the strategies used in the Claim your water right’s campaign were:…"/>
          <p:cNvSpPr txBox="1">
            <a:spLocks noGrp="1"/>
          </p:cNvSpPr>
          <p:nvPr>
            <p:ph idx="1"/>
          </p:nvPr>
        </p:nvSpPr>
        <p:spPr>
          <a:xfrm>
            <a:off x="751840" y="1825625"/>
            <a:ext cx="10634617" cy="4890861"/>
          </a:xfrm>
          <a:prstGeom prst="rect">
            <a:avLst/>
          </a:prstGeom>
        </p:spPr>
        <p:txBody>
          <a:bodyPr>
            <a:normAutofit fontScale="92500"/>
          </a:bodyPr>
          <a:lstStyle/>
          <a:p>
            <a:pPr lvl="1" defTabSz="235267">
              <a:lnSpc>
                <a:spcPct val="120000"/>
              </a:lnSpc>
              <a:spcBef>
                <a:spcPts val="1650"/>
              </a:spcBef>
              <a:buSzTx/>
              <a:buNone/>
              <a:defRPr sz="2850"/>
            </a:pPr>
            <a:r>
              <a:rPr sz="1800" b="1" dirty="0"/>
              <a:t>1</a:t>
            </a:r>
            <a:r>
              <a:rPr lang="en-GB" sz="1800" b="1" dirty="0"/>
              <a:t>. </a:t>
            </a:r>
            <a:r>
              <a:rPr sz="1800" b="1" dirty="0"/>
              <a:t>Evidence based advocacy: </a:t>
            </a:r>
            <a:r>
              <a:rPr sz="1800" dirty="0"/>
              <a:t>Mexico reported high figures of water access coverage for years, but those figures were linked to the infrastructure but didn’t guaranty if water was running through the pipes or if the quality was safe. Water quality is a mayor problem in Mexico. So our strategy was to demonstrate with information obtained through the access to information and transparency law, that water in schools was pollute. </a:t>
            </a:r>
          </a:p>
          <a:p>
            <a:pPr lvl="1" defTabSz="235267">
              <a:lnSpc>
                <a:spcPct val="120000"/>
              </a:lnSpc>
              <a:spcBef>
                <a:spcPts val="1650"/>
              </a:spcBef>
              <a:buSzTx/>
              <a:buNone/>
              <a:defRPr sz="2850"/>
            </a:pPr>
            <a:r>
              <a:rPr sz="1800" dirty="0"/>
              <a:t>After a massive work of systematization of the pdf’s info, we presented the data in a friendly digital interface (to make it </a:t>
            </a:r>
            <a:r>
              <a:rPr sz="1800" dirty="0" err="1"/>
              <a:t>accesible</a:t>
            </a:r>
            <a:r>
              <a:rPr sz="1800" dirty="0"/>
              <a:t>) called Water in schools </a:t>
            </a:r>
            <a:r>
              <a:rPr sz="1800" u="sng" dirty="0">
                <a:hlinkClick r:id="rId2"/>
              </a:rPr>
              <a:t>www.aguaenescuelas.mx</a:t>
            </a:r>
            <a:r>
              <a:rPr sz="1800" dirty="0"/>
              <a:t> where you can consult the water quality of more than 16000 schools in the country. The launch of this webpage was done along with a series of webinars where we invited different authorities to discuss the results. And we also had meetings with  education and water authorities to expose the problematic we found.</a:t>
            </a:r>
          </a:p>
          <a:p>
            <a:pPr lvl="1" defTabSz="235267">
              <a:lnSpc>
                <a:spcPct val="120000"/>
              </a:lnSpc>
              <a:spcBef>
                <a:spcPts val="1650"/>
              </a:spcBef>
              <a:buSzTx/>
              <a:buNone/>
              <a:defRPr sz="2850"/>
            </a:pPr>
            <a:r>
              <a:rPr sz="1800" dirty="0"/>
              <a:t>The downside: we could not keep updating the data, because the program that collected this info </a:t>
            </a:r>
            <a:br>
              <a:rPr lang="en-GB" sz="1800" dirty="0"/>
            </a:br>
            <a:r>
              <a:rPr sz="1800" dirty="0"/>
              <a:t>was terminated. </a:t>
            </a:r>
          </a:p>
          <a:p>
            <a:pPr lvl="1" defTabSz="235267">
              <a:lnSpc>
                <a:spcPct val="120000"/>
              </a:lnSpc>
              <a:spcBef>
                <a:spcPts val="1650"/>
              </a:spcBef>
              <a:buSzTx/>
              <a:buNone/>
              <a:defRPr sz="2850"/>
            </a:pPr>
            <a:r>
              <a:rPr sz="1800" dirty="0"/>
              <a:t>The positive aspect was that Water quality became an agenda item for the National agenda.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EF786-C8CB-CC21-9E02-38A230DEF945}"/>
              </a:ext>
            </a:extLst>
          </p:cNvPr>
          <p:cNvSpPr>
            <a:spLocks noGrp="1"/>
          </p:cNvSpPr>
          <p:nvPr>
            <p:ph type="title"/>
          </p:nvPr>
        </p:nvSpPr>
        <p:spPr/>
        <p:txBody>
          <a:bodyPr>
            <a:normAutofit/>
          </a:bodyPr>
          <a:lstStyle/>
          <a:p>
            <a:r>
              <a:rPr lang="en-US" dirty="0"/>
              <a:t>Two of the strategies used in the Claim your water right’s campaign were: </a:t>
            </a:r>
            <a:endParaRPr lang="en-GB" dirty="0"/>
          </a:p>
        </p:txBody>
      </p:sp>
      <p:sp>
        <p:nvSpPr>
          <p:cNvPr id="126" name="Two of the strategies used in the Claim your water right’s campaign were:…"/>
          <p:cNvSpPr txBox="1">
            <a:spLocks noGrp="1"/>
          </p:cNvSpPr>
          <p:nvPr>
            <p:ph idx="1"/>
          </p:nvPr>
        </p:nvSpPr>
        <p:spPr>
          <a:xfrm>
            <a:off x="751840" y="1825625"/>
            <a:ext cx="10678160" cy="4956175"/>
          </a:xfrm>
          <a:prstGeom prst="rect">
            <a:avLst/>
          </a:prstGeom>
        </p:spPr>
        <p:txBody>
          <a:bodyPr>
            <a:normAutofit fontScale="70000" lnSpcReduction="20000"/>
          </a:bodyPr>
          <a:lstStyle/>
          <a:p>
            <a:pPr lvl="1" defTabSz="235267">
              <a:lnSpc>
                <a:spcPct val="120000"/>
              </a:lnSpc>
              <a:spcBef>
                <a:spcPts val="1650"/>
              </a:spcBef>
              <a:buSzTx/>
              <a:buNone/>
              <a:defRPr sz="2850"/>
            </a:pPr>
            <a:r>
              <a:rPr b="1" dirty="0"/>
              <a:t>2</a:t>
            </a:r>
            <a:r>
              <a:rPr lang="en-GB" b="1" dirty="0"/>
              <a:t>. </a:t>
            </a:r>
            <a:r>
              <a:rPr b="1" dirty="0"/>
              <a:t>Strengthen capacities of communities</a:t>
            </a:r>
            <a:r>
              <a:rPr lang="en-GB" b="1" dirty="0"/>
              <a:t> o</a:t>
            </a:r>
            <a:r>
              <a:rPr b="1" dirty="0"/>
              <a:t>n the HRWS: </a:t>
            </a:r>
            <a:br>
              <a:rPr lang="en-GB" b="1" dirty="0"/>
            </a:br>
            <a:r>
              <a:rPr dirty="0"/>
              <a:t>A right that you don’t know what it means it is a dead right. It is important to share information at local level on the implications and what the HRWS means at local level. It is only when you share information with communities and help them through participatory processes, to realize that they are right holders, that women (as they are responsible to provide water for the household) start to empower themselves and mobilize in a more articulated manner to demand their right.</a:t>
            </a:r>
          </a:p>
          <a:p>
            <a:pPr lvl="1" defTabSz="235267">
              <a:lnSpc>
                <a:spcPct val="120000"/>
              </a:lnSpc>
              <a:spcBef>
                <a:spcPts val="1650"/>
              </a:spcBef>
              <a:buSzTx/>
              <a:buNone/>
              <a:defRPr sz="2850"/>
            </a:pPr>
            <a:r>
              <a:rPr dirty="0"/>
              <a:t>The downside: it is a long process that need to be developed with all rural and </a:t>
            </a:r>
            <a:br>
              <a:rPr lang="en-GB" dirty="0"/>
            </a:br>
            <a:r>
              <a:rPr dirty="0" err="1"/>
              <a:t>periurban</a:t>
            </a:r>
            <a:r>
              <a:rPr dirty="0"/>
              <a:t> communities.</a:t>
            </a:r>
          </a:p>
          <a:p>
            <a:pPr lvl="1" defTabSz="235267">
              <a:lnSpc>
                <a:spcPct val="120000"/>
              </a:lnSpc>
              <a:spcBef>
                <a:spcPts val="1650"/>
              </a:spcBef>
              <a:buSzTx/>
              <a:buNone/>
              <a:defRPr sz="2850"/>
            </a:pPr>
            <a:r>
              <a:rPr dirty="0"/>
              <a:t>The positive:  Once the women understand they are right holders, there is an empowerment process that is started and help the development of local strategies to mobilize for the implementation or improvement of </a:t>
            </a:r>
            <a:r>
              <a:rPr dirty="0" err="1"/>
              <a:t>infrastructureture</a:t>
            </a:r>
            <a:r>
              <a:rPr dirty="0"/>
              <a:t> to </a:t>
            </a:r>
            <a:br>
              <a:rPr lang="en-GB" dirty="0"/>
            </a:br>
            <a:r>
              <a:rPr dirty="0"/>
              <a:t>access safe and enough water.</a:t>
            </a:r>
          </a:p>
        </p:txBody>
      </p:sp>
    </p:spTree>
    <p:extLst>
      <p:ext uri="{BB962C8B-B14F-4D97-AF65-F5344CB8AC3E}">
        <p14:creationId xmlns:p14="http://schemas.microsoft.com/office/powerpoint/2010/main" val="411078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7C5378-A18E-F132-33F8-2439582BE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437" y="232471"/>
            <a:ext cx="9514841" cy="1004380"/>
          </a:xfrm>
          <a:prstGeom prst="rect">
            <a:avLst/>
          </a:prstGeom>
        </p:spPr>
      </p:pic>
      <p:pic>
        <p:nvPicPr>
          <p:cNvPr id="5" name="Picture 4" descr="Logo&#10;&#10;Description automatically generated">
            <a:extLst>
              <a:ext uri="{FF2B5EF4-FFF2-40B4-BE49-F238E27FC236}">
                <a16:creationId xmlns:a16="http://schemas.microsoft.com/office/drawing/2014/main" id="{98ED0A5C-B1F0-A944-0555-E3E3B7CFA7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94" y="4717176"/>
            <a:ext cx="1537163" cy="1053241"/>
          </a:xfrm>
          <a:prstGeom prst="rect">
            <a:avLst/>
          </a:prstGeom>
        </p:spPr>
      </p:pic>
      <p:pic>
        <p:nvPicPr>
          <p:cNvPr id="6" name="Picture 5">
            <a:extLst>
              <a:ext uri="{FF2B5EF4-FFF2-40B4-BE49-F238E27FC236}">
                <a16:creationId xmlns:a16="http://schemas.microsoft.com/office/drawing/2014/main" id="{A17910DA-9265-F335-841B-267430206F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7658" y="4847264"/>
            <a:ext cx="1540727" cy="619945"/>
          </a:xfrm>
          <a:prstGeom prst="rect">
            <a:avLst/>
          </a:prstGeom>
        </p:spPr>
      </p:pic>
      <p:pic>
        <p:nvPicPr>
          <p:cNvPr id="7" name="Graphic 6">
            <a:extLst>
              <a:ext uri="{FF2B5EF4-FFF2-40B4-BE49-F238E27FC236}">
                <a16:creationId xmlns:a16="http://schemas.microsoft.com/office/drawing/2014/main" id="{C67AC3B6-FF09-E86F-ACA5-85410D39AB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7189" y="1953996"/>
            <a:ext cx="3094543" cy="1224649"/>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BAA79A97-A744-4E5D-C725-95FB73CE6F7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89308" y="2188590"/>
            <a:ext cx="938825" cy="1016719"/>
          </a:xfrm>
          <a:prstGeom prst="rect">
            <a:avLst/>
          </a:prstGeom>
        </p:spPr>
      </p:pic>
      <p:pic>
        <p:nvPicPr>
          <p:cNvPr id="9" name="Picture 8" descr="Logo, company name&#10;&#10;Description automatically generated">
            <a:extLst>
              <a:ext uri="{FF2B5EF4-FFF2-40B4-BE49-F238E27FC236}">
                <a16:creationId xmlns:a16="http://schemas.microsoft.com/office/drawing/2014/main" id="{CAD00AC7-923F-DAE9-D747-E35E1E17C83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87770" y="5938983"/>
            <a:ext cx="1323897" cy="551624"/>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51CD7E15-555F-B552-7DD1-5A801B47DA9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30555" y="4657539"/>
            <a:ext cx="1225550" cy="737769"/>
          </a:xfrm>
          <a:prstGeom prst="rect">
            <a:avLst/>
          </a:prstGeom>
        </p:spPr>
      </p:pic>
      <p:pic>
        <p:nvPicPr>
          <p:cNvPr id="11" name="Picture 10">
            <a:extLst>
              <a:ext uri="{FF2B5EF4-FFF2-40B4-BE49-F238E27FC236}">
                <a16:creationId xmlns:a16="http://schemas.microsoft.com/office/drawing/2014/main" id="{032F1418-3BC5-51E6-E549-D427BA59DBF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04956" y="4743977"/>
            <a:ext cx="1701800" cy="553085"/>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D6C665B7-2F7D-E704-7599-3EF86D714CF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53923" y="2183518"/>
            <a:ext cx="2336800" cy="700291"/>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5C30B21B-DDD6-3DAE-5601-ABC04D7AC4F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702800" y="2327388"/>
            <a:ext cx="2059167" cy="412551"/>
          </a:xfrm>
          <a:prstGeom prst="rect">
            <a:avLst/>
          </a:prstGeom>
        </p:spPr>
      </p:pic>
      <p:pic>
        <p:nvPicPr>
          <p:cNvPr id="14" name="Picture 13" descr="Logo&#10;&#10;Description automatically generated">
            <a:extLst>
              <a:ext uri="{FF2B5EF4-FFF2-40B4-BE49-F238E27FC236}">
                <a16:creationId xmlns:a16="http://schemas.microsoft.com/office/drawing/2014/main" id="{6D8B330E-54DD-3AD5-AB77-DCB755D6E70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82876" y="3341472"/>
            <a:ext cx="853529" cy="939800"/>
          </a:xfrm>
          <a:prstGeom prst="rect">
            <a:avLst/>
          </a:prstGeom>
        </p:spPr>
      </p:pic>
      <p:pic>
        <p:nvPicPr>
          <p:cNvPr id="15" name="Graphic 14">
            <a:extLst>
              <a:ext uri="{FF2B5EF4-FFF2-40B4-BE49-F238E27FC236}">
                <a16:creationId xmlns:a16="http://schemas.microsoft.com/office/drawing/2014/main" id="{443527BB-AA46-85EF-06D7-16F773948BA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144258" y="3452506"/>
            <a:ext cx="1852253" cy="848360"/>
          </a:xfrm>
          <a:prstGeom prst="rect">
            <a:avLst/>
          </a:prstGeom>
        </p:spPr>
      </p:pic>
      <p:pic>
        <p:nvPicPr>
          <p:cNvPr id="16" name="Picture 15" descr="Logo, company name&#10;&#10;Description automatically generated">
            <a:extLst>
              <a:ext uri="{FF2B5EF4-FFF2-40B4-BE49-F238E27FC236}">
                <a16:creationId xmlns:a16="http://schemas.microsoft.com/office/drawing/2014/main" id="{556A780C-2151-597D-2112-9B5764DFB4C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776946" y="3231527"/>
            <a:ext cx="1828800" cy="1137920"/>
          </a:xfrm>
          <a:prstGeom prst="rect">
            <a:avLst/>
          </a:prstGeom>
        </p:spPr>
      </p:pic>
      <p:pic>
        <p:nvPicPr>
          <p:cNvPr id="17" name="Picture 16" descr="Logo&#10;&#10;Description automatically generated">
            <a:extLst>
              <a:ext uri="{FF2B5EF4-FFF2-40B4-BE49-F238E27FC236}">
                <a16:creationId xmlns:a16="http://schemas.microsoft.com/office/drawing/2014/main" id="{A6808CC2-7DDA-7D4C-69A1-C60BD4091A9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763623" y="3538322"/>
            <a:ext cx="2184400" cy="546100"/>
          </a:xfrm>
          <a:prstGeom prst="rect">
            <a:avLst/>
          </a:prstGeom>
        </p:spPr>
      </p:pic>
      <p:pic>
        <p:nvPicPr>
          <p:cNvPr id="18" name="Picture 17">
            <a:extLst>
              <a:ext uri="{FF2B5EF4-FFF2-40B4-BE49-F238E27FC236}">
                <a16:creationId xmlns:a16="http://schemas.microsoft.com/office/drawing/2014/main" id="{747B59B8-AE8F-57E3-C16C-DD7ECFA62A6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530080" y="3596393"/>
            <a:ext cx="2285153" cy="429959"/>
          </a:xfrm>
          <a:prstGeom prst="rect">
            <a:avLst/>
          </a:prstGeom>
        </p:spPr>
      </p:pic>
      <p:pic>
        <p:nvPicPr>
          <p:cNvPr id="19" name="Picture 18" descr="A picture containing logo&#10;&#10;Description automatically generated">
            <a:extLst>
              <a:ext uri="{FF2B5EF4-FFF2-40B4-BE49-F238E27FC236}">
                <a16:creationId xmlns:a16="http://schemas.microsoft.com/office/drawing/2014/main" id="{3D985E9A-74CA-6E83-BBDE-47EE1D51661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280650" y="4510215"/>
            <a:ext cx="1098550" cy="1098550"/>
          </a:xfrm>
          <a:prstGeom prst="rect">
            <a:avLst/>
          </a:prstGeom>
        </p:spPr>
      </p:pic>
      <p:pic>
        <p:nvPicPr>
          <p:cNvPr id="20" name="Picture 19" descr="Background pattern&#10;&#10;Description automatically generated">
            <a:extLst>
              <a:ext uri="{FF2B5EF4-FFF2-40B4-BE49-F238E27FC236}">
                <a16:creationId xmlns:a16="http://schemas.microsoft.com/office/drawing/2014/main" id="{BCE43ACB-3D5A-CEDA-5D81-5D3D08B8A92B}"/>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975593" y="5902511"/>
            <a:ext cx="1633385" cy="744306"/>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1199D1E2-EBFF-5BD5-4628-CA605A186F49}"/>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381240" y="5867315"/>
            <a:ext cx="1424828" cy="716866"/>
          </a:xfrm>
          <a:prstGeom prst="rect">
            <a:avLst/>
          </a:prstGeom>
        </p:spPr>
      </p:pic>
      <p:sp>
        <p:nvSpPr>
          <p:cNvPr id="22" name="TextBox 21">
            <a:extLst>
              <a:ext uri="{FF2B5EF4-FFF2-40B4-BE49-F238E27FC236}">
                <a16:creationId xmlns:a16="http://schemas.microsoft.com/office/drawing/2014/main" id="{F0F94E1B-97AB-7E8F-BF78-9DD4E2AD666A}"/>
              </a:ext>
            </a:extLst>
          </p:cNvPr>
          <p:cNvSpPr txBox="1"/>
          <p:nvPr/>
        </p:nvSpPr>
        <p:spPr>
          <a:xfrm>
            <a:off x="2335696" y="1105930"/>
            <a:ext cx="713629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rPr>
              <a:t>All Systems Connect 2023 is made possible thanks to the generous support of our partners including the World Health Organization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p:txBody>
      </p:sp>
    </p:spTree>
    <p:extLst>
      <p:ext uri="{BB962C8B-B14F-4D97-AF65-F5344CB8AC3E}">
        <p14:creationId xmlns:p14="http://schemas.microsoft.com/office/powerpoint/2010/main" val="2728098637"/>
      </p:ext>
    </p:extLst>
  </p:cSld>
  <p:clrMapOvr>
    <a:masterClrMapping/>
  </p:clrMapOvr>
</p:sld>
</file>

<file path=ppt/theme/theme1.xml><?xml version="1.0" encoding="utf-8"?>
<a:theme xmlns:a="http://schemas.openxmlformats.org/drawingml/2006/main" name="1_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ystems Connect v6">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s Connect v6" id="{9077E7CF-C240-4DC5-8CEC-1F207DA33209}" vid="{5B4D52D3-153B-47F8-8E80-FF9DD0425245}"/>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Props1.xml><?xml version="1.0" encoding="utf-8"?>
<ds:datastoreItem xmlns:ds="http://schemas.openxmlformats.org/officeDocument/2006/customXml" ds:itemID="{F3C6DEED-0B1F-4D1D-80E3-AE4452CA0F5D}"/>
</file>

<file path=customXml/itemProps2.xml><?xml version="1.0" encoding="utf-8"?>
<ds:datastoreItem xmlns:ds="http://schemas.openxmlformats.org/officeDocument/2006/customXml" ds:itemID="{F7D18436-201A-4F89-BA8D-7F35652D7BB2}"/>
</file>

<file path=customXml/itemProps3.xml><?xml version="1.0" encoding="utf-8"?>
<ds:datastoreItem xmlns:ds="http://schemas.openxmlformats.org/officeDocument/2006/customXml" ds:itemID="{4DD529A6-E469-4287-8D70-38497D7C9AB7}"/>
</file>

<file path=docProps/app.xml><?xml version="1.0" encoding="utf-8"?>
<Properties xmlns="http://schemas.openxmlformats.org/officeDocument/2006/extended-properties" xmlns:vt="http://schemas.openxmlformats.org/officeDocument/2006/docPropsVTypes">
  <TotalTime>12</TotalTime>
  <Words>733</Words>
  <Application>Microsoft Office PowerPoint</Application>
  <PresentationFormat>Widescreen</PresentationFormat>
  <Paragraphs>24</Paragraphs>
  <Slides>7</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7</vt:i4>
      </vt:variant>
    </vt:vector>
  </HeadingPairs>
  <TitlesOfParts>
    <vt:vector size="16" baseType="lpstr">
      <vt:lpstr>Arial</vt:lpstr>
      <vt:lpstr>Bryant Medium Italic</vt:lpstr>
      <vt:lpstr>Calibri</vt:lpstr>
      <vt:lpstr>Calibri Light</vt:lpstr>
      <vt:lpstr>Helvetica Neue</vt:lpstr>
      <vt:lpstr>Quicksand</vt:lpstr>
      <vt:lpstr>1_Office Theme</vt:lpstr>
      <vt:lpstr>Systems Connect v6</vt:lpstr>
      <vt:lpstr>2_Office Theme</vt:lpstr>
      <vt:lpstr>PowerPoint Presentation</vt:lpstr>
      <vt:lpstr>Claim your  water rights</vt:lpstr>
      <vt:lpstr>M.Sc.Nathalie Seguin Tovar</vt:lpstr>
      <vt:lpstr>M.Sc.Nathalie Seguin Tovar</vt:lpstr>
      <vt:lpstr>Two of the strategies used in the Claim your water right’s campaign were: </vt:lpstr>
      <vt:lpstr>Two of the strategies used in the Claim your water right’s campaign were: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Claim your water rights by Freshwater Action Network Mexico</dc:title>
  <dc:creator>jason willbourn</dc:creator>
  <cp:lastModifiedBy>USER</cp:lastModifiedBy>
  <cp:revision>6</cp:revision>
  <dcterms:modified xsi:type="dcterms:W3CDTF">2023-05-03T07:36:05Z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ies>
</file>