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data2.xml" ContentType="application/vnd.openxmlformats-officedocument.drawingml.diagramData+xml"/>
  <Override PartName="/ppt/diagrams/data7.xml" ContentType="application/vnd.openxmlformats-officedocument.drawingml.diagramData+xml"/>
  <Override PartName="/ppt/diagrams/data3.xml" ContentType="application/vnd.openxmlformats-officedocument.drawingml.diagramData+xml"/>
  <Override PartName="/ppt/presentation.xml" ContentType="application/vnd.openxmlformats-officedocument.presentationml.presentation.main+xml"/>
  <Override PartName="/ppt/diagrams/data6.xml" ContentType="application/vnd.openxmlformats-officedocument.drawingml.diagramData+xml"/>
  <Override PartName="/ppt/diagrams/data4.xml" ContentType="application/vnd.openxmlformats-officedocument.drawingml.diagramData+xml"/>
  <Override PartName="/ppt/diagrams/data11.xml" ContentType="application/vnd.openxmlformats-officedocument.drawingml.diagramData+xml"/>
  <Override PartName="/ppt/diagrams/data10.xml" ContentType="application/vnd.openxmlformats-officedocument.drawingml.diagramData+xml"/>
  <Override PartName="/ppt/diagrams/data9.xml" ContentType="application/vnd.openxmlformats-officedocument.drawingml.diagramData+xml"/>
  <Override PartName="/ppt/diagrams/data8.xml" ContentType="application/vnd.openxmlformats-officedocument.drawingml.diagramData+xml"/>
  <Override PartName="/ppt/diagrams/data5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Masters/notesMaster1.xml" ContentType="application/vnd.openxmlformats-officedocument.presentationml.notesMaster+xml"/>
  <Override PartName="/ppt/charts/style1.xml" ContentType="application/vnd.ms-office.chartstyle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7.xml" ContentType="application/vnd.ms-office.drawingml.diagramDrawing+xml"/>
  <Override PartName="/ppt/diagrams/colors7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7.xml" ContentType="application/vnd.openxmlformats-officedocument.drawingml.diagramLayout+xml"/>
  <Override PartName="/ppt/diagrams/drawing6.xml" ContentType="application/vnd.ms-office.drawingml.diagramDrawing+xml"/>
  <Override PartName="/ppt/diagrams/colors6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charts/colors1.xml" ContentType="application/vnd.ms-office.chartcolorstyl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  <p:sldMasterId id="2147483757" r:id="rId2"/>
  </p:sldMasterIdLst>
  <p:notesMasterIdLst>
    <p:notesMasterId r:id="rId17"/>
  </p:notesMasterIdLst>
  <p:sldIdLst>
    <p:sldId id="2294" r:id="rId3"/>
    <p:sldId id="2313" r:id="rId4"/>
    <p:sldId id="2314" r:id="rId5"/>
    <p:sldId id="2317" r:id="rId6"/>
    <p:sldId id="2315" r:id="rId7"/>
    <p:sldId id="2324" r:id="rId8"/>
    <p:sldId id="2323" r:id="rId9"/>
    <p:sldId id="2318" r:id="rId10"/>
    <p:sldId id="2321" r:id="rId11"/>
    <p:sldId id="2319" r:id="rId12"/>
    <p:sldId id="2320" r:id="rId13"/>
    <p:sldId id="2322" r:id="rId14"/>
    <p:sldId id="2325" r:id="rId15"/>
    <p:sldId id="28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776"/>
    <p:restoredTop sz="93889" autoAdjust="0"/>
  </p:normalViewPr>
  <p:slideViewPr>
    <p:cSldViewPr snapToGrid="0">
      <p:cViewPr varScale="1">
        <p:scale>
          <a:sx n="82" d="100"/>
          <a:sy n="82" d="100"/>
        </p:scale>
        <p:origin x="792" y="72"/>
      </p:cViewPr>
      <p:guideLst>
        <p:guide orient="horz" pos="104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latin typeface="Quicksand" pitchFamily="2" charset="0"/>
              </a:rPr>
              <a:t>Religion or caste mentioned in government advertisements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Religion or caste mentioned in government advertisements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56-A74E-A28F-C3ACB9F60AC7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56-A74E-A28F-C3ACB9F60AC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56-A74E-A28F-C3ACB9F60AC7}"/>
              </c:ext>
            </c:extLst>
          </c:dPt>
          <c:cat>
            <c:strRef>
              <c:f>Sheet1!$A$2:$A$4</c:f>
              <c:strCache>
                <c:ptCount val="3"/>
                <c:pt idx="0">
                  <c:v>Only Christian</c:v>
                </c:pt>
                <c:pt idx="1">
                  <c:v>Dalit Hindu</c:v>
                </c:pt>
                <c:pt idx="2">
                  <c:v>Muslim Sheikh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56-A74E-A28F-C3ACB9F60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48833440"/>
        <c:axId val="2048835520"/>
      </c:barChart>
      <c:catAx>
        <c:axId val="204883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835520"/>
        <c:crosses val="autoZero"/>
        <c:auto val="1"/>
        <c:lblAlgn val="ctr"/>
        <c:lblOffset val="100"/>
        <c:noMultiLvlLbl val="0"/>
      </c:catAx>
      <c:valAx>
        <c:axId val="204883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83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C357B-5AA8-4DDF-BFD4-0036DEB6D3D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CC993D-A85B-4C66-9A4B-55B84FD2BB9E}">
      <dgm:prSet custT="1"/>
      <dgm:spPr/>
      <dgm:t>
        <a:bodyPr/>
        <a:lstStyle/>
        <a:p>
          <a:r>
            <a:rPr lang="en-US" sz="1800" dirty="0"/>
            <a:t>Pakistan is in South Asia.</a:t>
          </a:r>
        </a:p>
      </dgm:t>
    </dgm:pt>
    <dgm:pt modelId="{83F4DC5A-FB39-4022-8200-00BFF361747E}" type="parTrans" cxnId="{5B35EC6E-193D-4133-97C7-065AC27FDBC6}">
      <dgm:prSet/>
      <dgm:spPr/>
      <dgm:t>
        <a:bodyPr/>
        <a:lstStyle/>
        <a:p>
          <a:endParaRPr lang="en-US"/>
        </a:p>
      </dgm:t>
    </dgm:pt>
    <dgm:pt modelId="{E3754411-7436-474A-A7D3-CABEE9F6B380}" type="sibTrans" cxnId="{5B35EC6E-193D-4133-97C7-065AC27FDBC6}">
      <dgm:prSet/>
      <dgm:spPr/>
      <dgm:t>
        <a:bodyPr/>
        <a:lstStyle/>
        <a:p>
          <a:endParaRPr lang="en-US"/>
        </a:p>
      </dgm:t>
    </dgm:pt>
    <dgm:pt modelId="{633C4353-F166-474D-BE61-BA5862745D16}">
      <dgm:prSet custT="1"/>
      <dgm:spPr/>
      <dgm:t>
        <a:bodyPr/>
        <a:lstStyle/>
        <a:p>
          <a:r>
            <a:rPr lang="en-US" sz="1800" dirty="0"/>
            <a:t>It is the fifth most populous country with 243 Million. </a:t>
          </a:r>
        </a:p>
      </dgm:t>
    </dgm:pt>
    <dgm:pt modelId="{01CB155D-BDCD-4531-B4A1-BED4270155CE}" type="parTrans" cxnId="{F265C6C4-496C-4398-A237-8FE98663E477}">
      <dgm:prSet/>
      <dgm:spPr/>
      <dgm:t>
        <a:bodyPr/>
        <a:lstStyle/>
        <a:p>
          <a:endParaRPr lang="en-US"/>
        </a:p>
      </dgm:t>
    </dgm:pt>
    <dgm:pt modelId="{75D2EEB6-DD8E-4E47-891D-91A96F9CE226}" type="sibTrans" cxnId="{F265C6C4-496C-4398-A237-8FE98663E477}">
      <dgm:prSet/>
      <dgm:spPr/>
      <dgm:t>
        <a:bodyPr/>
        <a:lstStyle/>
        <a:p>
          <a:endParaRPr lang="en-US"/>
        </a:p>
      </dgm:t>
    </dgm:pt>
    <dgm:pt modelId="{C6D12EEE-57BD-4A17-AF48-8477E16F2F30}">
      <dgm:prSet custT="1"/>
      <dgm:spPr/>
      <dgm:t>
        <a:bodyPr/>
        <a:lstStyle/>
        <a:p>
          <a:r>
            <a:rPr lang="en-US" sz="1800" dirty="0"/>
            <a:t>It is the second-largest Muslim population in the world. </a:t>
          </a:r>
        </a:p>
      </dgm:t>
    </dgm:pt>
    <dgm:pt modelId="{51948385-3722-4705-9325-524F947AB4D0}" type="parTrans" cxnId="{247CD40E-8076-4E17-963A-491CC1AA2D22}">
      <dgm:prSet/>
      <dgm:spPr/>
      <dgm:t>
        <a:bodyPr/>
        <a:lstStyle/>
        <a:p>
          <a:endParaRPr lang="en-US"/>
        </a:p>
      </dgm:t>
    </dgm:pt>
    <dgm:pt modelId="{CC11AEA1-9FC6-4499-AA59-7BE707649B2F}" type="sibTrans" cxnId="{247CD40E-8076-4E17-963A-491CC1AA2D22}">
      <dgm:prSet/>
      <dgm:spPr/>
      <dgm:t>
        <a:bodyPr/>
        <a:lstStyle/>
        <a:p>
          <a:endParaRPr lang="en-US"/>
        </a:p>
      </dgm:t>
    </dgm:pt>
    <dgm:pt modelId="{A68B8ADF-BC7B-4607-9252-A6F0EE6D048D}">
      <dgm:prSet custT="1"/>
      <dgm:spPr/>
      <dgm:t>
        <a:bodyPr/>
        <a:lstStyle/>
        <a:p>
          <a:r>
            <a:rPr lang="en-US" sz="1800" dirty="0"/>
            <a:t>The country is composed of five provinces with entirely different languages, cultures and topography.</a:t>
          </a:r>
        </a:p>
      </dgm:t>
    </dgm:pt>
    <dgm:pt modelId="{C3D6DA01-8B6C-4198-946E-2A033E58940E}" type="parTrans" cxnId="{5AF43786-FC5C-416C-ACAB-217F12396154}">
      <dgm:prSet/>
      <dgm:spPr/>
      <dgm:t>
        <a:bodyPr/>
        <a:lstStyle/>
        <a:p>
          <a:endParaRPr lang="en-US"/>
        </a:p>
      </dgm:t>
    </dgm:pt>
    <dgm:pt modelId="{4359A474-59F8-4E42-8A64-4171B37F446A}" type="sibTrans" cxnId="{5AF43786-FC5C-416C-ACAB-217F12396154}">
      <dgm:prSet/>
      <dgm:spPr/>
      <dgm:t>
        <a:bodyPr/>
        <a:lstStyle/>
        <a:p>
          <a:endParaRPr lang="en-US"/>
        </a:p>
      </dgm:t>
    </dgm:pt>
    <dgm:pt modelId="{74CFF53B-7B6B-47D7-A535-817AD5627461}">
      <dgm:prSet custT="1"/>
      <dgm:spPr/>
      <dgm:t>
        <a:bodyPr/>
        <a:lstStyle/>
        <a:p>
          <a:r>
            <a:rPr lang="en-US" sz="1800" dirty="0"/>
            <a:t>Islam is the state religion. </a:t>
          </a:r>
        </a:p>
      </dgm:t>
    </dgm:pt>
    <dgm:pt modelId="{7D8272A4-4783-4F5D-9C42-8AA68E9966F6}" type="parTrans" cxnId="{31C2605C-AF18-444D-92BA-A139BDDCB412}">
      <dgm:prSet/>
      <dgm:spPr/>
      <dgm:t>
        <a:bodyPr/>
        <a:lstStyle/>
        <a:p>
          <a:endParaRPr lang="en-US"/>
        </a:p>
      </dgm:t>
    </dgm:pt>
    <dgm:pt modelId="{1A2277EC-C134-4D69-A527-92C403D79427}" type="sibTrans" cxnId="{31C2605C-AF18-444D-92BA-A139BDDCB412}">
      <dgm:prSet/>
      <dgm:spPr/>
      <dgm:t>
        <a:bodyPr/>
        <a:lstStyle/>
        <a:p>
          <a:endParaRPr lang="en-US"/>
        </a:p>
      </dgm:t>
    </dgm:pt>
    <dgm:pt modelId="{B5532683-1BF6-416D-9F87-A95B8EB29A98}">
      <dgm:prSet custT="1"/>
      <dgm:spPr/>
      <dgm:t>
        <a:bodyPr/>
        <a:lstStyle/>
        <a:p>
          <a:r>
            <a:rPr lang="en-US" sz="1800" dirty="0"/>
            <a:t>About 96.47% population is Muslim. </a:t>
          </a:r>
        </a:p>
      </dgm:t>
    </dgm:pt>
    <dgm:pt modelId="{EB487B55-516B-47BB-825D-DAF28A719485}" type="parTrans" cxnId="{BDC6D337-C2EA-43B9-919B-8DDDAA77AD50}">
      <dgm:prSet/>
      <dgm:spPr/>
      <dgm:t>
        <a:bodyPr/>
        <a:lstStyle/>
        <a:p>
          <a:endParaRPr lang="en-US"/>
        </a:p>
      </dgm:t>
    </dgm:pt>
    <dgm:pt modelId="{CE08D976-EB1F-43C6-925C-CFFDDAF5FECB}" type="sibTrans" cxnId="{BDC6D337-C2EA-43B9-919B-8DDDAA77AD50}">
      <dgm:prSet/>
      <dgm:spPr/>
      <dgm:t>
        <a:bodyPr/>
        <a:lstStyle/>
        <a:p>
          <a:endParaRPr lang="en-US"/>
        </a:p>
      </dgm:t>
    </dgm:pt>
    <dgm:pt modelId="{9EC65A52-713E-49EF-A89C-7E557C3C61FA}">
      <dgm:prSet custT="1"/>
      <dgm:spPr/>
      <dgm:t>
        <a:bodyPr/>
        <a:lstStyle/>
        <a:p>
          <a:r>
            <a:rPr lang="en-US" sz="1800" dirty="0"/>
            <a:t>Hindu (1.74%), Christian (1.27%), Scheduled Caste (0.4%), Ahmadiyya (0.1%), Others (0.2)</a:t>
          </a:r>
        </a:p>
      </dgm:t>
    </dgm:pt>
    <dgm:pt modelId="{82A2F5ED-143A-4032-9093-3CDFC6FA0977}" type="parTrans" cxnId="{A9389C23-93ED-4838-BBA0-36A2D15DE033}">
      <dgm:prSet/>
      <dgm:spPr/>
      <dgm:t>
        <a:bodyPr/>
        <a:lstStyle/>
        <a:p>
          <a:endParaRPr lang="en-US"/>
        </a:p>
      </dgm:t>
    </dgm:pt>
    <dgm:pt modelId="{E69868AF-3577-4975-94B3-EA5A1D0A5C21}" type="sibTrans" cxnId="{A9389C23-93ED-4838-BBA0-36A2D15DE033}">
      <dgm:prSet/>
      <dgm:spPr/>
      <dgm:t>
        <a:bodyPr/>
        <a:lstStyle/>
        <a:p>
          <a:endParaRPr lang="en-US"/>
        </a:p>
      </dgm:t>
    </dgm:pt>
    <dgm:pt modelId="{F99E3750-DD01-5649-B6B1-24AAF6340583}" type="pres">
      <dgm:prSet presAssocID="{D8DC357B-5AA8-4DDF-BFD4-0036DEB6D3D6}" presName="diagram" presStyleCnt="0">
        <dgm:presLayoutVars>
          <dgm:dir/>
          <dgm:resizeHandles val="exact"/>
        </dgm:presLayoutVars>
      </dgm:prSet>
      <dgm:spPr/>
    </dgm:pt>
    <dgm:pt modelId="{7CDE73DB-6E5A-D74E-8383-6AC783590BEB}" type="pres">
      <dgm:prSet presAssocID="{A2CC993D-A85B-4C66-9A4B-55B84FD2BB9E}" presName="node" presStyleLbl="node1" presStyleIdx="0" presStyleCnt="7">
        <dgm:presLayoutVars>
          <dgm:bulletEnabled val="1"/>
        </dgm:presLayoutVars>
      </dgm:prSet>
      <dgm:spPr/>
    </dgm:pt>
    <dgm:pt modelId="{2B72FB2A-19BB-6B4D-847F-04A12AC1A7B4}" type="pres">
      <dgm:prSet presAssocID="{E3754411-7436-474A-A7D3-CABEE9F6B380}" presName="sibTrans" presStyleCnt="0"/>
      <dgm:spPr/>
    </dgm:pt>
    <dgm:pt modelId="{10BE2CDC-F8D1-E649-9E50-97A0D9420EF6}" type="pres">
      <dgm:prSet presAssocID="{633C4353-F166-474D-BE61-BA5862745D16}" presName="node" presStyleLbl="node1" presStyleIdx="1" presStyleCnt="7">
        <dgm:presLayoutVars>
          <dgm:bulletEnabled val="1"/>
        </dgm:presLayoutVars>
      </dgm:prSet>
      <dgm:spPr/>
    </dgm:pt>
    <dgm:pt modelId="{AE7CB6A9-8743-E942-B071-5FA5D112DD7C}" type="pres">
      <dgm:prSet presAssocID="{75D2EEB6-DD8E-4E47-891D-91A96F9CE226}" presName="sibTrans" presStyleCnt="0"/>
      <dgm:spPr/>
    </dgm:pt>
    <dgm:pt modelId="{8D29DCF2-F5AA-B040-A70C-418F6245C8AD}" type="pres">
      <dgm:prSet presAssocID="{C6D12EEE-57BD-4A17-AF48-8477E16F2F30}" presName="node" presStyleLbl="node1" presStyleIdx="2" presStyleCnt="7">
        <dgm:presLayoutVars>
          <dgm:bulletEnabled val="1"/>
        </dgm:presLayoutVars>
      </dgm:prSet>
      <dgm:spPr/>
    </dgm:pt>
    <dgm:pt modelId="{E579DEE9-D02C-4B4D-945B-4BC97E35E693}" type="pres">
      <dgm:prSet presAssocID="{CC11AEA1-9FC6-4499-AA59-7BE707649B2F}" presName="sibTrans" presStyleCnt="0"/>
      <dgm:spPr/>
    </dgm:pt>
    <dgm:pt modelId="{1F4E3EF4-1073-5F49-AD8A-2EC6DF093B3F}" type="pres">
      <dgm:prSet presAssocID="{A68B8ADF-BC7B-4607-9252-A6F0EE6D048D}" presName="node" presStyleLbl="node1" presStyleIdx="3" presStyleCnt="7">
        <dgm:presLayoutVars>
          <dgm:bulletEnabled val="1"/>
        </dgm:presLayoutVars>
      </dgm:prSet>
      <dgm:spPr/>
    </dgm:pt>
    <dgm:pt modelId="{A1B9D632-EB6A-9347-8B9E-6D177A395462}" type="pres">
      <dgm:prSet presAssocID="{4359A474-59F8-4E42-8A64-4171B37F446A}" presName="sibTrans" presStyleCnt="0"/>
      <dgm:spPr/>
    </dgm:pt>
    <dgm:pt modelId="{4E7CAC90-75AE-6041-B584-A838B04CF6EC}" type="pres">
      <dgm:prSet presAssocID="{74CFF53B-7B6B-47D7-A535-817AD5627461}" presName="node" presStyleLbl="node1" presStyleIdx="4" presStyleCnt="7">
        <dgm:presLayoutVars>
          <dgm:bulletEnabled val="1"/>
        </dgm:presLayoutVars>
      </dgm:prSet>
      <dgm:spPr/>
    </dgm:pt>
    <dgm:pt modelId="{FA1B53A8-99A7-0E4C-99E3-95708A1BC3DA}" type="pres">
      <dgm:prSet presAssocID="{1A2277EC-C134-4D69-A527-92C403D79427}" presName="sibTrans" presStyleCnt="0"/>
      <dgm:spPr/>
    </dgm:pt>
    <dgm:pt modelId="{057CB7B0-CC80-2B4D-9046-CF79C7402CD9}" type="pres">
      <dgm:prSet presAssocID="{B5532683-1BF6-416D-9F87-A95B8EB29A98}" presName="node" presStyleLbl="node1" presStyleIdx="5" presStyleCnt="7">
        <dgm:presLayoutVars>
          <dgm:bulletEnabled val="1"/>
        </dgm:presLayoutVars>
      </dgm:prSet>
      <dgm:spPr/>
    </dgm:pt>
    <dgm:pt modelId="{6EF80E32-2770-0A4B-9060-30D70F6CA517}" type="pres">
      <dgm:prSet presAssocID="{CE08D976-EB1F-43C6-925C-CFFDDAF5FECB}" presName="sibTrans" presStyleCnt="0"/>
      <dgm:spPr/>
    </dgm:pt>
    <dgm:pt modelId="{DF4AC58D-E435-7846-B6B9-677324444633}" type="pres">
      <dgm:prSet presAssocID="{9EC65A52-713E-49EF-A89C-7E557C3C61FA}" presName="node" presStyleLbl="node1" presStyleIdx="6" presStyleCnt="7">
        <dgm:presLayoutVars>
          <dgm:bulletEnabled val="1"/>
        </dgm:presLayoutVars>
      </dgm:prSet>
      <dgm:spPr/>
    </dgm:pt>
  </dgm:ptLst>
  <dgm:cxnLst>
    <dgm:cxn modelId="{247CD40E-8076-4E17-963A-491CC1AA2D22}" srcId="{D8DC357B-5AA8-4DDF-BFD4-0036DEB6D3D6}" destId="{C6D12EEE-57BD-4A17-AF48-8477E16F2F30}" srcOrd="2" destOrd="0" parTransId="{51948385-3722-4705-9325-524F947AB4D0}" sibTransId="{CC11AEA1-9FC6-4499-AA59-7BE707649B2F}"/>
    <dgm:cxn modelId="{E2B73311-52E5-9B43-8D57-5E9B054D3981}" type="presOf" srcId="{B5532683-1BF6-416D-9F87-A95B8EB29A98}" destId="{057CB7B0-CC80-2B4D-9046-CF79C7402CD9}" srcOrd="0" destOrd="0" presId="urn:microsoft.com/office/officeart/2005/8/layout/default"/>
    <dgm:cxn modelId="{A9389C23-93ED-4838-BBA0-36A2D15DE033}" srcId="{D8DC357B-5AA8-4DDF-BFD4-0036DEB6D3D6}" destId="{9EC65A52-713E-49EF-A89C-7E557C3C61FA}" srcOrd="6" destOrd="0" parTransId="{82A2F5ED-143A-4032-9093-3CDFC6FA0977}" sibTransId="{E69868AF-3577-4975-94B3-EA5A1D0A5C21}"/>
    <dgm:cxn modelId="{4F41EA31-1EAA-884F-ADBF-4E09C0BB7CF0}" type="presOf" srcId="{A68B8ADF-BC7B-4607-9252-A6F0EE6D048D}" destId="{1F4E3EF4-1073-5F49-AD8A-2EC6DF093B3F}" srcOrd="0" destOrd="0" presId="urn:microsoft.com/office/officeart/2005/8/layout/default"/>
    <dgm:cxn modelId="{BDC6D337-C2EA-43B9-919B-8DDDAA77AD50}" srcId="{D8DC357B-5AA8-4DDF-BFD4-0036DEB6D3D6}" destId="{B5532683-1BF6-416D-9F87-A95B8EB29A98}" srcOrd="5" destOrd="0" parTransId="{EB487B55-516B-47BB-825D-DAF28A719485}" sibTransId="{CE08D976-EB1F-43C6-925C-CFFDDAF5FECB}"/>
    <dgm:cxn modelId="{31C2605C-AF18-444D-92BA-A139BDDCB412}" srcId="{D8DC357B-5AA8-4DDF-BFD4-0036DEB6D3D6}" destId="{74CFF53B-7B6B-47D7-A535-817AD5627461}" srcOrd="4" destOrd="0" parTransId="{7D8272A4-4783-4F5D-9C42-8AA68E9966F6}" sibTransId="{1A2277EC-C134-4D69-A527-92C403D79427}"/>
    <dgm:cxn modelId="{5B35EC6E-193D-4133-97C7-065AC27FDBC6}" srcId="{D8DC357B-5AA8-4DDF-BFD4-0036DEB6D3D6}" destId="{A2CC993D-A85B-4C66-9A4B-55B84FD2BB9E}" srcOrd="0" destOrd="0" parTransId="{83F4DC5A-FB39-4022-8200-00BFF361747E}" sibTransId="{E3754411-7436-474A-A7D3-CABEE9F6B380}"/>
    <dgm:cxn modelId="{721E0875-644F-1248-BC69-EE13C7BBA798}" type="presOf" srcId="{74CFF53B-7B6B-47D7-A535-817AD5627461}" destId="{4E7CAC90-75AE-6041-B584-A838B04CF6EC}" srcOrd="0" destOrd="0" presId="urn:microsoft.com/office/officeart/2005/8/layout/default"/>
    <dgm:cxn modelId="{5AF43786-FC5C-416C-ACAB-217F12396154}" srcId="{D8DC357B-5AA8-4DDF-BFD4-0036DEB6D3D6}" destId="{A68B8ADF-BC7B-4607-9252-A6F0EE6D048D}" srcOrd="3" destOrd="0" parTransId="{C3D6DA01-8B6C-4198-946E-2A033E58940E}" sibTransId="{4359A474-59F8-4E42-8A64-4171B37F446A}"/>
    <dgm:cxn modelId="{50472FAC-679B-0644-BFD5-9568162D29FD}" type="presOf" srcId="{C6D12EEE-57BD-4A17-AF48-8477E16F2F30}" destId="{8D29DCF2-F5AA-B040-A70C-418F6245C8AD}" srcOrd="0" destOrd="0" presId="urn:microsoft.com/office/officeart/2005/8/layout/default"/>
    <dgm:cxn modelId="{B83E9DB1-420E-9D4A-B0E8-2C4EC266DA6D}" type="presOf" srcId="{9EC65A52-713E-49EF-A89C-7E557C3C61FA}" destId="{DF4AC58D-E435-7846-B6B9-677324444633}" srcOrd="0" destOrd="0" presId="urn:microsoft.com/office/officeart/2005/8/layout/default"/>
    <dgm:cxn modelId="{A5527AB4-AB0F-2A4A-8292-93F27BE6CCF8}" type="presOf" srcId="{A2CC993D-A85B-4C66-9A4B-55B84FD2BB9E}" destId="{7CDE73DB-6E5A-D74E-8383-6AC783590BEB}" srcOrd="0" destOrd="0" presId="urn:microsoft.com/office/officeart/2005/8/layout/default"/>
    <dgm:cxn modelId="{F265C6C4-496C-4398-A237-8FE98663E477}" srcId="{D8DC357B-5AA8-4DDF-BFD4-0036DEB6D3D6}" destId="{633C4353-F166-474D-BE61-BA5862745D16}" srcOrd="1" destOrd="0" parTransId="{01CB155D-BDCD-4531-B4A1-BED4270155CE}" sibTransId="{75D2EEB6-DD8E-4E47-891D-91A96F9CE226}"/>
    <dgm:cxn modelId="{155C1ECB-F188-A042-9DF8-97250B2C7EB0}" type="presOf" srcId="{D8DC357B-5AA8-4DDF-BFD4-0036DEB6D3D6}" destId="{F99E3750-DD01-5649-B6B1-24AAF6340583}" srcOrd="0" destOrd="0" presId="urn:microsoft.com/office/officeart/2005/8/layout/default"/>
    <dgm:cxn modelId="{7C8117F4-4E3B-3343-B7C7-60CFE6AE7FB7}" type="presOf" srcId="{633C4353-F166-474D-BE61-BA5862745D16}" destId="{10BE2CDC-F8D1-E649-9E50-97A0D9420EF6}" srcOrd="0" destOrd="0" presId="urn:microsoft.com/office/officeart/2005/8/layout/default"/>
    <dgm:cxn modelId="{5A8AFD94-11BE-9747-9D25-EE4969A67DD7}" type="presParOf" srcId="{F99E3750-DD01-5649-B6B1-24AAF6340583}" destId="{7CDE73DB-6E5A-D74E-8383-6AC783590BEB}" srcOrd="0" destOrd="0" presId="urn:microsoft.com/office/officeart/2005/8/layout/default"/>
    <dgm:cxn modelId="{E6A1EEA7-43DA-B347-93EF-5524FA422AEF}" type="presParOf" srcId="{F99E3750-DD01-5649-B6B1-24AAF6340583}" destId="{2B72FB2A-19BB-6B4D-847F-04A12AC1A7B4}" srcOrd="1" destOrd="0" presId="urn:microsoft.com/office/officeart/2005/8/layout/default"/>
    <dgm:cxn modelId="{8E4BDD61-1A58-5047-82EF-77EEEF482D6E}" type="presParOf" srcId="{F99E3750-DD01-5649-B6B1-24AAF6340583}" destId="{10BE2CDC-F8D1-E649-9E50-97A0D9420EF6}" srcOrd="2" destOrd="0" presId="urn:microsoft.com/office/officeart/2005/8/layout/default"/>
    <dgm:cxn modelId="{31190BC3-CA4A-C043-A81F-3363F728682F}" type="presParOf" srcId="{F99E3750-DD01-5649-B6B1-24AAF6340583}" destId="{AE7CB6A9-8743-E942-B071-5FA5D112DD7C}" srcOrd="3" destOrd="0" presId="urn:microsoft.com/office/officeart/2005/8/layout/default"/>
    <dgm:cxn modelId="{516584FA-DDD8-DD49-84E0-F18B74ED8B95}" type="presParOf" srcId="{F99E3750-DD01-5649-B6B1-24AAF6340583}" destId="{8D29DCF2-F5AA-B040-A70C-418F6245C8AD}" srcOrd="4" destOrd="0" presId="urn:microsoft.com/office/officeart/2005/8/layout/default"/>
    <dgm:cxn modelId="{06B33164-8FA6-764B-B98D-E30940E3AB7C}" type="presParOf" srcId="{F99E3750-DD01-5649-B6B1-24AAF6340583}" destId="{E579DEE9-D02C-4B4D-945B-4BC97E35E693}" srcOrd="5" destOrd="0" presId="urn:microsoft.com/office/officeart/2005/8/layout/default"/>
    <dgm:cxn modelId="{9C926BBD-9A90-C440-90B3-F68B943E4259}" type="presParOf" srcId="{F99E3750-DD01-5649-B6B1-24AAF6340583}" destId="{1F4E3EF4-1073-5F49-AD8A-2EC6DF093B3F}" srcOrd="6" destOrd="0" presId="urn:microsoft.com/office/officeart/2005/8/layout/default"/>
    <dgm:cxn modelId="{D63A9233-2CF8-6241-B1A1-D14285D6B812}" type="presParOf" srcId="{F99E3750-DD01-5649-B6B1-24AAF6340583}" destId="{A1B9D632-EB6A-9347-8B9E-6D177A395462}" srcOrd="7" destOrd="0" presId="urn:microsoft.com/office/officeart/2005/8/layout/default"/>
    <dgm:cxn modelId="{0A3E75B7-87C8-1E46-A404-A04D4B000595}" type="presParOf" srcId="{F99E3750-DD01-5649-B6B1-24AAF6340583}" destId="{4E7CAC90-75AE-6041-B584-A838B04CF6EC}" srcOrd="8" destOrd="0" presId="urn:microsoft.com/office/officeart/2005/8/layout/default"/>
    <dgm:cxn modelId="{7E857D0F-CA2E-0E42-91CB-6010128EC9B5}" type="presParOf" srcId="{F99E3750-DD01-5649-B6B1-24AAF6340583}" destId="{FA1B53A8-99A7-0E4C-99E3-95708A1BC3DA}" srcOrd="9" destOrd="0" presId="urn:microsoft.com/office/officeart/2005/8/layout/default"/>
    <dgm:cxn modelId="{1E9ECE3D-F1D3-514D-8BE8-6CF2E2226768}" type="presParOf" srcId="{F99E3750-DD01-5649-B6B1-24AAF6340583}" destId="{057CB7B0-CC80-2B4D-9046-CF79C7402CD9}" srcOrd="10" destOrd="0" presId="urn:microsoft.com/office/officeart/2005/8/layout/default"/>
    <dgm:cxn modelId="{B6E978C4-DDB3-EA4F-8B2A-3C67896E9BED}" type="presParOf" srcId="{F99E3750-DD01-5649-B6B1-24AAF6340583}" destId="{6EF80E32-2770-0A4B-9060-30D70F6CA517}" srcOrd="11" destOrd="0" presId="urn:microsoft.com/office/officeart/2005/8/layout/default"/>
    <dgm:cxn modelId="{F4B5E275-ED25-7B48-A09E-221A14BC02D0}" type="presParOf" srcId="{F99E3750-DD01-5649-B6B1-24AAF6340583}" destId="{DF4AC58D-E435-7846-B6B9-67732444463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734A54-373A-4D33-A1E8-669B463E673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994A68F-35AB-4E35-9D56-5B57C4E9AE60}">
      <dgm:prSet custT="1"/>
      <dgm:spPr/>
      <dgm:t>
        <a:bodyPr/>
        <a:lstStyle/>
        <a:p>
          <a:r>
            <a:rPr lang="en-US" sz="2000" dirty="0">
              <a:latin typeface="Quicksand" pitchFamily="2" charset="0"/>
            </a:rPr>
            <a:t>Sanitation labor is institutionalized as well as done by individuals</a:t>
          </a:r>
        </a:p>
      </dgm:t>
    </dgm:pt>
    <dgm:pt modelId="{90824EE7-8493-4665-800C-B2658A6309B5}" type="parTrans" cxnId="{320B5C15-ACD9-470C-A72A-B8DA56D209BD}">
      <dgm:prSet/>
      <dgm:spPr/>
      <dgm:t>
        <a:bodyPr/>
        <a:lstStyle/>
        <a:p>
          <a:endParaRPr lang="en-US"/>
        </a:p>
      </dgm:t>
    </dgm:pt>
    <dgm:pt modelId="{781282E1-A170-49D3-A5F0-F609B5999505}" type="sibTrans" cxnId="{320B5C15-ACD9-470C-A72A-B8DA56D209BD}">
      <dgm:prSet/>
      <dgm:spPr/>
      <dgm:t>
        <a:bodyPr/>
        <a:lstStyle/>
        <a:p>
          <a:endParaRPr lang="en-US"/>
        </a:p>
      </dgm:t>
    </dgm:pt>
    <dgm:pt modelId="{1D6D2B2F-71A7-430A-86BC-DE9D7D14685A}">
      <dgm:prSet custT="1"/>
      <dgm:spPr/>
      <dgm:t>
        <a:bodyPr/>
        <a:lstStyle/>
        <a:p>
          <a:r>
            <a:rPr lang="en-US" sz="2000" dirty="0">
              <a:latin typeface="Quicksand" pitchFamily="2" charset="0"/>
            </a:rPr>
            <a:t>Districts have municipalities to collect waste and provide sanitation</a:t>
          </a:r>
          <a:r>
            <a:rPr lang="en-US" sz="2200" dirty="0"/>
            <a:t>. </a:t>
          </a:r>
        </a:p>
      </dgm:t>
    </dgm:pt>
    <dgm:pt modelId="{B46243A3-E984-40FB-979E-9E772E510497}" type="parTrans" cxnId="{EEEB22F5-AF59-44A3-A3D5-BB05DA6AF549}">
      <dgm:prSet/>
      <dgm:spPr/>
      <dgm:t>
        <a:bodyPr/>
        <a:lstStyle/>
        <a:p>
          <a:endParaRPr lang="en-US"/>
        </a:p>
      </dgm:t>
    </dgm:pt>
    <dgm:pt modelId="{A275198F-5B12-439B-85FD-E4C0CDD0C70C}" type="sibTrans" cxnId="{EEEB22F5-AF59-44A3-A3D5-BB05DA6AF549}">
      <dgm:prSet/>
      <dgm:spPr/>
      <dgm:t>
        <a:bodyPr/>
        <a:lstStyle/>
        <a:p>
          <a:endParaRPr lang="en-US"/>
        </a:p>
      </dgm:t>
    </dgm:pt>
    <dgm:pt modelId="{8B978566-2DC6-49EA-BE54-A63539E5DE3D}">
      <dgm:prSet custT="1"/>
      <dgm:spPr/>
      <dgm:t>
        <a:bodyPr/>
        <a:lstStyle/>
        <a:p>
          <a:r>
            <a:rPr lang="en-US" sz="1800" dirty="0">
              <a:latin typeface="Quicksand" pitchFamily="2" charset="0"/>
            </a:rPr>
            <a:t>The number of workers in a municipality depends on the size and topography of the district. </a:t>
          </a:r>
        </a:p>
      </dgm:t>
    </dgm:pt>
    <dgm:pt modelId="{9CE22317-91DF-4690-93AB-7F324B9BCF89}" type="parTrans" cxnId="{7EFA3284-2F79-49C8-869F-EA415EB537CC}">
      <dgm:prSet/>
      <dgm:spPr/>
      <dgm:t>
        <a:bodyPr/>
        <a:lstStyle/>
        <a:p>
          <a:endParaRPr lang="en-US"/>
        </a:p>
      </dgm:t>
    </dgm:pt>
    <dgm:pt modelId="{087BA9F7-69BD-44CB-A578-1A5896BD0810}" type="sibTrans" cxnId="{7EFA3284-2F79-49C8-869F-EA415EB537CC}">
      <dgm:prSet/>
      <dgm:spPr/>
      <dgm:t>
        <a:bodyPr/>
        <a:lstStyle/>
        <a:p>
          <a:endParaRPr lang="en-US"/>
        </a:p>
      </dgm:t>
    </dgm:pt>
    <dgm:pt modelId="{2A8BF20B-CEB6-5047-A858-806011192E8B}" type="pres">
      <dgm:prSet presAssocID="{4B734A54-373A-4D33-A1E8-669B463E67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B8323E1-ED69-CD41-8917-834F017E2273}" type="pres">
      <dgm:prSet presAssocID="{7994A68F-35AB-4E35-9D56-5B57C4E9AE60}" presName="hierRoot1" presStyleCnt="0"/>
      <dgm:spPr/>
    </dgm:pt>
    <dgm:pt modelId="{DDC60EDA-F03E-D940-A972-4450A9859745}" type="pres">
      <dgm:prSet presAssocID="{7994A68F-35AB-4E35-9D56-5B57C4E9AE60}" presName="composite" presStyleCnt="0"/>
      <dgm:spPr/>
    </dgm:pt>
    <dgm:pt modelId="{5281F30F-2D3A-2D47-AEA1-B404615EF262}" type="pres">
      <dgm:prSet presAssocID="{7994A68F-35AB-4E35-9D56-5B57C4E9AE60}" presName="background" presStyleLbl="node0" presStyleIdx="0" presStyleCnt="3"/>
      <dgm:spPr/>
    </dgm:pt>
    <dgm:pt modelId="{CACD5059-2EEC-1A46-8EF6-B2B90ECBB129}" type="pres">
      <dgm:prSet presAssocID="{7994A68F-35AB-4E35-9D56-5B57C4E9AE60}" presName="text" presStyleLbl="fgAcc0" presStyleIdx="0" presStyleCnt="3">
        <dgm:presLayoutVars>
          <dgm:chPref val="3"/>
        </dgm:presLayoutVars>
      </dgm:prSet>
      <dgm:spPr/>
    </dgm:pt>
    <dgm:pt modelId="{A39D8E6A-5429-ED48-A108-A42B0F468708}" type="pres">
      <dgm:prSet presAssocID="{7994A68F-35AB-4E35-9D56-5B57C4E9AE60}" presName="hierChild2" presStyleCnt="0"/>
      <dgm:spPr/>
    </dgm:pt>
    <dgm:pt modelId="{0548E242-8152-D447-843B-8F46C97D57A7}" type="pres">
      <dgm:prSet presAssocID="{1D6D2B2F-71A7-430A-86BC-DE9D7D14685A}" presName="hierRoot1" presStyleCnt="0"/>
      <dgm:spPr/>
    </dgm:pt>
    <dgm:pt modelId="{4BACD778-B505-E64A-91D4-0A05BB9E4B78}" type="pres">
      <dgm:prSet presAssocID="{1D6D2B2F-71A7-430A-86BC-DE9D7D14685A}" presName="composite" presStyleCnt="0"/>
      <dgm:spPr/>
    </dgm:pt>
    <dgm:pt modelId="{037F5D8B-5C96-F142-966F-D5B971231EE8}" type="pres">
      <dgm:prSet presAssocID="{1D6D2B2F-71A7-430A-86BC-DE9D7D14685A}" presName="background" presStyleLbl="node0" presStyleIdx="1" presStyleCnt="3"/>
      <dgm:spPr/>
    </dgm:pt>
    <dgm:pt modelId="{96B937A2-6ECF-AB49-81D7-BE594313B7FF}" type="pres">
      <dgm:prSet presAssocID="{1D6D2B2F-71A7-430A-86BC-DE9D7D14685A}" presName="text" presStyleLbl="fgAcc0" presStyleIdx="1" presStyleCnt="3">
        <dgm:presLayoutVars>
          <dgm:chPref val="3"/>
        </dgm:presLayoutVars>
      </dgm:prSet>
      <dgm:spPr/>
    </dgm:pt>
    <dgm:pt modelId="{8F930554-C352-A348-BAC2-6BF2217E4B13}" type="pres">
      <dgm:prSet presAssocID="{1D6D2B2F-71A7-430A-86BC-DE9D7D14685A}" presName="hierChild2" presStyleCnt="0"/>
      <dgm:spPr/>
    </dgm:pt>
    <dgm:pt modelId="{7A1D3F8D-B8ED-D245-8C8D-8B359D34D178}" type="pres">
      <dgm:prSet presAssocID="{8B978566-2DC6-49EA-BE54-A63539E5DE3D}" presName="hierRoot1" presStyleCnt="0"/>
      <dgm:spPr/>
    </dgm:pt>
    <dgm:pt modelId="{64CB17DD-C5FD-314B-A78E-C02263792002}" type="pres">
      <dgm:prSet presAssocID="{8B978566-2DC6-49EA-BE54-A63539E5DE3D}" presName="composite" presStyleCnt="0"/>
      <dgm:spPr/>
    </dgm:pt>
    <dgm:pt modelId="{BF5166EE-822D-FD47-99A3-0D2CC7425D4C}" type="pres">
      <dgm:prSet presAssocID="{8B978566-2DC6-49EA-BE54-A63539E5DE3D}" presName="background" presStyleLbl="node0" presStyleIdx="2" presStyleCnt="3"/>
      <dgm:spPr/>
    </dgm:pt>
    <dgm:pt modelId="{043C35FD-344A-9949-9BE8-A5010BE00BFB}" type="pres">
      <dgm:prSet presAssocID="{8B978566-2DC6-49EA-BE54-A63539E5DE3D}" presName="text" presStyleLbl="fgAcc0" presStyleIdx="2" presStyleCnt="3">
        <dgm:presLayoutVars>
          <dgm:chPref val="3"/>
        </dgm:presLayoutVars>
      </dgm:prSet>
      <dgm:spPr/>
    </dgm:pt>
    <dgm:pt modelId="{416B8D69-4B9D-D440-A57B-1396EF92E8FF}" type="pres">
      <dgm:prSet presAssocID="{8B978566-2DC6-49EA-BE54-A63539E5DE3D}" presName="hierChild2" presStyleCnt="0"/>
      <dgm:spPr/>
    </dgm:pt>
  </dgm:ptLst>
  <dgm:cxnLst>
    <dgm:cxn modelId="{320B5C15-ACD9-470C-A72A-B8DA56D209BD}" srcId="{4B734A54-373A-4D33-A1E8-669B463E6731}" destId="{7994A68F-35AB-4E35-9D56-5B57C4E9AE60}" srcOrd="0" destOrd="0" parTransId="{90824EE7-8493-4665-800C-B2658A6309B5}" sibTransId="{781282E1-A170-49D3-A5F0-F609B5999505}"/>
    <dgm:cxn modelId="{F03AB533-EC3D-7245-B123-D6D11FE1367E}" type="presOf" srcId="{8B978566-2DC6-49EA-BE54-A63539E5DE3D}" destId="{043C35FD-344A-9949-9BE8-A5010BE00BFB}" srcOrd="0" destOrd="0" presId="urn:microsoft.com/office/officeart/2005/8/layout/hierarchy1"/>
    <dgm:cxn modelId="{7EFA3284-2F79-49C8-869F-EA415EB537CC}" srcId="{4B734A54-373A-4D33-A1E8-669B463E6731}" destId="{8B978566-2DC6-49EA-BE54-A63539E5DE3D}" srcOrd="2" destOrd="0" parTransId="{9CE22317-91DF-4690-93AB-7F324B9BCF89}" sibTransId="{087BA9F7-69BD-44CB-A578-1A5896BD0810}"/>
    <dgm:cxn modelId="{D6CFDC8A-0488-374C-B82D-A755AF534ECA}" type="presOf" srcId="{1D6D2B2F-71A7-430A-86BC-DE9D7D14685A}" destId="{96B937A2-6ECF-AB49-81D7-BE594313B7FF}" srcOrd="0" destOrd="0" presId="urn:microsoft.com/office/officeart/2005/8/layout/hierarchy1"/>
    <dgm:cxn modelId="{97C457C3-B5DC-7646-AC11-80B6B1D3511B}" type="presOf" srcId="{4B734A54-373A-4D33-A1E8-669B463E6731}" destId="{2A8BF20B-CEB6-5047-A858-806011192E8B}" srcOrd="0" destOrd="0" presId="urn:microsoft.com/office/officeart/2005/8/layout/hierarchy1"/>
    <dgm:cxn modelId="{F9442BCA-7DB5-4644-A45B-7602AA0E2C84}" type="presOf" srcId="{7994A68F-35AB-4E35-9D56-5B57C4E9AE60}" destId="{CACD5059-2EEC-1A46-8EF6-B2B90ECBB129}" srcOrd="0" destOrd="0" presId="urn:microsoft.com/office/officeart/2005/8/layout/hierarchy1"/>
    <dgm:cxn modelId="{EEEB22F5-AF59-44A3-A3D5-BB05DA6AF549}" srcId="{4B734A54-373A-4D33-A1E8-669B463E6731}" destId="{1D6D2B2F-71A7-430A-86BC-DE9D7D14685A}" srcOrd="1" destOrd="0" parTransId="{B46243A3-E984-40FB-979E-9E772E510497}" sibTransId="{A275198F-5B12-439B-85FD-E4C0CDD0C70C}"/>
    <dgm:cxn modelId="{F0772327-5BAF-D744-9F38-42F1A13002D4}" type="presParOf" srcId="{2A8BF20B-CEB6-5047-A858-806011192E8B}" destId="{7B8323E1-ED69-CD41-8917-834F017E2273}" srcOrd="0" destOrd="0" presId="urn:microsoft.com/office/officeart/2005/8/layout/hierarchy1"/>
    <dgm:cxn modelId="{83688307-D308-454B-99BD-03A438B00E3E}" type="presParOf" srcId="{7B8323E1-ED69-CD41-8917-834F017E2273}" destId="{DDC60EDA-F03E-D940-A972-4450A9859745}" srcOrd="0" destOrd="0" presId="urn:microsoft.com/office/officeart/2005/8/layout/hierarchy1"/>
    <dgm:cxn modelId="{7BEBF1A9-A593-D54F-B09A-FC542C237D24}" type="presParOf" srcId="{DDC60EDA-F03E-D940-A972-4450A9859745}" destId="{5281F30F-2D3A-2D47-AEA1-B404615EF262}" srcOrd="0" destOrd="0" presId="urn:microsoft.com/office/officeart/2005/8/layout/hierarchy1"/>
    <dgm:cxn modelId="{A29333DF-E5CF-254D-A48E-4EE176A14203}" type="presParOf" srcId="{DDC60EDA-F03E-D940-A972-4450A9859745}" destId="{CACD5059-2EEC-1A46-8EF6-B2B90ECBB129}" srcOrd="1" destOrd="0" presId="urn:microsoft.com/office/officeart/2005/8/layout/hierarchy1"/>
    <dgm:cxn modelId="{F54C5F1C-7D64-4047-997F-4C98071F2521}" type="presParOf" srcId="{7B8323E1-ED69-CD41-8917-834F017E2273}" destId="{A39D8E6A-5429-ED48-A108-A42B0F468708}" srcOrd="1" destOrd="0" presId="urn:microsoft.com/office/officeart/2005/8/layout/hierarchy1"/>
    <dgm:cxn modelId="{BEBF6E92-D139-1D43-B905-1890866E04FC}" type="presParOf" srcId="{2A8BF20B-CEB6-5047-A858-806011192E8B}" destId="{0548E242-8152-D447-843B-8F46C97D57A7}" srcOrd="1" destOrd="0" presId="urn:microsoft.com/office/officeart/2005/8/layout/hierarchy1"/>
    <dgm:cxn modelId="{A049858B-489F-914A-AE95-49FAD90A5A08}" type="presParOf" srcId="{0548E242-8152-D447-843B-8F46C97D57A7}" destId="{4BACD778-B505-E64A-91D4-0A05BB9E4B78}" srcOrd="0" destOrd="0" presId="urn:microsoft.com/office/officeart/2005/8/layout/hierarchy1"/>
    <dgm:cxn modelId="{6F623956-488E-DD49-ADB2-A153F03A44B0}" type="presParOf" srcId="{4BACD778-B505-E64A-91D4-0A05BB9E4B78}" destId="{037F5D8B-5C96-F142-966F-D5B971231EE8}" srcOrd="0" destOrd="0" presId="urn:microsoft.com/office/officeart/2005/8/layout/hierarchy1"/>
    <dgm:cxn modelId="{47802D14-39C4-5246-9B76-104B0CF2FCEF}" type="presParOf" srcId="{4BACD778-B505-E64A-91D4-0A05BB9E4B78}" destId="{96B937A2-6ECF-AB49-81D7-BE594313B7FF}" srcOrd="1" destOrd="0" presId="urn:microsoft.com/office/officeart/2005/8/layout/hierarchy1"/>
    <dgm:cxn modelId="{AFCC43F0-A835-A842-84C8-FD2D324E992A}" type="presParOf" srcId="{0548E242-8152-D447-843B-8F46C97D57A7}" destId="{8F930554-C352-A348-BAC2-6BF2217E4B13}" srcOrd="1" destOrd="0" presId="urn:microsoft.com/office/officeart/2005/8/layout/hierarchy1"/>
    <dgm:cxn modelId="{86EF8B77-A660-D64F-BE8B-C8B8B34D4986}" type="presParOf" srcId="{2A8BF20B-CEB6-5047-A858-806011192E8B}" destId="{7A1D3F8D-B8ED-D245-8C8D-8B359D34D178}" srcOrd="2" destOrd="0" presId="urn:microsoft.com/office/officeart/2005/8/layout/hierarchy1"/>
    <dgm:cxn modelId="{FAB4BC10-1C23-0A41-9F83-4CDF82FC3E64}" type="presParOf" srcId="{7A1D3F8D-B8ED-D245-8C8D-8B359D34D178}" destId="{64CB17DD-C5FD-314B-A78E-C02263792002}" srcOrd="0" destOrd="0" presId="urn:microsoft.com/office/officeart/2005/8/layout/hierarchy1"/>
    <dgm:cxn modelId="{6EB6B896-6F10-BC45-89DF-7D3E849068AC}" type="presParOf" srcId="{64CB17DD-C5FD-314B-A78E-C02263792002}" destId="{BF5166EE-822D-FD47-99A3-0D2CC7425D4C}" srcOrd="0" destOrd="0" presId="urn:microsoft.com/office/officeart/2005/8/layout/hierarchy1"/>
    <dgm:cxn modelId="{2520EF6B-DE88-B64B-8525-EF3A429DA529}" type="presParOf" srcId="{64CB17DD-C5FD-314B-A78E-C02263792002}" destId="{043C35FD-344A-9949-9BE8-A5010BE00BFB}" srcOrd="1" destOrd="0" presId="urn:microsoft.com/office/officeart/2005/8/layout/hierarchy1"/>
    <dgm:cxn modelId="{931DA488-29CE-0D44-A42C-29F62FA82EA5}" type="presParOf" srcId="{7A1D3F8D-B8ED-D245-8C8D-8B359D34D178}" destId="{416B8D69-4B9D-D440-A57B-1396EF92E8F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FA09F4-2501-43B4-AA31-AD86972A6B13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DB5B6C-FF7E-46F0-A795-42174BFA8256}">
      <dgm:prSet custT="1"/>
      <dgm:spPr/>
      <dgm:t>
        <a:bodyPr/>
        <a:lstStyle/>
        <a:p>
          <a:r>
            <a:rPr lang="en-US" sz="1400" b="1" u="none" dirty="0">
              <a:latin typeface="Quicksand" pitchFamily="2" charset="0"/>
            </a:rPr>
            <a:t>A Continuation of the Indian Caste System: </a:t>
          </a:r>
          <a:r>
            <a:rPr lang="en-US" sz="1200" b="0" i="1" dirty="0">
              <a:latin typeface="Quicksand" pitchFamily="2" charset="0"/>
            </a:rPr>
            <a:t>entrenched discrimination, enduring despite conversions</a:t>
          </a:r>
          <a:r>
            <a:rPr lang="en-US" sz="1200" b="0" i="0" dirty="0">
              <a:latin typeface="Quicksand" pitchFamily="2" charset="0"/>
            </a:rPr>
            <a:t>.</a:t>
          </a:r>
          <a:endParaRPr lang="en-US" sz="1200" dirty="0">
            <a:latin typeface="Quicksand" pitchFamily="2" charset="0"/>
          </a:endParaRPr>
        </a:p>
      </dgm:t>
    </dgm:pt>
    <dgm:pt modelId="{97664793-ED4F-43ED-A6D4-EE5773CE73E3}" type="parTrans" cxnId="{A7B6FCBD-AA0D-4E74-A8A8-08B708B5A67A}">
      <dgm:prSet/>
      <dgm:spPr/>
      <dgm:t>
        <a:bodyPr/>
        <a:lstStyle/>
        <a:p>
          <a:endParaRPr lang="en-US"/>
        </a:p>
      </dgm:t>
    </dgm:pt>
    <dgm:pt modelId="{07C45E4F-369E-4117-B4FF-06B9A79226B3}" type="sibTrans" cxnId="{A7B6FCBD-AA0D-4E74-A8A8-08B708B5A67A}">
      <dgm:prSet/>
      <dgm:spPr/>
      <dgm:t>
        <a:bodyPr/>
        <a:lstStyle/>
        <a:p>
          <a:endParaRPr lang="en-US"/>
        </a:p>
      </dgm:t>
    </dgm:pt>
    <dgm:pt modelId="{24DDFD1E-03E2-452F-A710-19478B724F67}">
      <dgm:prSet custT="1"/>
      <dgm:spPr/>
      <dgm:t>
        <a:bodyPr/>
        <a:lstStyle/>
        <a:p>
          <a:r>
            <a:rPr lang="en-US" sz="1400" b="1" i="1" u="none" dirty="0">
              <a:latin typeface="Quicksand" pitchFamily="2" charset="0"/>
            </a:rPr>
            <a:t>Discrimination based on Work and Descent:</a:t>
          </a:r>
          <a:r>
            <a:rPr lang="en-US" sz="1200" i="1" u="none" dirty="0">
              <a:latin typeface="Quicksand" pitchFamily="2" charset="0"/>
            </a:rPr>
            <a:t> </a:t>
          </a:r>
          <a:r>
            <a:rPr lang="en-US" sz="1100" b="0" i="1" dirty="0">
              <a:latin typeface="Quicksand" pitchFamily="2" charset="0"/>
            </a:rPr>
            <a:t>derogatory terms, Christian overrepresentation, caste patterns, and overlooked </a:t>
          </a:r>
          <a:r>
            <a:rPr lang="en-US" sz="1100" i="1" dirty="0">
              <a:latin typeface="Quicksand" pitchFamily="2" charset="0"/>
            </a:rPr>
            <a:t>policies descent.</a:t>
          </a:r>
        </a:p>
      </dgm:t>
    </dgm:pt>
    <dgm:pt modelId="{55FCFF18-1C05-4031-BFDD-C4030A9FF4D7}" type="parTrans" cxnId="{0498B6A9-2A21-4E78-B7A8-214B7D905B0E}">
      <dgm:prSet/>
      <dgm:spPr/>
      <dgm:t>
        <a:bodyPr/>
        <a:lstStyle/>
        <a:p>
          <a:endParaRPr lang="en-US"/>
        </a:p>
      </dgm:t>
    </dgm:pt>
    <dgm:pt modelId="{E1E2773C-ABDD-497B-A8CD-B4A77697DEEC}" type="sibTrans" cxnId="{0498B6A9-2A21-4E78-B7A8-214B7D905B0E}">
      <dgm:prSet/>
      <dgm:spPr/>
      <dgm:t>
        <a:bodyPr/>
        <a:lstStyle/>
        <a:p>
          <a:endParaRPr lang="en-US"/>
        </a:p>
      </dgm:t>
    </dgm:pt>
    <dgm:pt modelId="{169AFF8A-701F-4D11-8549-106C4C0392F3}">
      <dgm:prSet custT="1"/>
      <dgm:spPr/>
      <dgm:t>
        <a:bodyPr/>
        <a:lstStyle/>
        <a:p>
          <a:r>
            <a:rPr lang="en-US" sz="1400" b="1" i="0" u="none" dirty="0">
              <a:latin typeface="Quicksand" pitchFamily="2" charset="0"/>
            </a:rPr>
            <a:t>An Occupation for the Ritually Impure and Untouchables:</a:t>
          </a:r>
          <a:r>
            <a:rPr lang="en-US" sz="1200" i="0" u="none" dirty="0">
              <a:latin typeface="Quicksand" pitchFamily="2" charset="0"/>
            </a:rPr>
            <a:t> </a:t>
          </a:r>
          <a:r>
            <a:rPr lang="en-US" sz="1200" b="0" i="1" dirty="0">
              <a:latin typeface="Quicksand" pitchFamily="2" charset="0"/>
            </a:rPr>
            <a:t>severe exclusion, denied opportunities, ritually impure, and untouchable.</a:t>
          </a:r>
          <a:endParaRPr lang="en-US" sz="1200" i="1" dirty="0">
            <a:latin typeface="Quicksand" pitchFamily="2" charset="0"/>
          </a:endParaRPr>
        </a:p>
      </dgm:t>
    </dgm:pt>
    <dgm:pt modelId="{16F1DCE4-B481-45DB-A156-72EB1D9D0EB6}" type="parTrans" cxnId="{6AA09A8D-C9DA-4389-A558-D64AF629BB82}">
      <dgm:prSet/>
      <dgm:spPr/>
      <dgm:t>
        <a:bodyPr/>
        <a:lstStyle/>
        <a:p>
          <a:endParaRPr lang="en-US"/>
        </a:p>
      </dgm:t>
    </dgm:pt>
    <dgm:pt modelId="{065D3318-CAFE-4673-AEB5-E41C85B5B6D8}" type="sibTrans" cxnId="{6AA09A8D-C9DA-4389-A558-D64AF629BB82}">
      <dgm:prSet/>
      <dgm:spPr/>
      <dgm:t>
        <a:bodyPr/>
        <a:lstStyle/>
        <a:p>
          <a:endParaRPr lang="en-US"/>
        </a:p>
      </dgm:t>
    </dgm:pt>
    <dgm:pt modelId="{807BC422-0349-478F-98A4-6EBA04853BEB}">
      <dgm:prSet custT="1"/>
      <dgm:spPr/>
      <dgm:t>
        <a:bodyPr/>
        <a:lstStyle/>
        <a:p>
          <a:r>
            <a:rPr lang="en-US" sz="1400" b="1" u="none" dirty="0"/>
            <a:t>An Occupation of Religious Discrimination: </a:t>
          </a:r>
          <a:r>
            <a:rPr lang="en-US" sz="1200" b="0" i="1" dirty="0"/>
            <a:t>Christian-majority workforce, deaths as "minority issue,” religious hierarchy, caste influence, and biased state policies.</a:t>
          </a:r>
          <a:endParaRPr lang="en-US" sz="1200" i="1" dirty="0"/>
        </a:p>
      </dgm:t>
    </dgm:pt>
    <dgm:pt modelId="{F00AF969-D2AB-45E1-B514-D43812837AED}" type="parTrans" cxnId="{33F17AAD-D847-4738-839A-CA227C77D74C}">
      <dgm:prSet/>
      <dgm:spPr/>
      <dgm:t>
        <a:bodyPr/>
        <a:lstStyle/>
        <a:p>
          <a:endParaRPr lang="en-US"/>
        </a:p>
      </dgm:t>
    </dgm:pt>
    <dgm:pt modelId="{000BDC33-0999-4F0D-874D-1EC86876CD43}" type="sibTrans" cxnId="{33F17AAD-D847-4738-839A-CA227C77D74C}">
      <dgm:prSet/>
      <dgm:spPr/>
      <dgm:t>
        <a:bodyPr/>
        <a:lstStyle/>
        <a:p>
          <a:endParaRPr lang="en-US"/>
        </a:p>
      </dgm:t>
    </dgm:pt>
    <dgm:pt modelId="{EA29358F-57A6-9647-812F-F7FB6E4BAE89}" type="pres">
      <dgm:prSet presAssocID="{DEFA09F4-2501-43B4-AA31-AD86972A6B13}" presName="matrix" presStyleCnt="0">
        <dgm:presLayoutVars>
          <dgm:chMax val="1"/>
          <dgm:dir/>
          <dgm:resizeHandles val="exact"/>
        </dgm:presLayoutVars>
      </dgm:prSet>
      <dgm:spPr/>
    </dgm:pt>
    <dgm:pt modelId="{ED067539-16D6-964C-9737-BEE7448DDCC1}" type="pres">
      <dgm:prSet presAssocID="{DEFA09F4-2501-43B4-AA31-AD86972A6B13}" presName="axisShape" presStyleLbl="bgShp" presStyleIdx="0" presStyleCnt="1" custLinFactNeighborX="736" custLinFactNeighborY="1436"/>
      <dgm:spPr/>
    </dgm:pt>
    <dgm:pt modelId="{A8EFE2D0-6B51-E349-A7B6-050FF8426E91}" type="pres">
      <dgm:prSet presAssocID="{DEFA09F4-2501-43B4-AA31-AD86972A6B13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031408E-232C-1B46-978E-4CCBFE886F29}" type="pres">
      <dgm:prSet presAssocID="{DEFA09F4-2501-43B4-AA31-AD86972A6B13}" presName="rect2" presStyleLbl="node1" presStyleIdx="1" presStyleCnt="4" custScaleX="112769" custScaleY="96496">
        <dgm:presLayoutVars>
          <dgm:chMax val="0"/>
          <dgm:chPref val="0"/>
          <dgm:bulletEnabled val="1"/>
        </dgm:presLayoutVars>
      </dgm:prSet>
      <dgm:spPr/>
    </dgm:pt>
    <dgm:pt modelId="{6FE0260E-F925-A141-80B3-AA1A30CBFBA8}" type="pres">
      <dgm:prSet presAssocID="{DEFA09F4-2501-43B4-AA31-AD86972A6B13}" presName="rect3" presStyleLbl="node1" presStyleIdx="2" presStyleCnt="4" custScaleX="110584" custScaleY="106392">
        <dgm:presLayoutVars>
          <dgm:chMax val="0"/>
          <dgm:chPref val="0"/>
          <dgm:bulletEnabled val="1"/>
        </dgm:presLayoutVars>
      </dgm:prSet>
      <dgm:spPr/>
    </dgm:pt>
    <dgm:pt modelId="{9FFD8011-06A8-3F44-B9D6-6639A74DCDBF}" type="pres">
      <dgm:prSet presAssocID="{DEFA09F4-2501-43B4-AA31-AD86972A6B13}" presName="rect4" presStyleLbl="node1" presStyleIdx="3" presStyleCnt="4" custScaleX="112769" custScaleY="106392">
        <dgm:presLayoutVars>
          <dgm:chMax val="0"/>
          <dgm:chPref val="0"/>
          <dgm:bulletEnabled val="1"/>
        </dgm:presLayoutVars>
      </dgm:prSet>
      <dgm:spPr/>
    </dgm:pt>
  </dgm:ptLst>
  <dgm:cxnLst>
    <dgm:cxn modelId="{912ADA62-EFD7-E342-9DE1-261349458351}" type="presOf" srcId="{0ADB5B6C-FF7E-46F0-A795-42174BFA8256}" destId="{A8EFE2D0-6B51-E349-A7B6-050FF8426E91}" srcOrd="0" destOrd="0" presId="urn:microsoft.com/office/officeart/2005/8/layout/matrix2"/>
    <dgm:cxn modelId="{0FF04046-08E5-9A48-97BE-DF03BC45FB8D}" type="presOf" srcId="{DEFA09F4-2501-43B4-AA31-AD86972A6B13}" destId="{EA29358F-57A6-9647-812F-F7FB6E4BAE89}" srcOrd="0" destOrd="0" presId="urn:microsoft.com/office/officeart/2005/8/layout/matrix2"/>
    <dgm:cxn modelId="{1E3DCE59-7C35-6740-ABDB-A54F50AC2B96}" type="presOf" srcId="{24DDFD1E-03E2-452F-A710-19478B724F67}" destId="{4031408E-232C-1B46-978E-4CCBFE886F29}" srcOrd="0" destOrd="0" presId="urn:microsoft.com/office/officeart/2005/8/layout/matrix2"/>
    <dgm:cxn modelId="{4D5EFF8C-99E0-1747-9A7A-CCA2E6E02E4C}" type="presOf" srcId="{169AFF8A-701F-4D11-8549-106C4C0392F3}" destId="{6FE0260E-F925-A141-80B3-AA1A30CBFBA8}" srcOrd="0" destOrd="0" presId="urn:microsoft.com/office/officeart/2005/8/layout/matrix2"/>
    <dgm:cxn modelId="{6AA09A8D-C9DA-4389-A558-D64AF629BB82}" srcId="{DEFA09F4-2501-43B4-AA31-AD86972A6B13}" destId="{169AFF8A-701F-4D11-8549-106C4C0392F3}" srcOrd="2" destOrd="0" parTransId="{16F1DCE4-B481-45DB-A156-72EB1D9D0EB6}" sibTransId="{065D3318-CAFE-4673-AEB5-E41C85B5B6D8}"/>
    <dgm:cxn modelId="{0498B6A9-2A21-4E78-B7A8-214B7D905B0E}" srcId="{DEFA09F4-2501-43B4-AA31-AD86972A6B13}" destId="{24DDFD1E-03E2-452F-A710-19478B724F67}" srcOrd="1" destOrd="0" parTransId="{55FCFF18-1C05-4031-BFDD-C4030A9FF4D7}" sibTransId="{E1E2773C-ABDD-497B-A8CD-B4A77697DEEC}"/>
    <dgm:cxn modelId="{33F17AAD-D847-4738-839A-CA227C77D74C}" srcId="{DEFA09F4-2501-43B4-AA31-AD86972A6B13}" destId="{807BC422-0349-478F-98A4-6EBA04853BEB}" srcOrd="3" destOrd="0" parTransId="{F00AF969-D2AB-45E1-B514-D43812837AED}" sibTransId="{000BDC33-0999-4F0D-874D-1EC86876CD43}"/>
    <dgm:cxn modelId="{A7B6FCBD-AA0D-4E74-A8A8-08B708B5A67A}" srcId="{DEFA09F4-2501-43B4-AA31-AD86972A6B13}" destId="{0ADB5B6C-FF7E-46F0-A795-42174BFA8256}" srcOrd="0" destOrd="0" parTransId="{97664793-ED4F-43ED-A6D4-EE5773CE73E3}" sibTransId="{07C45E4F-369E-4117-B4FF-06B9A79226B3}"/>
    <dgm:cxn modelId="{E93F91FA-396F-7A4B-AEB5-3ED86B3912AE}" type="presOf" srcId="{807BC422-0349-478F-98A4-6EBA04853BEB}" destId="{9FFD8011-06A8-3F44-B9D6-6639A74DCDBF}" srcOrd="0" destOrd="0" presId="urn:microsoft.com/office/officeart/2005/8/layout/matrix2"/>
    <dgm:cxn modelId="{6CC890D1-E44D-A849-93BD-C7AE8F058C2F}" type="presParOf" srcId="{EA29358F-57A6-9647-812F-F7FB6E4BAE89}" destId="{ED067539-16D6-964C-9737-BEE7448DDCC1}" srcOrd="0" destOrd="0" presId="urn:microsoft.com/office/officeart/2005/8/layout/matrix2"/>
    <dgm:cxn modelId="{5B559E17-0FA1-274C-8058-78E840AF503D}" type="presParOf" srcId="{EA29358F-57A6-9647-812F-F7FB6E4BAE89}" destId="{A8EFE2D0-6B51-E349-A7B6-050FF8426E91}" srcOrd="1" destOrd="0" presId="urn:microsoft.com/office/officeart/2005/8/layout/matrix2"/>
    <dgm:cxn modelId="{99BB6D4A-8CCA-D042-BC86-F4545FB04446}" type="presParOf" srcId="{EA29358F-57A6-9647-812F-F7FB6E4BAE89}" destId="{4031408E-232C-1B46-978E-4CCBFE886F29}" srcOrd="2" destOrd="0" presId="urn:microsoft.com/office/officeart/2005/8/layout/matrix2"/>
    <dgm:cxn modelId="{9FBA8152-E364-2446-852F-05E6F91DB94D}" type="presParOf" srcId="{EA29358F-57A6-9647-812F-F7FB6E4BAE89}" destId="{6FE0260E-F925-A141-80B3-AA1A30CBFBA8}" srcOrd="3" destOrd="0" presId="urn:microsoft.com/office/officeart/2005/8/layout/matrix2"/>
    <dgm:cxn modelId="{0BB3CDAC-D479-234B-904B-29B173E0E222}" type="presParOf" srcId="{EA29358F-57A6-9647-812F-F7FB6E4BAE89}" destId="{9FFD8011-06A8-3F44-B9D6-6639A74DCDB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60FD30-3934-43F5-A152-363602388590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</dgm:pt>
    <dgm:pt modelId="{4BD40169-0FDC-4CBD-87B5-8EA57505A5DC}">
      <dgm:prSet phldrT="[Text]"/>
      <dgm:spPr/>
      <dgm:t>
        <a:bodyPr/>
        <a:lstStyle/>
        <a:p>
          <a:r>
            <a:rPr lang="en-US" dirty="0">
              <a:latin typeface="Quicksand" pitchFamily="2" charset="0"/>
            </a:rPr>
            <a:t>Christian</a:t>
          </a:r>
        </a:p>
      </dgm:t>
    </dgm:pt>
    <dgm:pt modelId="{E8396473-1DA9-4288-A07E-3F52C453307E}" type="parTrans" cxnId="{AC383B92-D4D2-4CA2-9DFC-C4917A90D748}">
      <dgm:prSet/>
      <dgm:spPr/>
      <dgm:t>
        <a:bodyPr/>
        <a:lstStyle/>
        <a:p>
          <a:endParaRPr lang="en-US"/>
        </a:p>
      </dgm:t>
    </dgm:pt>
    <dgm:pt modelId="{A66337C0-DEA1-498F-B6A5-BB1DED0762AE}" type="sibTrans" cxnId="{AC383B92-D4D2-4CA2-9DFC-C4917A90D748}">
      <dgm:prSet/>
      <dgm:spPr/>
      <dgm:t>
        <a:bodyPr/>
        <a:lstStyle/>
        <a:p>
          <a:endParaRPr lang="en-US"/>
        </a:p>
      </dgm:t>
    </dgm:pt>
    <dgm:pt modelId="{95DFFCFE-3BBB-42D7-9D19-8FFA8B995917}">
      <dgm:prSet phldrT="[Text]"/>
      <dgm:spPr/>
      <dgm:t>
        <a:bodyPr/>
        <a:lstStyle/>
        <a:p>
          <a:r>
            <a:rPr lang="en-US" dirty="0">
              <a:latin typeface="Quicksand" pitchFamily="2" charset="0"/>
            </a:rPr>
            <a:t>Chuhra</a:t>
          </a:r>
        </a:p>
      </dgm:t>
    </dgm:pt>
    <dgm:pt modelId="{D7C8F1BD-188D-4F58-A3C2-2491D2C39B68}" type="parTrans" cxnId="{572A535D-73DB-4868-88FB-7856BA810DB8}">
      <dgm:prSet/>
      <dgm:spPr/>
      <dgm:t>
        <a:bodyPr/>
        <a:lstStyle/>
        <a:p>
          <a:endParaRPr lang="en-US"/>
        </a:p>
      </dgm:t>
    </dgm:pt>
    <dgm:pt modelId="{1848A883-78C2-4A2E-A286-3A63C5DF0748}" type="sibTrans" cxnId="{572A535D-73DB-4868-88FB-7856BA810DB8}">
      <dgm:prSet/>
      <dgm:spPr/>
      <dgm:t>
        <a:bodyPr/>
        <a:lstStyle/>
        <a:p>
          <a:endParaRPr lang="en-US"/>
        </a:p>
      </dgm:t>
    </dgm:pt>
    <dgm:pt modelId="{30B519F6-7CDE-448C-A491-B3F6CB0E1838}">
      <dgm:prSet phldrT="[Text]"/>
      <dgm:spPr/>
      <dgm:t>
        <a:bodyPr/>
        <a:lstStyle/>
        <a:p>
          <a:r>
            <a:rPr lang="en-US" dirty="0">
              <a:latin typeface="Quicksand" pitchFamily="2" charset="0"/>
            </a:rPr>
            <a:t>Sanitation worker</a:t>
          </a:r>
        </a:p>
      </dgm:t>
    </dgm:pt>
    <dgm:pt modelId="{F44EF48D-E610-4F09-B91C-8E97C064D42B}" type="parTrans" cxnId="{3F812078-75B3-4631-8FBD-9674F5C42119}">
      <dgm:prSet/>
      <dgm:spPr/>
      <dgm:t>
        <a:bodyPr/>
        <a:lstStyle/>
        <a:p>
          <a:endParaRPr lang="en-US"/>
        </a:p>
      </dgm:t>
    </dgm:pt>
    <dgm:pt modelId="{4A7E67CF-EABE-424E-B3D6-FC4F4F6FD2CB}" type="sibTrans" cxnId="{3F812078-75B3-4631-8FBD-9674F5C42119}">
      <dgm:prSet/>
      <dgm:spPr/>
      <dgm:t>
        <a:bodyPr/>
        <a:lstStyle/>
        <a:p>
          <a:endParaRPr lang="en-US"/>
        </a:p>
      </dgm:t>
    </dgm:pt>
    <dgm:pt modelId="{30EDDD5B-BEFF-47DD-8933-9307DCBD4DD8}" type="pres">
      <dgm:prSet presAssocID="{0660FD30-3934-43F5-A152-363602388590}" presName="compositeShape" presStyleCnt="0">
        <dgm:presLayoutVars>
          <dgm:chMax val="7"/>
          <dgm:dir/>
          <dgm:resizeHandles val="exact"/>
        </dgm:presLayoutVars>
      </dgm:prSet>
      <dgm:spPr/>
    </dgm:pt>
    <dgm:pt modelId="{D0C833FF-F1D2-4AF3-8C3F-E9E5E424F3A5}" type="pres">
      <dgm:prSet presAssocID="{4BD40169-0FDC-4CBD-87B5-8EA57505A5DC}" presName="circ1" presStyleLbl="vennNode1" presStyleIdx="0" presStyleCnt="3"/>
      <dgm:spPr/>
    </dgm:pt>
    <dgm:pt modelId="{8B9D950D-9F45-475B-B8F0-35218226C312}" type="pres">
      <dgm:prSet presAssocID="{4BD40169-0FDC-4CBD-87B5-8EA57505A5D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99C19E8-2E0A-42B2-8AEE-3E29E6546A43}" type="pres">
      <dgm:prSet presAssocID="{95DFFCFE-3BBB-42D7-9D19-8FFA8B995917}" presName="circ2" presStyleLbl="vennNode1" presStyleIdx="1" presStyleCnt="3"/>
      <dgm:spPr/>
    </dgm:pt>
    <dgm:pt modelId="{DD8CF79D-AC21-4147-8C8D-D6F7A944F517}" type="pres">
      <dgm:prSet presAssocID="{95DFFCFE-3BBB-42D7-9D19-8FFA8B99591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9A5121C-BD90-47B1-8FF3-6E66F1A7E593}" type="pres">
      <dgm:prSet presAssocID="{30B519F6-7CDE-448C-A491-B3F6CB0E1838}" presName="circ3" presStyleLbl="vennNode1" presStyleIdx="2" presStyleCnt="3" custLinFactNeighborX="5023" custLinFactNeighborY="-2536"/>
      <dgm:spPr/>
    </dgm:pt>
    <dgm:pt modelId="{662FB675-19AD-4B67-AEB5-6D40F42BB7D8}" type="pres">
      <dgm:prSet presAssocID="{30B519F6-7CDE-448C-A491-B3F6CB0E183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6EFBA06-A9A5-4A16-92C7-C094E764D443}" type="presOf" srcId="{30B519F6-7CDE-448C-A491-B3F6CB0E1838}" destId="{D9A5121C-BD90-47B1-8FF3-6E66F1A7E593}" srcOrd="0" destOrd="0" presId="urn:microsoft.com/office/officeart/2005/8/layout/venn1"/>
    <dgm:cxn modelId="{572A535D-73DB-4868-88FB-7856BA810DB8}" srcId="{0660FD30-3934-43F5-A152-363602388590}" destId="{95DFFCFE-3BBB-42D7-9D19-8FFA8B995917}" srcOrd="1" destOrd="0" parTransId="{D7C8F1BD-188D-4F58-A3C2-2491D2C39B68}" sibTransId="{1848A883-78C2-4A2E-A286-3A63C5DF0748}"/>
    <dgm:cxn modelId="{1D509744-7EB1-46D4-BF7F-0B43FD09ACEB}" type="presOf" srcId="{0660FD30-3934-43F5-A152-363602388590}" destId="{30EDDD5B-BEFF-47DD-8933-9307DCBD4DD8}" srcOrd="0" destOrd="0" presId="urn:microsoft.com/office/officeart/2005/8/layout/venn1"/>
    <dgm:cxn modelId="{EED30257-1F91-45EA-8525-1A856EE8E6E1}" type="presOf" srcId="{30B519F6-7CDE-448C-A491-B3F6CB0E1838}" destId="{662FB675-19AD-4B67-AEB5-6D40F42BB7D8}" srcOrd="1" destOrd="0" presId="urn:microsoft.com/office/officeart/2005/8/layout/venn1"/>
    <dgm:cxn modelId="{3F812078-75B3-4631-8FBD-9674F5C42119}" srcId="{0660FD30-3934-43F5-A152-363602388590}" destId="{30B519F6-7CDE-448C-A491-B3F6CB0E1838}" srcOrd="2" destOrd="0" parTransId="{F44EF48D-E610-4F09-B91C-8E97C064D42B}" sibTransId="{4A7E67CF-EABE-424E-B3D6-FC4F4F6FD2CB}"/>
    <dgm:cxn modelId="{50294C91-B043-444F-A666-18CF99E9D2BA}" type="presOf" srcId="{4BD40169-0FDC-4CBD-87B5-8EA57505A5DC}" destId="{D0C833FF-F1D2-4AF3-8C3F-E9E5E424F3A5}" srcOrd="0" destOrd="0" presId="urn:microsoft.com/office/officeart/2005/8/layout/venn1"/>
    <dgm:cxn modelId="{AC383B92-D4D2-4CA2-9DFC-C4917A90D748}" srcId="{0660FD30-3934-43F5-A152-363602388590}" destId="{4BD40169-0FDC-4CBD-87B5-8EA57505A5DC}" srcOrd="0" destOrd="0" parTransId="{E8396473-1DA9-4288-A07E-3F52C453307E}" sibTransId="{A66337C0-DEA1-498F-B6A5-BB1DED0762AE}"/>
    <dgm:cxn modelId="{AD22189F-D0CD-4C7A-BF79-04854DF3C9FE}" type="presOf" srcId="{95DFFCFE-3BBB-42D7-9D19-8FFA8B995917}" destId="{499C19E8-2E0A-42B2-8AEE-3E29E6546A43}" srcOrd="0" destOrd="0" presId="urn:microsoft.com/office/officeart/2005/8/layout/venn1"/>
    <dgm:cxn modelId="{D428C7B9-8629-4112-AC5C-4C28163E8970}" type="presOf" srcId="{95DFFCFE-3BBB-42D7-9D19-8FFA8B995917}" destId="{DD8CF79D-AC21-4147-8C8D-D6F7A944F517}" srcOrd="1" destOrd="0" presId="urn:microsoft.com/office/officeart/2005/8/layout/venn1"/>
    <dgm:cxn modelId="{1B25F8E8-5ED1-4714-820B-04AEB52A03EE}" type="presOf" srcId="{4BD40169-0FDC-4CBD-87B5-8EA57505A5DC}" destId="{8B9D950D-9F45-475B-B8F0-35218226C312}" srcOrd="1" destOrd="0" presId="urn:microsoft.com/office/officeart/2005/8/layout/venn1"/>
    <dgm:cxn modelId="{CCD3C0D1-F0B1-43C3-9D1F-D910452BF30C}" type="presParOf" srcId="{30EDDD5B-BEFF-47DD-8933-9307DCBD4DD8}" destId="{D0C833FF-F1D2-4AF3-8C3F-E9E5E424F3A5}" srcOrd="0" destOrd="0" presId="urn:microsoft.com/office/officeart/2005/8/layout/venn1"/>
    <dgm:cxn modelId="{A28963A1-26A0-4F57-B543-49320BCB4736}" type="presParOf" srcId="{30EDDD5B-BEFF-47DD-8933-9307DCBD4DD8}" destId="{8B9D950D-9F45-475B-B8F0-35218226C312}" srcOrd="1" destOrd="0" presId="urn:microsoft.com/office/officeart/2005/8/layout/venn1"/>
    <dgm:cxn modelId="{64DBA6D6-5601-49CC-A089-76869BB6EE80}" type="presParOf" srcId="{30EDDD5B-BEFF-47DD-8933-9307DCBD4DD8}" destId="{499C19E8-2E0A-42B2-8AEE-3E29E6546A43}" srcOrd="2" destOrd="0" presId="urn:microsoft.com/office/officeart/2005/8/layout/venn1"/>
    <dgm:cxn modelId="{7FE401D7-0AA7-4B5D-A89C-03E57EFCEF9A}" type="presParOf" srcId="{30EDDD5B-BEFF-47DD-8933-9307DCBD4DD8}" destId="{DD8CF79D-AC21-4147-8C8D-D6F7A944F517}" srcOrd="3" destOrd="0" presId="urn:microsoft.com/office/officeart/2005/8/layout/venn1"/>
    <dgm:cxn modelId="{E1CD0B22-DBE5-47C7-A900-37314F614C51}" type="presParOf" srcId="{30EDDD5B-BEFF-47DD-8933-9307DCBD4DD8}" destId="{D9A5121C-BD90-47B1-8FF3-6E66F1A7E593}" srcOrd="4" destOrd="0" presId="urn:microsoft.com/office/officeart/2005/8/layout/venn1"/>
    <dgm:cxn modelId="{3A4E6C1B-7E81-4B95-80D8-55E9FA8C3DEC}" type="presParOf" srcId="{30EDDD5B-BEFF-47DD-8933-9307DCBD4DD8}" destId="{662FB675-19AD-4B67-AEB5-6D40F42BB7D8}" srcOrd="5" destOrd="0" presId="urn:microsoft.com/office/officeart/2005/8/layout/venn1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318831-8356-4ECD-89E4-D0383751C2AD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464CAD-77D7-4D9C-8D97-E64CE3C612D9}">
      <dgm:prSet custT="1"/>
      <dgm:spPr/>
      <dgm:t>
        <a:bodyPr/>
        <a:lstStyle/>
        <a:p>
          <a:r>
            <a:rPr lang="en-US" sz="1400" b="1" u="none" dirty="0">
              <a:latin typeface="Quicksand" pitchFamily="2" charset="0"/>
            </a:rPr>
            <a:t>An Unhygienic and Unsafe </a:t>
          </a:r>
          <a:r>
            <a:rPr lang="en-US" sz="1400" b="1" u="none" dirty="0" err="1">
              <a:latin typeface="Quicksand" pitchFamily="2" charset="0"/>
            </a:rPr>
            <a:t>Labour</a:t>
          </a:r>
          <a:r>
            <a:rPr lang="en-US" sz="1400" b="1" u="none" dirty="0">
              <a:latin typeface="Quicksand" pitchFamily="2" charset="0"/>
            </a:rPr>
            <a:t>: </a:t>
          </a:r>
          <a:r>
            <a:rPr lang="en-US" sz="1200" b="0" i="1" dirty="0">
              <a:latin typeface="Quicksand" pitchFamily="2" charset="0"/>
            </a:rPr>
            <a:t>frequent exposure to hazardous substances without proper protective equipment, resulting in widespread health issues and injuries.</a:t>
          </a:r>
          <a:endParaRPr lang="en-US" sz="1200" i="1" dirty="0">
            <a:latin typeface="Quicksand" pitchFamily="2" charset="0"/>
          </a:endParaRPr>
        </a:p>
      </dgm:t>
    </dgm:pt>
    <dgm:pt modelId="{D7FD46F9-4BA6-41A1-9E0A-DB27A50657E4}" type="parTrans" cxnId="{70907A47-676F-4392-B419-184AC1E81019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F0A79DF3-7366-417B-8B14-38BAA9363DBF}" type="sibTrans" cxnId="{70907A47-676F-4392-B419-184AC1E81019}">
      <dgm:prSet custT="1"/>
      <dgm:spPr/>
      <dgm:t>
        <a:bodyPr/>
        <a:lstStyle/>
        <a:p>
          <a:endParaRPr lang="en-US" sz="1050" dirty="0">
            <a:latin typeface="Quicksand" pitchFamily="2" charset="0"/>
          </a:endParaRPr>
        </a:p>
      </dgm:t>
    </dgm:pt>
    <dgm:pt modelId="{4EB454E6-94E0-4080-B8CA-48350338F1DC}">
      <dgm:prSet custT="1"/>
      <dgm:spPr/>
      <dgm:t>
        <a:bodyPr/>
        <a:lstStyle/>
        <a:p>
          <a:r>
            <a:rPr lang="en-US" sz="1400" b="1" u="none" dirty="0">
              <a:latin typeface="Quicksand" pitchFamily="2" charset="0"/>
            </a:rPr>
            <a:t>A Life-Threatening and Dangerous Work</a:t>
          </a:r>
          <a:r>
            <a:rPr lang="en-US" sz="1200" u="none" dirty="0">
              <a:latin typeface="Quicksand" pitchFamily="2" charset="0"/>
            </a:rPr>
            <a:t>: </a:t>
          </a:r>
          <a:r>
            <a:rPr lang="en-US" sz="1200" b="0" i="1" dirty="0">
              <a:latin typeface="Quicksand" pitchFamily="2" charset="0"/>
            </a:rPr>
            <a:t>numerous fatalities due to lack of safety equipment, protocols, reporting, and training</a:t>
          </a:r>
          <a:r>
            <a:rPr lang="en-US" sz="1100" b="0" i="1" dirty="0">
              <a:latin typeface="Quicksand" pitchFamily="2" charset="0"/>
            </a:rPr>
            <a:t>.</a:t>
          </a:r>
          <a:endParaRPr lang="en-US" sz="1100" i="1" dirty="0">
            <a:latin typeface="Quicksand" pitchFamily="2" charset="0"/>
          </a:endParaRPr>
        </a:p>
      </dgm:t>
    </dgm:pt>
    <dgm:pt modelId="{585CE271-F68B-493C-B03B-C59E1A8B4C05}" type="parTrans" cxnId="{1CC3E49C-A2A0-435D-AD59-7F2E10308B52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0E4377FA-9C50-491D-8846-E62FBC76BDE6}" type="sibTrans" cxnId="{1CC3E49C-A2A0-435D-AD59-7F2E10308B52}">
      <dgm:prSet custT="1"/>
      <dgm:spPr/>
      <dgm:t>
        <a:bodyPr/>
        <a:lstStyle/>
        <a:p>
          <a:endParaRPr lang="en-US" sz="1050" dirty="0">
            <a:latin typeface="Quicksand" pitchFamily="2" charset="0"/>
          </a:endParaRPr>
        </a:p>
      </dgm:t>
    </dgm:pt>
    <dgm:pt modelId="{AB656DBE-8D25-40EE-8BE4-DEBA6BF65026}">
      <dgm:prSet custT="1"/>
      <dgm:spPr/>
      <dgm:t>
        <a:bodyPr/>
        <a:lstStyle/>
        <a:p>
          <a:r>
            <a:rPr lang="en-US" sz="1400" b="1" u="none" dirty="0">
              <a:latin typeface="Quicksand" pitchFamily="2" charset="0"/>
            </a:rPr>
            <a:t>Live of a sanitation worker is cheap: </a:t>
          </a:r>
          <a:r>
            <a:rPr lang="en-US" sz="1200" b="0" i="0" dirty="0">
              <a:latin typeface="Quicksand" pitchFamily="2" charset="0"/>
            </a:rPr>
            <a:t>lives considered less valuable, with legal action rarely taken against those responsible for their safety; inadequate emergency response in some incidents.</a:t>
          </a:r>
          <a:endParaRPr lang="en-US" sz="1200" dirty="0">
            <a:latin typeface="Quicksand" pitchFamily="2" charset="0"/>
          </a:endParaRPr>
        </a:p>
      </dgm:t>
    </dgm:pt>
    <dgm:pt modelId="{C0DC2332-4AB6-4346-97A8-BD957778B3AD}" type="parTrans" cxnId="{9D57FB90-849D-4F31-9BB2-883A6B8292AE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E353D2EA-75D3-4F82-97DC-14F2BA5DFB78}" type="sibTrans" cxnId="{9D57FB90-849D-4F31-9BB2-883A6B8292AE}">
      <dgm:prSet custT="1"/>
      <dgm:spPr/>
      <dgm:t>
        <a:bodyPr/>
        <a:lstStyle/>
        <a:p>
          <a:endParaRPr lang="en-US" sz="1050" dirty="0">
            <a:latin typeface="Quicksand" pitchFamily="2" charset="0"/>
          </a:endParaRPr>
        </a:p>
      </dgm:t>
    </dgm:pt>
    <dgm:pt modelId="{5F87B5B4-7C90-4958-BAFC-AC517DB0523C}">
      <dgm:prSet custT="1"/>
      <dgm:spPr/>
      <dgm:t>
        <a:bodyPr/>
        <a:lstStyle/>
        <a:p>
          <a:r>
            <a:rPr lang="en-US" sz="1400" b="1" u="none" dirty="0">
              <a:latin typeface="Quicksand" pitchFamily="2" charset="0"/>
            </a:rPr>
            <a:t>A Precarious </a:t>
          </a:r>
          <a:r>
            <a:rPr lang="en-US" sz="1400" b="1" u="none" dirty="0" err="1">
              <a:latin typeface="Quicksand" pitchFamily="2" charset="0"/>
            </a:rPr>
            <a:t>Labour</a:t>
          </a:r>
          <a:r>
            <a:rPr lang="en-US" sz="1400" b="1" u="none" dirty="0">
              <a:latin typeface="Quicksand" pitchFamily="2" charset="0"/>
            </a:rPr>
            <a:t>: </a:t>
          </a:r>
          <a:r>
            <a:rPr lang="en-US" sz="1200" b="0" i="1" dirty="0">
              <a:latin typeface="Quicksand" pitchFamily="2" charset="0"/>
            </a:rPr>
            <a:t>insufficient income and job stability, limited access to essential services for families.</a:t>
          </a:r>
          <a:r>
            <a:rPr lang="en-US" sz="1200" i="1" dirty="0">
              <a:latin typeface="Quicksand" pitchFamily="2" charset="0"/>
            </a:rPr>
            <a:t> </a:t>
          </a:r>
        </a:p>
      </dgm:t>
    </dgm:pt>
    <dgm:pt modelId="{2A182C0F-C7CF-4AA2-A675-8CF30B027857}" type="parTrans" cxnId="{542E0FB5-92A8-427B-91F1-1FBB8F77DB59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3364E881-BAB1-46A6-915A-9BD10195BE67}" type="sibTrans" cxnId="{542E0FB5-92A8-427B-91F1-1FBB8F77DB59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0616B3C8-D0E3-4643-A168-3E1A05C17B8C}" type="pres">
      <dgm:prSet presAssocID="{5F318831-8356-4ECD-89E4-D0383751C2AD}" presName="diagram" presStyleCnt="0">
        <dgm:presLayoutVars>
          <dgm:dir/>
          <dgm:resizeHandles val="exact"/>
        </dgm:presLayoutVars>
      </dgm:prSet>
      <dgm:spPr/>
    </dgm:pt>
    <dgm:pt modelId="{251648B0-1955-494E-91E7-CCC65E3AE76A}" type="pres">
      <dgm:prSet presAssocID="{5F464CAD-77D7-4D9C-8D97-E64CE3C612D9}" presName="node" presStyleLbl="node1" presStyleIdx="0" presStyleCnt="4" custScaleX="294833" custScaleY="203512">
        <dgm:presLayoutVars>
          <dgm:bulletEnabled val="1"/>
        </dgm:presLayoutVars>
      </dgm:prSet>
      <dgm:spPr/>
    </dgm:pt>
    <dgm:pt modelId="{522A9D4D-8323-C046-8567-20DB92095208}" type="pres">
      <dgm:prSet presAssocID="{F0A79DF3-7366-417B-8B14-38BAA9363DBF}" presName="sibTrans" presStyleLbl="sibTrans2D1" presStyleIdx="0" presStyleCnt="3"/>
      <dgm:spPr/>
    </dgm:pt>
    <dgm:pt modelId="{C3EF5257-38C1-B548-9DE6-0EC22EF84F9F}" type="pres">
      <dgm:prSet presAssocID="{F0A79DF3-7366-417B-8B14-38BAA9363DBF}" presName="connectorText" presStyleLbl="sibTrans2D1" presStyleIdx="0" presStyleCnt="3"/>
      <dgm:spPr/>
    </dgm:pt>
    <dgm:pt modelId="{4AF6C600-FB44-404B-A9B1-969149187F05}" type="pres">
      <dgm:prSet presAssocID="{4EB454E6-94E0-4080-B8CA-48350338F1DC}" presName="node" presStyleLbl="node1" presStyleIdx="1" presStyleCnt="4" custScaleX="156665" custScaleY="341399">
        <dgm:presLayoutVars>
          <dgm:bulletEnabled val="1"/>
        </dgm:presLayoutVars>
      </dgm:prSet>
      <dgm:spPr/>
    </dgm:pt>
    <dgm:pt modelId="{425F52A1-C8B8-3E4C-8237-1268C879A43D}" type="pres">
      <dgm:prSet presAssocID="{0E4377FA-9C50-491D-8846-E62FBC76BDE6}" presName="sibTrans" presStyleLbl="sibTrans2D1" presStyleIdx="1" presStyleCnt="3"/>
      <dgm:spPr/>
    </dgm:pt>
    <dgm:pt modelId="{E58FA481-047C-724C-B651-43AF45950FBE}" type="pres">
      <dgm:prSet presAssocID="{0E4377FA-9C50-491D-8846-E62FBC76BDE6}" presName="connectorText" presStyleLbl="sibTrans2D1" presStyleIdx="1" presStyleCnt="3"/>
      <dgm:spPr/>
    </dgm:pt>
    <dgm:pt modelId="{19B82420-BB12-7544-AE42-EB451BCFD8E3}" type="pres">
      <dgm:prSet presAssocID="{AB656DBE-8D25-40EE-8BE4-DEBA6BF65026}" presName="node" presStyleLbl="node1" presStyleIdx="2" presStyleCnt="4" custScaleX="224024" custScaleY="312315" custLinFactY="100000" custLinFactNeighborX="3182" custLinFactNeighborY="181022">
        <dgm:presLayoutVars>
          <dgm:bulletEnabled val="1"/>
        </dgm:presLayoutVars>
      </dgm:prSet>
      <dgm:spPr/>
    </dgm:pt>
    <dgm:pt modelId="{6082BCEA-235D-544F-9AB0-12435E8D122F}" type="pres">
      <dgm:prSet presAssocID="{E353D2EA-75D3-4F82-97DC-14F2BA5DFB78}" presName="sibTrans" presStyleLbl="sibTrans2D1" presStyleIdx="2" presStyleCnt="3" custAng="69485" custLinFactNeighborX="-1897" custLinFactNeighborY="53398"/>
      <dgm:spPr/>
    </dgm:pt>
    <dgm:pt modelId="{5AA94D3C-99CC-DB48-AC7D-BA99865F5846}" type="pres">
      <dgm:prSet presAssocID="{E353D2EA-75D3-4F82-97DC-14F2BA5DFB78}" presName="connectorText" presStyleLbl="sibTrans2D1" presStyleIdx="2" presStyleCnt="3"/>
      <dgm:spPr/>
    </dgm:pt>
    <dgm:pt modelId="{CBFE1821-F61E-5741-BCBC-BA845690A506}" type="pres">
      <dgm:prSet presAssocID="{5F87B5B4-7C90-4958-BAFC-AC517DB0523C}" presName="node" presStyleLbl="node1" presStyleIdx="3" presStyleCnt="4" custScaleX="247768" custScaleY="186625" custLinFactX="-200000" custLinFactNeighborX="-284156" custLinFactNeighborY="-45914">
        <dgm:presLayoutVars>
          <dgm:bulletEnabled val="1"/>
        </dgm:presLayoutVars>
      </dgm:prSet>
      <dgm:spPr/>
    </dgm:pt>
  </dgm:ptLst>
  <dgm:cxnLst>
    <dgm:cxn modelId="{301EE609-7F1C-4B4F-9B48-F54EE77DBF58}" type="presOf" srcId="{5F318831-8356-4ECD-89E4-D0383751C2AD}" destId="{0616B3C8-D0E3-4643-A168-3E1A05C17B8C}" srcOrd="0" destOrd="0" presId="urn:microsoft.com/office/officeart/2005/8/layout/process5"/>
    <dgm:cxn modelId="{C74E500E-31A0-5B41-82CD-98D9D67B84D8}" type="presOf" srcId="{E353D2EA-75D3-4F82-97DC-14F2BA5DFB78}" destId="{5AA94D3C-99CC-DB48-AC7D-BA99865F5846}" srcOrd="1" destOrd="0" presId="urn:microsoft.com/office/officeart/2005/8/layout/process5"/>
    <dgm:cxn modelId="{6D698F13-4D59-BC41-A903-EB7E9E6C7FD0}" type="presOf" srcId="{5F87B5B4-7C90-4958-BAFC-AC517DB0523C}" destId="{CBFE1821-F61E-5741-BCBC-BA845690A506}" srcOrd="0" destOrd="0" presId="urn:microsoft.com/office/officeart/2005/8/layout/process5"/>
    <dgm:cxn modelId="{3ED3091D-9A8D-E54A-9748-CA241EA95A24}" type="presOf" srcId="{0E4377FA-9C50-491D-8846-E62FBC76BDE6}" destId="{425F52A1-C8B8-3E4C-8237-1268C879A43D}" srcOrd="0" destOrd="0" presId="urn:microsoft.com/office/officeart/2005/8/layout/process5"/>
    <dgm:cxn modelId="{62FB7E29-EF30-664F-BBE6-4D42ECDC072D}" type="presOf" srcId="{E353D2EA-75D3-4F82-97DC-14F2BA5DFB78}" destId="{6082BCEA-235D-544F-9AB0-12435E8D122F}" srcOrd="0" destOrd="0" presId="urn:microsoft.com/office/officeart/2005/8/layout/process5"/>
    <dgm:cxn modelId="{89C8CE3C-D315-DE41-B399-174F5A4BBDB4}" type="presOf" srcId="{0E4377FA-9C50-491D-8846-E62FBC76BDE6}" destId="{E58FA481-047C-724C-B651-43AF45950FBE}" srcOrd="1" destOrd="0" presId="urn:microsoft.com/office/officeart/2005/8/layout/process5"/>
    <dgm:cxn modelId="{6E392C5B-8718-1142-8C96-B18F1EE7804E}" type="presOf" srcId="{F0A79DF3-7366-417B-8B14-38BAA9363DBF}" destId="{C3EF5257-38C1-B548-9DE6-0EC22EF84F9F}" srcOrd="1" destOrd="0" presId="urn:microsoft.com/office/officeart/2005/8/layout/process5"/>
    <dgm:cxn modelId="{70907A47-676F-4392-B419-184AC1E81019}" srcId="{5F318831-8356-4ECD-89E4-D0383751C2AD}" destId="{5F464CAD-77D7-4D9C-8D97-E64CE3C612D9}" srcOrd="0" destOrd="0" parTransId="{D7FD46F9-4BA6-41A1-9E0A-DB27A50657E4}" sibTransId="{F0A79DF3-7366-417B-8B14-38BAA9363DBF}"/>
    <dgm:cxn modelId="{51782D4A-CB3A-C848-83A5-30561322D321}" type="presOf" srcId="{AB656DBE-8D25-40EE-8BE4-DEBA6BF65026}" destId="{19B82420-BB12-7544-AE42-EB451BCFD8E3}" srcOrd="0" destOrd="0" presId="urn:microsoft.com/office/officeart/2005/8/layout/process5"/>
    <dgm:cxn modelId="{F50F8951-9990-9548-9127-4D3E0CCB8593}" type="presOf" srcId="{4EB454E6-94E0-4080-B8CA-48350338F1DC}" destId="{4AF6C600-FB44-404B-A9B1-969149187F05}" srcOrd="0" destOrd="0" presId="urn:microsoft.com/office/officeart/2005/8/layout/process5"/>
    <dgm:cxn modelId="{9D57FB90-849D-4F31-9BB2-883A6B8292AE}" srcId="{5F318831-8356-4ECD-89E4-D0383751C2AD}" destId="{AB656DBE-8D25-40EE-8BE4-DEBA6BF65026}" srcOrd="2" destOrd="0" parTransId="{C0DC2332-4AB6-4346-97A8-BD957778B3AD}" sibTransId="{E353D2EA-75D3-4F82-97DC-14F2BA5DFB78}"/>
    <dgm:cxn modelId="{1CC3E49C-A2A0-435D-AD59-7F2E10308B52}" srcId="{5F318831-8356-4ECD-89E4-D0383751C2AD}" destId="{4EB454E6-94E0-4080-B8CA-48350338F1DC}" srcOrd="1" destOrd="0" parTransId="{585CE271-F68B-493C-B03B-C59E1A8B4C05}" sibTransId="{0E4377FA-9C50-491D-8846-E62FBC76BDE6}"/>
    <dgm:cxn modelId="{542E0FB5-92A8-427B-91F1-1FBB8F77DB59}" srcId="{5F318831-8356-4ECD-89E4-D0383751C2AD}" destId="{5F87B5B4-7C90-4958-BAFC-AC517DB0523C}" srcOrd="3" destOrd="0" parTransId="{2A182C0F-C7CF-4AA2-A675-8CF30B027857}" sibTransId="{3364E881-BAB1-46A6-915A-9BD10195BE67}"/>
    <dgm:cxn modelId="{D35A32C9-1404-854D-9B62-71DAA7E2C674}" type="presOf" srcId="{5F464CAD-77D7-4D9C-8D97-E64CE3C612D9}" destId="{251648B0-1955-494E-91E7-CCC65E3AE76A}" srcOrd="0" destOrd="0" presId="urn:microsoft.com/office/officeart/2005/8/layout/process5"/>
    <dgm:cxn modelId="{8D0652F0-4FE6-5E44-B8C8-920DD50E3414}" type="presOf" srcId="{F0A79DF3-7366-417B-8B14-38BAA9363DBF}" destId="{522A9D4D-8323-C046-8567-20DB92095208}" srcOrd="0" destOrd="0" presId="urn:microsoft.com/office/officeart/2005/8/layout/process5"/>
    <dgm:cxn modelId="{A21A983B-26FB-FB4D-8B13-ED8FB7276C1B}" type="presParOf" srcId="{0616B3C8-D0E3-4643-A168-3E1A05C17B8C}" destId="{251648B0-1955-494E-91E7-CCC65E3AE76A}" srcOrd="0" destOrd="0" presId="urn:microsoft.com/office/officeart/2005/8/layout/process5"/>
    <dgm:cxn modelId="{23B0AD36-346B-9A4B-9941-B23838D1BEC3}" type="presParOf" srcId="{0616B3C8-D0E3-4643-A168-3E1A05C17B8C}" destId="{522A9D4D-8323-C046-8567-20DB92095208}" srcOrd="1" destOrd="0" presId="urn:microsoft.com/office/officeart/2005/8/layout/process5"/>
    <dgm:cxn modelId="{456CF94F-E9A2-1B4D-8444-1B6087E7B675}" type="presParOf" srcId="{522A9D4D-8323-C046-8567-20DB92095208}" destId="{C3EF5257-38C1-B548-9DE6-0EC22EF84F9F}" srcOrd="0" destOrd="0" presId="urn:microsoft.com/office/officeart/2005/8/layout/process5"/>
    <dgm:cxn modelId="{68B6CD4A-8AA6-9549-9819-3E041A4BC37C}" type="presParOf" srcId="{0616B3C8-D0E3-4643-A168-3E1A05C17B8C}" destId="{4AF6C600-FB44-404B-A9B1-969149187F05}" srcOrd="2" destOrd="0" presId="urn:microsoft.com/office/officeart/2005/8/layout/process5"/>
    <dgm:cxn modelId="{C9C11A9A-BDDF-CA40-8ABE-A950CB64E65C}" type="presParOf" srcId="{0616B3C8-D0E3-4643-A168-3E1A05C17B8C}" destId="{425F52A1-C8B8-3E4C-8237-1268C879A43D}" srcOrd="3" destOrd="0" presId="urn:microsoft.com/office/officeart/2005/8/layout/process5"/>
    <dgm:cxn modelId="{966A2A36-C7C0-9B42-A8DE-73F627DE086F}" type="presParOf" srcId="{425F52A1-C8B8-3E4C-8237-1268C879A43D}" destId="{E58FA481-047C-724C-B651-43AF45950FBE}" srcOrd="0" destOrd="0" presId="urn:microsoft.com/office/officeart/2005/8/layout/process5"/>
    <dgm:cxn modelId="{DCC6F0CC-5227-8B4C-B617-2E4A1C0E66F3}" type="presParOf" srcId="{0616B3C8-D0E3-4643-A168-3E1A05C17B8C}" destId="{19B82420-BB12-7544-AE42-EB451BCFD8E3}" srcOrd="4" destOrd="0" presId="urn:microsoft.com/office/officeart/2005/8/layout/process5"/>
    <dgm:cxn modelId="{E06AD912-6C81-A744-847C-CD72A0B13048}" type="presParOf" srcId="{0616B3C8-D0E3-4643-A168-3E1A05C17B8C}" destId="{6082BCEA-235D-544F-9AB0-12435E8D122F}" srcOrd="5" destOrd="0" presId="urn:microsoft.com/office/officeart/2005/8/layout/process5"/>
    <dgm:cxn modelId="{4D9D40DE-7FAD-3846-9F7E-BD9B30CE1543}" type="presParOf" srcId="{6082BCEA-235D-544F-9AB0-12435E8D122F}" destId="{5AA94D3C-99CC-DB48-AC7D-BA99865F5846}" srcOrd="0" destOrd="0" presId="urn:microsoft.com/office/officeart/2005/8/layout/process5"/>
    <dgm:cxn modelId="{07D4D49D-B556-604C-A852-97E84CBEA2F9}" type="presParOf" srcId="{0616B3C8-D0E3-4643-A168-3E1A05C17B8C}" destId="{CBFE1821-F61E-5741-BCBC-BA845690A506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4C312F5-89F9-4635-8BEB-A4F10CB258E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42F87E-FCF6-4D48-889F-8978225F66AE}">
      <dgm:prSet custT="1"/>
      <dgm:spPr/>
      <dgm:t>
        <a:bodyPr/>
        <a:lstStyle/>
        <a:p>
          <a:r>
            <a:rPr lang="en-US" sz="1800" b="1" u="none" dirty="0">
              <a:latin typeface="Quicksand" pitchFamily="2" charset="0"/>
            </a:rPr>
            <a:t>Sanitation is hierarchical: </a:t>
          </a:r>
          <a:r>
            <a:rPr lang="en-US" sz="1600" b="0" i="1" dirty="0">
              <a:latin typeface="Quicksand" pitchFamily="2" charset="0"/>
            </a:rPr>
            <a:t>supervisors exploit authority over low-status workers; religious discrimination evident in workplace assignments.</a:t>
          </a:r>
          <a:endParaRPr lang="en-US" sz="1600" i="1" dirty="0">
            <a:latin typeface="Quicksand" pitchFamily="2" charset="0"/>
          </a:endParaRPr>
        </a:p>
      </dgm:t>
    </dgm:pt>
    <dgm:pt modelId="{C3722858-8E3D-49B8-93E0-09AFC8BBA5D3}" type="parTrans" cxnId="{F4CF9109-2773-4DF6-8D96-12921C7A6BBB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34F0255E-C7AB-49B4-A8A5-7D5A129D26F0}" type="sibTrans" cxnId="{F4CF9109-2773-4DF6-8D96-12921C7A6BBB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D1E4A9A3-92F7-4A85-8827-812D4C6E4D5D}">
      <dgm:prSet custT="1"/>
      <dgm:spPr/>
      <dgm:t>
        <a:bodyPr/>
        <a:lstStyle/>
        <a:p>
          <a:r>
            <a:rPr lang="en-US" sz="1800" b="1" u="none" dirty="0">
              <a:latin typeface="Quicksand" pitchFamily="2" charset="0"/>
            </a:rPr>
            <a:t>A Forced </a:t>
          </a:r>
          <a:r>
            <a:rPr lang="en-US" sz="1800" b="1" u="none" dirty="0" err="1">
              <a:latin typeface="Quicksand" pitchFamily="2" charset="0"/>
            </a:rPr>
            <a:t>Labour</a:t>
          </a:r>
          <a:r>
            <a:rPr lang="en-US" sz="1800" b="1" u="none" dirty="0">
              <a:latin typeface="Quicksand" pitchFamily="2" charset="0"/>
            </a:rPr>
            <a:t>: </a:t>
          </a:r>
          <a:r>
            <a:rPr lang="en-US" sz="1600" b="0" i="1" dirty="0">
              <a:latin typeface="Quicksand" pitchFamily="2" charset="0"/>
            </a:rPr>
            <a:t>workers are coerced into dangerous situations and lack alternative employment options, making them vulnerable to exploitation.</a:t>
          </a:r>
          <a:endParaRPr lang="en-US" sz="1600" i="1" dirty="0">
            <a:latin typeface="Quicksand" pitchFamily="2" charset="0"/>
          </a:endParaRPr>
        </a:p>
      </dgm:t>
    </dgm:pt>
    <dgm:pt modelId="{0E56F33B-4D80-4D10-AA84-580C6B879950}" type="parTrans" cxnId="{87D6E531-CFF7-4E31-932A-961EC1F497D2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0389ED02-18B1-4395-924E-A1AD7AA25824}" type="sibTrans" cxnId="{87D6E531-CFF7-4E31-932A-961EC1F497D2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3C510543-947D-4FFC-960B-40DA53B78313}">
      <dgm:prSet custT="1"/>
      <dgm:spPr/>
      <dgm:t>
        <a:bodyPr/>
        <a:lstStyle/>
        <a:p>
          <a:r>
            <a:rPr lang="en-US" sz="1800" b="1" u="none" dirty="0">
              <a:latin typeface="Quicksand" pitchFamily="2" charset="0"/>
            </a:rPr>
            <a:t>Kinship-based rescuing: </a:t>
          </a:r>
          <a:r>
            <a:rPr lang="en-US" sz="1600" b="0" i="1" dirty="0">
              <a:latin typeface="Quicksand" pitchFamily="2" charset="0"/>
            </a:rPr>
            <a:t>workers risk their lives to save colleagues due to shared caste-based kinship relations, while supervisors and emergency services may fail to provide adequate assistance.</a:t>
          </a:r>
          <a:endParaRPr lang="en-US" sz="1600" i="1" dirty="0">
            <a:latin typeface="Quicksand" pitchFamily="2" charset="0"/>
          </a:endParaRPr>
        </a:p>
      </dgm:t>
    </dgm:pt>
    <dgm:pt modelId="{0805EE7B-62EF-484E-ADD9-FE22D84F04F3}" type="parTrans" cxnId="{931B9A0A-8F9D-4848-8F1C-29CF5B71C5EA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E5DDE383-FB8E-43D9-B632-4E15F3217AA1}" type="sibTrans" cxnId="{931B9A0A-8F9D-4848-8F1C-29CF5B71C5EA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FC98F1A0-B54E-5E4A-9138-3CFA5C2814E0}" type="pres">
      <dgm:prSet presAssocID="{B4C312F5-89F9-4635-8BEB-A4F10CB258EB}" presName="Name0" presStyleCnt="0">
        <dgm:presLayoutVars>
          <dgm:dir/>
          <dgm:animLvl val="lvl"/>
          <dgm:resizeHandles val="exact"/>
        </dgm:presLayoutVars>
      </dgm:prSet>
      <dgm:spPr/>
    </dgm:pt>
    <dgm:pt modelId="{F3EA87AE-CD64-3F43-8F93-AA30F617E058}" type="pres">
      <dgm:prSet presAssocID="{3C510543-947D-4FFC-960B-40DA53B78313}" presName="boxAndChildren" presStyleCnt="0"/>
      <dgm:spPr/>
    </dgm:pt>
    <dgm:pt modelId="{9706BC9E-A8D3-E946-BD88-78EEA274C16A}" type="pres">
      <dgm:prSet presAssocID="{3C510543-947D-4FFC-960B-40DA53B78313}" presName="parentTextBox" presStyleLbl="node1" presStyleIdx="0" presStyleCnt="3"/>
      <dgm:spPr/>
    </dgm:pt>
    <dgm:pt modelId="{C4EC5F59-AA1B-4C49-B135-17BD8774BBF2}" type="pres">
      <dgm:prSet presAssocID="{0389ED02-18B1-4395-924E-A1AD7AA25824}" presName="sp" presStyleCnt="0"/>
      <dgm:spPr/>
    </dgm:pt>
    <dgm:pt modelId="{02906D0F-BBEF-D147-8C5E-912D8D755D68}" type="pres">
      <dgm:prSet presAssocID="{D1E4A9A3-92F7-4A85-8827-812D4C6E4D5D}" presName="arrowAndChildren" presStyleCnt="0"/>
      <dgm:spPr/>
    </dgm:pt>
    <dgm:pt modelId="{437C51DA-01DC-964B-B7B0-2162B0C4A48E}" type="pres">
      <dgm:prSet presAssocID="{D1E4A9A3-92F7-4A85-8827-812D4C6E4D5D}" presName="parentTextArrow" presStyleLbl="node1" presStyleIdx="1" presStyleCnt="3"/>
      <dgm:spPr/>
    </dgm:pt>
    <dgm:pt modelId="{5ADE30DF-FFD2-B643-A297-FC34D34CE000}" type="pres">
      <dgm:prSet presAssocID="{34F0255E-C7AB-49B4-A8A5-7D5A129D26F0}" presName="sp" presStyleCnt="0"/>
      <dgm:spPr/>
    </dgm:pt>
    <dgm:pt modelId="{1496F79B-E00C-1145-9E3F-0B245C957CD2}" type="pres">
      <dgm:prSet presAssocID="{1042F87E-FCF6-4D48-889F-8978225F66AE}" presName="arrowAndChildren" presStyleCnt="0"/>
      <dgm:spPr/>
    </dgm:pt>
    <dgm:pt modelId="{14028717-3AAD-C144-B154-14883375D8B2}" type="pres">
      <dgm:prSet presAssocID="{1042F87E-FCF6-4D48-889F-8978225F66AE}" presName="parentTextArrow" presStyleLbl="node1" presStyleIdx="2" presStyleCnt="3"/>
      <dgm:spPr/>
    </dgm:pt>
  </dgm:ptLst>
  <dgm:cxnLst>
    <dgm:cxn modelId="{F4CF9109-2773-4DF6-8D96-12921C7A6BBB}" srcId="{B4C312F5-89F9-4635-8BEB-A4F10CB258EB}" destId="{1042F87E-FCF6-4D48-889F-8978225F66AE}" srcOrd="0" destOrd="0" parTransId="{C3722858-8E3D-49B8-93E0-09AFC8BBA5D3}" sibTransId="{34F0255E-C7AB-49B4-A8A5-7D5A129D26F0}"/>
    <dgm:cxn modelId="{931B9A0A-8F9D-4848-8F1C-29CF5B71C5EA}" srcId="{B4C312F5-89F9-4635-8BEB-A4F10CB258EB}" destId="{3C510543-947D-4FFC-960B-40DA53B78313}" srcOrd="2" destOrd="0" parTransId="{0805EE7B-62EF-484E-ADD9-FE22D84F04F3}" sibTransId="{E5DDE383-FB8E-43D9-B632-4E15F3217AA1}"/>
    <dgm:cxn modelId="{A25EE514-BF60-C742-80BC-C16E9CF19B38}" type="presOf" srcId="{3C510543-947D-4FFC-960B-40DA53B78313}" destId="{9706BC9E-A8D3-E946-BD88-78EEA274C16A}" srcOrd="0" destOrd="0" presId="urn:microsoft.com/office/officeart/2005/8/layout/process4"/>
    <dgm:cxn modelId="{87D6E531-CFF7-4E31-932A-961EC1F497D2}" srcId="{B4C312F5-89F9-4635-8BEB-A4F10CB258EB}" destId="{D1E4A9A3-92F7-4A85-8827-812D4C6E4D5D}" srcOrd="1" destOrd="0" parTransId="{0E56F33B-4D80-4D10-AA84-580C6B879950}" sibTransId="{0389ED02-18B1-4395-924E-A1AD7AA25824}"/>
    <dgm:cxn modelId="{5D8BE266-4F0C-8040-9D51-2D7C36AD74CC}" type="presOf" srcId="{1042F87E-FCF6-4D48-889F-8978225F66AE}" destId="{14028717-3AAD-C144-B154-14883375D8B2}" srcOrd="0" destOrd="0" presId="urn:microsoft.com/office/officeart/2005/8/layout/process4"/>
    <dgm:cxn modelId="{C0E3BECB-9851-CF49-9596-80911AAD35C2}" type="presOf" srcId="{B4C312F5-89F9-4635-8BEB-A4F10CB258EB}" destId="{FC98F1A0-B54E-5E4A-9138-3CFA5C2814E0}" srcOrd="0" destOrd="0" presId="urn:microsoft.com/office/officeart/2005/8/layout/process4"/>
    <dgm:cxn modelId="{9FD7EEFA-1523-9B4E-9CCB-638239F42FD8}" type="presOf" srcId="{D1E4A9A3-92F7-4A85-8827-812D4C6E4D5D}" destId="{437C51DA-01DC-964B-B7B0-2162B0C4A48E}" srcOrd="0" destOrd="0" presId="urn:microsoft.com/office/officeart/2005/8/layout/process4"/>
    <dgm:cxn modelId="{36219967-D123-674D-AD74-9875A50B43B2}" type="presParOf" srcId="{FC98F1A0-B54E-5E4A-9138-3CFA5C2814E0}" destId="{F3EA87AE-CD64-3F43-8F93-AA30F617E058}" srcOrd="0" destOrd="0" presId="urn:microsoft.com/office/officeart/2005/8/layout/process4"/>
    <dgm:cxn modelId="{4C6D55E9-3EC2-6F43-BB62-59E72A6AF17A}" type="presParOf" srcId="{F3EA87AE-CD64-3F43-8F93-AA30F617E058}" destId="{9706BC9E-A8D3-E946-BD88-78EEA274C16A}" srcOrd="0" destOrd="0" presId="urn:microsoft.com/office/officeart/2005/8/layout/process4"/>
    <dgm:cxn modelId="{4D0563A7-0358-4D41-83F1-FA33FCB88AF5}" type="presParOf" srcId="{FC98F1A0-B54E-5E4A-9138-3CFA5C2814E0}" destId="{C4EC5F59-AA1B-4C49-B135-17BD8774BBF2}" srcOrd="1" destOrd="0" presId="urn:microsoft.com/office/officeart/2005/8/layout/process4"/>
    <dgm:cxn modelId="{56335DD6-4FF6-3D4F-8EAF-599D1BDFACE6}" type="presParOf" srcId="{FC98F1A0-B54E-5E4A-9138-3CFA5C2814E0}" destId="{02906D0F-BBEF-D147-8C5E-912D8D755D68}" srcOrd="2" destOrd="0" presId="urn:microsoft.com/office/officeart/2005/8/layout/process4"/>
    <dgm:cxn modelId="{EF9747A0-5F06-E346-9B94-F9C7F103DD78}" type="presParOf" srcId="{02906D0F-BBEF-D147-8C5E-912D8D755D68}" destId="{437C51DA-01DC-964B-B7B0-2162B0C4A48E}" srcOrd="0" destOrd="0" presId="urn:microsoft.com/office/officeart/2005/8/layout/process4"/>
    <dgm:cxn modelId="{F0DC68A6-759D-0C48-BD2E-75082BE9BDD0}" type="presParOf" srcId="{FC98F1A0-B54E-5E4A-9138-3CFA5C2814E0}" destId="{5ADE30DF-FFD2-B643-A297-FC34D34CE000}" srcOrd="3" destOrd="0" presId="urn:microsoft.com/office/officeart/2005/8/layout/process4"/>
    <dgm:cxn modelId="{78C697D0-4DE2-8D4E-AC46-A84311F2E549}" type="presParOf" srcId="{FC98F1A0-B54E-5E4A-9138-3CFA5C2814E0}" destId="{1496F79B-E00C-1145-9E3F-0B245C957CD2}" srcOrd="4" destOrd="0" presId="urn:microsoft.com/office/officeart/2005/8/layout/process4"/>
    <dgm:cxn modelId="{881B3EF5-78FA-1741-ABC6-75C0DE321504}" type="presParOf" srcId="{1496F79B-E00C-1145-9E3F-0B245C957CD2}" destId="{14028717-3AAD-C144-B154-14883375D8B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412CC5-975F-4A17-BE42-D93A2CBA83C7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71AB05-AFE6-454B-A17E-364F36118927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>
              <a:latin typeface="Quicksand" pitchFamily="2" charset="0"/>
            </a:rPr>
            <a:t>Launch</a:t>
          </a:r>
        </a:p>
      </dgm:t>
    </dgm:pt>
    <dgm:pt modelId="{6CC13119-255A-4E5D-80E9-032E68E2B0BF}" type="parTrans" cxnId="{E5A75CB0-0018-4A54-A257-7D14E92866BE}">
      <dgm:prSet/>
      <dgm:spPr/>
      <dgm:t>
        <a:bodyPr/>
        <a:lstStyle/>
        <a:p>
          <a:endParaRPr lang="en-US"/>
        </a:p>
      </dgm:t>
    </dgm:pt>
    <dgm:pt modelId="{0EE7B618-B1C9-40CB-B5BD-8263F37EFF5F}" type="sibTrans" cxnId="{E5A75CB0-0018-4A54-A257-7D14E92866BE}">
      <dgm:prSet/>
      <dgm:spPr/>
      <dgm:t>
        <a:bodyPr/>
        <a:lstStyle/>
        <a:p>
          <a:endParaRPr lang="en-US"/>
        </a:p>
      </dgm:t>
    </dgm:pt>
    <dgm:pt modelId="{DCCDD1CD-6C06-4AEF-A17F-DF7901E381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Quicksand" pitchFamily="2" charset="0"/>
            </a:rPr>
            <a:t>Launch public awareness campaigns</a:t>
          </a:r>
        </a:p>
      </dgm:t>
    </dgm:pt>
    <dgm:pt modelId="{8AFCD045-F419-429D-94CE-9A9CF877220E}" type="parTrans" cxnId="{41C86D1B-90F5-4962-9EE7-1E871EAC6B05}">
      <dgm:prSet/>
      <dgm:spPr/>
      <dgm:t>
        <a:bodyPr/>
        <a:lstStyle/>
        <a:p>
          <a:endParaRPr lang="en-US"/>
        </a:p>
      </dgm:t>
    </dgm:pt>
    <dgm:pt modelId="{A869F338-0B13-40F3-A794-C65663C737C7}" type="sibTrans" cxnId="{41C86D1B-90F5-4962-9EE7-1E871EAC6B05}">
      <dgm:prSet/>
      <dgm:spPr/>
      <dgm:t>
        <a:bodyPr/>
        <a:lstStyle/>
        <a:p>
          <a:endParaRPr lang="en-US"/>
        </a:p>
      </dgm:t>
    </dgm:pt>
    <dgm:pt modelId="{CA01AD87-7FEE-454A-A3B0-AA0302C34FB1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Highlight the importance of sanitation work in maintaining public health</a:t>
          </a:r>
        </a:p>
      </dgm:t>
    </dgm:pt>
    <dgm:pt modelId="{9C4D76E7-4B48-42C4-9924-1D0D6DD7F192}" type="parTrans" cxnId="{47F40EAC-3E44-4BAF-862F-B4AF34602708}">
      <dgm:prSet/>
      <dgm:spPr/>
      <dgm:t>
        <a:bodyPr/>
        <a:lstStyle/>
        <a:p>
          <a:endParaRPr lang="en-US"/>
        </a:p>
      </dgm:t>
    </dgm:pt>
    <dgm:pt modelId="{027795C6-C9A2-4DF6-97B7-57CB7B812A65}" type="sibTrans" cxnId="{47F40EAC-3E44-4BAF-862F-B4AF34602708}">
      <dgm:prSet/>
      <dgm:spPr/>
      <dgm:t>
        <a:bodyPr/>
        <a:lstStyle/>
        <a:p>
          <a:endParaRPr lang="en-US"/>
        </a:p>
      </dgm:t>
    </dgm:pt>
    <dgm:pt modelId="{495408B6-43B3-4F90-9BA9-DDC3DAD56907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Challenge stereotypes and misconceptions about sanitation workers</a:t>
          </a:r>
        </a:p>
      </dgm:t>
    </dgm:pt>
    <dgm:pt modelId="{9D8861D1-F2ED-4F3C-B6EE-82C2C8C5BD23}" type="parTrans" cxnId="{83949BED-E588-4EE5-ADD9-8B161698BD2D}">
      <dgm:prSet/>
      <dgm:spPr/>
      <dgm:t>
        <a:bodyPr/>
        <a:lstStyle/>
        <a:p>
          <a:endParaRPr lang="en-US"/>
        </a:p>
      </dgm:t>
    </dgm:pt>
    <dgm:pt modelId="{33EA0C77-30F8-4741-8E17-967DACBFD08F}" type="sibTrans" cxnId="{83949BED-E588-4EE5-ADD9-8B161698BD2D}">
      <dgm:prSet/>
      <dgm:spPr/>
      <dgm:t>
        <a:bodyPr/>
        <a:lstStyle/>
        <a:p>
          <a:endParaRPr lang="en-US"/>
        </a:p>
      </dgm:t>
    </dgm:pt>
    <dgm:pt modelId="{F44486BC-4D2A-4CA0-B789-8C409FF0B2DA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>
              <a:latin typeface="Quicksand" pitchFamily="2" charset="0"/>
            </a:rPr>
            <a:t>Foster</a:t>
          </a:r>
        </a:p>
      </dgm:t>
    </dgm:pt>
    <dgm:pt modelId="{8F9AB02D-6727-4F00-B653-F35BA54C692C}" type="parTrans" cxnId="{0663F2B2-2879-402B-997C-8D5B59B3FC78}">
      <dgm:prSet/>
      <dgm:spPr/>
      <dgm:t>
        <a:bodyPr/>
        <a:lstStyle/>
        <a:p>
          <a:endParaRPr lang="en-US"/>
        </a:p>
      </dgm:t>
    </dgm:pt>
    <dgm:pt modelId="{DDB2520C-39B8-4E9A-94A9-31218571C9FE}" type="sibTrans" cxnId="{0663F2B2-2879-402B-997C-8D5B59B3FC78}">
      <dgm:prSet/>
      <dgm:spPr/>
      <dgm:t>
        <a:bodyPr/>
        <a:lstStyle/>
        <a:p>
          <a:endParaRPr lang="en-US"/>
        </a:p>
      </dgm:t>
    </dgm:pt>
    <dgm:pt modelId="{B45E67B7-94FF-48EF-84B1-920EA26D0EE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Quicksand" pitchFamily="2" charset="0"/>
            </a:rPr>
            <a:t>Foster inclusive environments and equal treatment</a:t>
          </a:r>
        </a:p>
      </dgm:t>
    </dgm:pt>
    <dgm:pt modelId="{FF56A2AF-F45B-4D26-9DAE-1B80F4BA4B71}" type="parTrans" cxnId="{2CF54FEC-FB5F-41AF-888F-C2883811E3A2}">
      <dgm:prSet/>
      <dgm:spPr/>
      <dgm:t>
        <a:bodyPr/>
        <a:lstStyle/>
        <a:p>
          <a:endParaRPr lang="en-US"/>
        </a:p>
      </dgm:t>
    </dgm:pt>
    <dgm:pt modelId="{8ACF28AA-098B-4B4C-B015-4FB1BEA3E4BD}" type="sibTrans" cxnId="{2CF54FEC-FB5F-41AF-888F-C2883811E3A2}">
      <dgm:prSet/>
      <dgm:spPr/>
      <dgm:t>
        <a:bodyPr/>
        <a:lstStyle/>
        <a:p>
          <a:endParaRPr lang="en-US"/>
        </a:p>
      </dgm:t>
    </dgm:pt>
    <dgm:pt modelId="{613EF5F7-58A2-4370-AC1E-EBE5F038DEFF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Encourage social integration through community events and gatherings</a:t>
          </a:r>
        </a:p>
      </dgm:t>
    </dgm:pt>
    <dgm:pt modelId="{A4ED309C-A30B-4C52-B1F3-1730621CD076}" type="parTrans" cxnId="{C20A3F30-6B00-43DD-8613-5D9743BB0056}">
      <dgm:prSet/>
      <dgm:spPr/>
      <dgm:t>
        <a:bodyPr/>
        <a:lstStyle/>
        <a:p>
          <a:endParaRPr lang="en-US"/>
        </a:p>
      </dgm:t>
    </dgm:pt>
    <dgm:pt modelId="{82C89F9A-5F1A-4D9D-98D0-29A25CCCE909}" type="sibTrans" cxnId="{C20A3F30-6B00-43DD-8613-5D9743BB0056}">
      <dgm:prSet/>
      <dgm:spPr/>
      <dgm:t>
        <a:bodyPr/>
        <a:lstStyle/>
        <a:p>
          <a:endParaRPr lang="en-US"/>
        </a:p>
      </dgm:t>
    </dgm:pt>
    <dgm:pt modelId="{90D30539-2C2C-45BB-91C2-C076D2B9CF97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Implement policies that promote respect and dignity in the workplace</a:t>
          </a:r>
        </a:p>
      </dgm:t>
    </dgm:pt>
    <dgm:pt modelId="{88EC62F2-3A9F-42E6-9BE5-8CBFD4058000}" type="parTrans" cxnId="{2A29F867-4FED-40B5-98D5-5B64C3D98F5D}">
      <dgm:prSet/>
      <dgm:spPr/>
      <dgm:t>
        <a:bodyPr/>
        <a:lstStyle/>
        <a:p>
          <a:endParaRPr lang="en-US"/>
        </a:p>
      </dgm:t>
    </dgm:pt>
    <dgm:pt modelId="{85BA4A7B-FC39-48E2-9683-B08CC0A4BD97}" type="sibTrans" cxnId="{2A29F867-4FED-40B5-98D5-5B64C3D98F5D}">
      <dgm:prSet/>
      <dgm:spPr/>
      <dgm:t>
        <a:bodyPr/>
        <a:lstStyle/>
        <a:p>
          <a:endParaRPr lang="en-US"/>
        </a:p>
      </dgm:t>
    </dgm:pt>
    <dgm:pt modelId="{D87937C5-1B5E-4946-8CD8-A568A544AFF3}">
      <dgm:prSet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dirty="0">
              <a:latin typeface="Quicksand" pitchFamily="2" charset="0"/>
            </a:rPr>
            <a:t>Implement and enforce</a:t>
          </a:r>
        </a:p>
      </dgm:t>
    </dgm:pt>
    <dgm:pt modelId="{36927206-B42B-4119-99E3-6C3AED080D94}" type="parTrans" cxnId="{E235C5D0-F9B3-4610-8F75-C4402A5CDEC1}">
      <dgm:prSet/>
      <dgm:spPr/>
      <dgm:t>
        <a:bodyPr/>
        <a:lstStyle/>
        <a:p>
          <a:endParaRPr lang="en-US"/>
        </a:p>
      </dgm:t>
    </dgm:pt>
    <dgm:pt modelId="{1CFB75FF-130A-4D24-B7B9-7186FFFBFF73}" type="sibTrans" cxnId="{E235C5D0-F9B3-4610-8F75-C4402A5CDEC1}">
      <dgm:prSet/>
      <dgm:spPr/>
      <dgm:t>
        <a:bodyPr/>
        <a:lstStyle/>
        <a:p>
          <a:endParaRPr lang="en-US"/>
        </a:p>
      </dgm:t>
    </dgm:pt>
    <dgm:pt modelId="{CAF8F0E2-FC9C-457B-A11E-BA91D664E83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Quicksand" pitchFamily="2" charset="0"/>
            </a:rPr>
            <a:t>Implement and enforce anti-discrimination policies</a:t>
          </a:r>
        </a:p>
      </dgm:t>
    </dgm:pt>
    <dgm:pt modelId="{38D083BC-7025-43C9-BEB3-F3AA4078E86E}" type="parTrans" cxnId="{80914C56-025E-4B7B-8D0A-5FB2C455545A}">
      <dgm:prSet/>
      <dgm:spPr/>
      <dgm:t>
        <a:bodyPr/>
        <a:lstStyle/>
        <a:p>
          <a:endParaRPr lang="en-US"/>
        </a:p>
      </dgm:t>
    </dgm:pt>
    <dgm:pt modelId="{56385E28-00D4-4F43-A9A3-A2F2302B4CE0}" type="sibTrans" cxnId="{80914C56-025E-4B7B-8D0A-5FB2C455545A}">
      <dgm:prSet/>
      <dgm:spPr/>
      <dgm:t>
        <a:bodyPr/>
        <a:lstStyle/>
        <a:p>
          <a:endParaRPr lang="en-US"/>
        </a:p>
      </dgm:t>
    </dgm:pt>
    <dgm:pt modelId="{24042DA6-BE7A-4ACC-B317-104621D71AB5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Adopt clear guidelines to prevent discrimination based on caste, religion, or ethnicity</a:t>
          </a:r>
        </a:p>
      </dgm:t>
    </dgm:pt>
    <dgm:pt modelId="{5458CCDC-D773-429A-881A-45FB08A8D9E2}" type="parTrans" cxnId="{E05EDD13-6576-47A8-8AB5-A4476E4C9CF9}">
      <dgm:prSet/>
      <dgm:spPr/>
      <dgm:t>
        <a:bodyPr/>
        <a:lstStyle/>
        <a:p>
          <a:endParaRPr lang="en-US"/>
        </a:p>
      </dgm:t>
    </dgm:pt>
    <dgm:pt modelId="{8AD03FC4-6070-4D6E-9455-0A07E832C0CE}" type="sibTrans" cxnId="{E05EDD13-6576-47A8-8AB5-A4476E4C9CF9}">
      <dgm:prSet/>
      <dgm:spPr/>
      <dgm:t>
        <a:bodyPr/>
        <a:lstStyle/>
        <a:p>
          <a:endParaRPr lang="en-US"/>
        </a:p>
      </dgm:t>
    </dgm:pt>
    <dgm:pt modelId="{6191291B-1D1E-4FCC-8660-A4ED3AF388C8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Establish reporting mechanisms for incidents of discrimination</a:t>
          </a:r>
        </a:p>
      </dgm:t>
    </dgm:pt>
    <dgm:pt modelId="{5D7E5D97-25CE-4AD3-9834-348EFEE0BC68}" type="parTrans" cxnId="{33ADA298-C31A-405C-84EA-97C38696B4A4}">
      <dgm:prSet/>
      <dgm:spPr/>
      <dgm:t>
        <a:bodyPr/>
        <a:lstStyle/>
        <a:p>
          <a:endParaRPr lang="en-US"/>
        </a:p>
      </dgm:t>
    </dgm:pt>
    <dgm:pt modelId="{0713788F-0231-4F36-8A78-144A6540354E}" type="sibTrans" cxnId="{33ADA298-C31A-405C-84EA-97C38696B4A4}">
      <dgm:prSet/>
      <dgm:spPr/>
      <dgm:t>
        <a:bodyPr/>
        <a:lstStyle/>
        <a:p>
          <a:endParaRPr lang="en-US"/>
        </a:p>
      </dgm:t>
    </dgm:pt>
    <dgm:pt modelId="{4B9A8937-F43C-42A9-9187-74D95A120A9C}" type="pres">
      <dgm:prSet presAssocID="{73412CC5-975F-4A17-BE42-D93A2CBA83C7}" presName="root" presStyleCnt="0">
        <dgm:presLayoutVars>
          <dgm:dir/>
          <dgm:resizeHandles val="exact"/>
        </dgm:presLayoutVars>
      </dgm:prSet>
      <dgm:spPr/>
    </dgm:pt>
    <dgm:pt modelId="{436C5583-CF2E-4F02-AFE2-C42F6D7C7093}" type="pres">
      <dgm:prSet presAssocID="{B471AB05-AFE6-454B-A17E-364F36118927}" presName="compNode" presStyleCnt="0"/>
      <dgm:spPr/>
    </dgm:pt>
    <dgm:pt modelId="{0F5CB5F8-C449-44FE-AF70-F368EE626485}" type="pres">
      <dgm:prSet presAssocID="{B471AB05-AFE6-454B-A17E-364F36118927}" presName="iconRect" presStyleLbl="node1" presStyleIdx="0" presStyleCnt="3" custLinFactNeighborX="56809" custLinFactNeighborY="100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68A334D4-B3CA-4454-980F-AEFCC40B915D}" type="pres">
      <dgm:prSet presAssocID="{B471AB05-AFE6-454B-A17E-364F36118927}" presName="iconSpace" presStyleCnt="0"/>
      <dgm:spPr/>
    </dgm:pt>
    <dgm:pt modelId="{18B4ED4C-B910-4970-97B4-B2E6596A92CD}" type="pres">
      <dgm:prSet presAssocID="{B471AB05-AFE6-454B-A17E-364F36118927}" presName="parTx" presStyleLbl="revTx" presStyleIdx="0" presStyleCnt="6" custScaleX="71908" custLinFactNeighborX="-544">
        <dgm:presLayoutVars>
          <dgm:chMax val="0"/>
          <dgm:chPref val="0"/>
        </dgm:presLayoutVars>
      </dgm:prSet>
      <dgm:spPr/>
    </dgm:pt>
    <dgm:pt modelId="{9E050762-D4F3-4DD6-A7EC-2AF8CEF3BF37}" type="pres">
      <dgm:prSet presAssocID="{B471AB05-AFE6-454B-A17E-364F36118927}" presName="txSpace" presStyleCnt="0"/>
      <dgm:spPr/>
    </dgm:pt>
    <dgm:pt modelId="{8911561A-E216-4973-B944-F00E20731E41}" type="pres">
      <dgm:prSet presAssocID="{B471AB05-AFE6-454B-A17E-364F36118927}" presName="desTx" presStyleLbl="revTx" presStyleIdx="1" presStyleCnt="6">
        <dgm:presLayoutVars/>
      </dgm:prSet>
      <dgm:spPr/>
    </dgm:pt>
    <dgm:pt modelId="{4C185CF1-0142-49D0-AC16-7A6644D70121}" type="pres">
      <dgm:prSet presAssocID="{0EE7B618-B1C9-40CB-B5BD-8263F37EFF5F}" presName="sibTrans" presStyleCnt="0"/>
      <dgm:spPr/>
    </dgm:pt>
    <dgm:pt modelId="{BA582EFA-1F61-4D56-A500-43BBC0AAABD2}" type="pres">
      <dgm:prSet presAssocID="{F44486BC-4D2A-4CA0-B789-8C409FF0B2DA}" presName="compNode" presStyleCnt="0"/>
      <dgm:spPr/>
    </dgm:pt>
    <dgm:pt modelId="{7493826B-9662-467D-88E4-9A221E206C8A}" type="pres">
      <dgm:prSet presAssocID="{F44486BC-4D2A-4CA0-B789-8C409FF0B2DA}" presName="iconRect" presStyleLbl="node1" presStyleIdx="1" presStyleCnt="3" custLinFactNeighborX="48229" custLinFactNeighborY="100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88E7C30-13D1-4451-B8A7-3455200B5664}" type="pres">
      <dgm:prSet presAssocID="{F44486BC-4D2A-4CA0-B789-8C409FF0B2DA}" presName="iconSpace" presStyleCnt="0"/>
      <dgm:spPr/>
    </dgm:pt>
    <dgm:pt modelId="{013D00DC-5C8A-427C-AE8B-2275458FC33F}" type="pres">
      <dgm:prSet presAssocID="{F44486BC-4D2A-4CA0-B789-8C409FF0B2DA}" presName="parTx" presStyleLbl="revTx" presStyleIdx="2" presStyleCnt="6" custLinFactNeighborX="-12693" custLinFactNeighborY="-2564">
        <dgm:presLayoutVars>
          <dgm:chMax val="0"/>
          <dgm:chPref val="0"/>
        </dgm:presLayoutVars>
      </dgm:prSet>
      <dgm:spPr/>
    </dgm:pt>
    <dgm:pt modelId="{05094A5C-0357-4AEE-98BF-2F1AB4083194}" type="pres">
      <dgm:prSet presAssocID="{F44486BC-4D2A-4CA0-B789-8C409FF0B2DA}" presName="txSpace" presStyleCnt="0"/>
      <dgm:spPr/>
    </dgm:pt>
    <dgm:pt modelId="{8A66C936-A4E3-4515-A2DB-A6F050AF88E0}" type="pres">
      <dgm:prSet presAssocID="{F44486BC-4D2A-4CA0-B789-8C409FF0B2DA}" presName="desTx" presStyleLbl="revTx" presStyleIdx="3" presStyleCnt="6">
        <dgm:presLayoutVars/>
      </dgm:prSet>
      <dgm:spPr/>
    </dgm:pt>
    <dgm:pt modelId="{8F55BDED-6EE2-4393-8A3B-9E28C20D2A19}" type="pres">
      <dgm:prSet presAssocID="{DDB2520C-39B8-4E9A-94A9-31218571C9FE}" presName="sibTrans" presStyleCnt="0"/>
      <dgm:spPr/>
    </dgm:pt>
    <dgm:pt modelId="{BFEA2303-2E66-455F-87CA-8FBB25CEC272}" type="pres">
      <dgm:prSet presAssocID="{D87937C5-1B5E-4946-8CD8-A568A544AFF3}" presName="compNode" presStyleCnt="0"/>
      <dgm:spPr/>
    </dgm:pt>
    <dgm:pt modelId="{E7BFE72A-CCB3-4A22-BDAA-469F3F57B004}" type="pres">
      <dgm:prSet presAssocID="{D87937C5-1B5E-4946-8CD8-A568A544AFF3}" presName="iconRect" presStyleLbl="node1" presStyleIdx="2" presStyleCnt="3" custLinFactNeighborX="70994" custLinFactNeighborY="-9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98D3C3D0-74F2-4F90-B1D0-E9B60138EB05}" type="pres">
      <dgm:prSet presAssocID="{D87937C5-1B5E-4946-8CD8-A568A544AFF3}" presName="iconSpace" presStyleCnt="0"/>
      <dgm:spPr/>
    </dgm:pt>
    <dgm:pt modelId="{91AE5291-A5F7-4069-AFC4-F921FB83F029}" type="pres">
      <dgm:prSet presAssocID="{D87937C5-1B5E-4946-8CD8-A568A544AFF3}" presName="parTx" presStyleLbl="revTx" presStyleIdx="4" presStyleCnt="6">
        <dgm:presLayoutVars>
          <dgm:chMax val="0"/>
          <dgm:chPref val="0"/>
        </dgm:presLayoutVars>
      </dgm:prSet>
      <dgm:spPr/>
    </dgm:pt>
    <dgm:pt modelId="{74E99D6D-BAD5-4E64-8602-DEF58A8E0D5E}" type="pres">
      <dgm:prSet presAssocID="{D87937C5-1B5E-4946-8CD8-A568A544AFF3}" presName="txSpace" presStyleCnt="0"/>
      <dgm:spPr/>
    </dgm:pt>
    <dgm:pt modelId="{FD6452E8-D19E-4597-92F0-A337228E14D4}" type="pres">
      <dgm:prSet presAssocID="{D87937C5-1B5E-4946-8CD8-A568A544AFF3}" presName="desTx" presStyleLbl="revTx" presStyleIdx="5" presStyleCnt="6">
        <dgm:presLayoutVars/>
      </dgm:prSet>
      <dgm:spPr/>
    </dgm:pt>
  </dgm:ptLst>
  <dgm:cxnLst>
    <dgm:cxn modelId="{0A1EED06-E2B7-A945-ADD2-BFF225477C46}" type="presOf" srcId="{B45E67B7-94FF-48EF-84B1-920EA26D0EE3}" destId="{8A66C936-A4E3-4515-A2DB-A6F050AF88E0}" srcOrd="0" destOrd="0" presId="urn:microsoft.com/office/officeart/2018/2/layout/IconLabelDescriptionList"/>
    <dgm:cxn modelId="{06325D0D-B066-A64A-9D0F-13026510F714}" type="presOf" srcId="{73412CC5-975F-4A17-BE42-D93A2CBA83C7}" destId="{4B9A8937-F43C-42A9-9187-74D95A120A9C}" srcOrd="0" destOrd="0" presId="urn:microsoft.com/office/officeart/2018/2/layout/IconLabelDescriptionList"/>
    <dgm:cxn modelId="{40156911-EB11-044D-9019-2EA94D1E84AA}" type="presOf" srcId="{495408B6-43B3-4F90-9BA9-DDC3DAD56907}" destId="{8911561A-E216-4973-B944-F00E20731E41}" srcOrd="0" destOrd="2" presId="urn:microsoft.com/office/officeart/2018/2/layout/IconLabelDescriptionList"/>
    <dgm:cxn modelId="{E05EDD13-6576-47A8-8AB5-A4476E4C9CF9}" srcId="{CAF8F0E2-FC9C-457B-A11E-BA91D664E83E}" destId="{24042DA6-BE7A-4ACC-B317-104621D71AB5}" srcOrd="0" destOrd="0" parTransId="{5458CCDC-D773-429A-881A-45FB08A8D9E2}" sibTransId="{8AD03FC4-6070-4D6E-9455-0A07E832C0CE}"/>
    <dgm:cxn modelId="{AC330314-8A8F-944B-8150-A26DC8A82E02}" type="presOf" srcId="{CAF8F0E2-FC9C-457B-A11E-BA91D664E83E}" destId="{FD6452E8-D19E-4597-92F0-A337228E14D4}" srcOrd="0" destOrd="0" presId="urn:microsoft.com/office/officeart/2018/2/layout/IconLabelDescriptionList"/>
    <dgm:cxn modelId="{41C86D1B-90F5-4962-9EE7-1E871EAC6B05}" srcId="{B471AB05-AFE6-454B-A17E-364F36118927}" destId="{DCCDD1CD-6C06-4AEF-A17F-DF7901E3815F}" srcOrd="0" destOrd="0" parTransId="{8AFCD045-F419-429D-94CE-9A9CF877220E}" sibTransId="{A869F338-0B13-40F3-A794-C65663C737C7}"/>
    <dgm:cxn modelId="{C20A3F30-6B00-43DD-8613-5D9743BB0056}" srcId="{B45E67B7-94FF-48EF-84B1-920EA26D0EE3}" destId="{613EF5F7-58A2-4370-AC1E-EBE5F038DEFF}" srcOrd="0" destOrd="0" parTransId="{A4ED309C-A30B-4C52-B1F3-1730621CD076}" sibTransId="{82C89F9A-5F1A-4D9D-98D0-29A25CCCE909}"/>
    <dgm:cxn modelId="{77723236-CACF-E645-B82F-5B4B38F5F504}" type="presOf" srcId="{CA01AD87-7FEE-454A-A3B0-AA0302C34FB1}" destId="{8911561A-E216-4973-B944-F00E20731E41}" srcOrd="0" destOrd="1" presId="urn:microsoft.com/office/officeart/2018/2/layout/IconLabelDescriptionList"/>
    <dgm:cxn modelId="{0D8F1E5D-BCEB-214C-A62F-CB864A966266}" type="presOf" srcId="{B471AB05-AFE6-454B-A17E-364F36118927}" destId="{18B4ED4C-B910-4970-97B4-B2E6596A92CD}" srcOrd="0" destOrd="0" presId="urn:microsoft.com/office/officeart/2018/2/layout/IconLabelDescriptionList"/>
    <dgm:cxn modelId="{2A29F867-4FED-40B5-98D5-5B64C3D98F5D}" srcId="{B45E67B7-94FF-48EF-84B1-920EA26D0EE3}" destId="{90D30539-2C2C-45BB-91C2-C076D2B9CF97}" srcOrd="1" destOrd="0" parTransId="{88EC62F2-3A9F-42E6-9BE5-8CBFD4058000}" sibTransId="{85BA4A7B-FC39-48E2-9683-B08CC0A4BD97}"/>
    <dgm:cxn modelId="{EB85FC74-A4C1-A644-9AB2-E16F065481D4}" type="presOf" srcId="{613EF5F7-58A2-4370-AC1E-EBE5F038DEFF}" destId="{8A66C936-A4E3-4515-A2DB-A6F050AF88E0}" srcOrd="0" destOrd="1" presId="urn:microsoft.com/office/officeart/2018/2/layout/IconLabelDescriptionList"/>
    <dgm:cxn modelId="{80914C56-025E-4B7B-8D0A-5FB2C455545A}" srcId="{D87937C5-1B5E-4946-8CD8-A568A544AFF3}" destId="{CAF8F0E2-FC9C-457B-A11E-BA91D664E83E}" srcOrd="0" destOrd="0" parTransId="{38D083BC-7025-43C9-BEB3-F3AA4078E86E}" sibTransId="{56385E28-00D4-4F43-A9A3-A2F2302B4CE0}"/>
    <dgm:cxn modelId="{5F589482-BE4C-9649-925A-6C3FDD88B3D3}" type="presOf" srcId="{DCCDD1CD-6C06-4AEF-A17F-DF7901E3815F}" destId="{8911561A-E216-4973-B944-F00E20731E41}" srcOrd="0" destOrd="0" presId="urn:microsoft.com/office/officeart/2018/2/layout/IconLabelDescriptionList"/>
    <dgm:cxn modelId="{CBC5A098-36D2-0242-94DA-FB7E2102490C}" type="presOf" srcId="{24042DA6-BE7A-4ACC-B317-104621D71AB5}" destId="{FD6452E8-D19E-4597-92F0-A337228E14D4}" srcOrd="0" destOrd="1" presId="urn:microsoft.com/office/officeart/2018/2/layout/IconLabelDescriptionList"/>
    <dgm:cxn modelId="{33ADA298-C31A-405C-84EA-97C38696B4A4}" srcId="{CAF8F0E2-FC9C-457B-A11E-BA91D664E83E}" destId="{6191291B-1D1E-4FCC-8660-A4ED3AF388C8}" srcOrd="1" destOrd="0" parTransId="{5D7E5D97-25CE-4AD3-9834-348EFEE0BC68}" sibTransId="{0713788F-0231-4F36-8A78-144A6540354E}"/>
    <dgm:cxn modelId="{067D5A9B-1C3E-4A49-BB5B-5BB977097A33}" type="presOf" srcId="{6191291B-1D1E-4FCC-8660-A4ED3AF388C8}" destId="{FD6452E8-D19E-4597-92F0-A337228E14D4}" srcOrd="0" destOrd="2" presId="urn:microsoft.com/office/officeart/2018/2/layout/IconLabelDescriptionList"/>
    <dgm:cxn modelId="{47F40EAC-3E44-4BAF-862F-B4AF34602708}" srcId="{DCCDD1CD-6C06-4AEF-A17F-DF7901E3815F}" destId="{CA01AD87-7FEE-454A-A3B0-AA0302C34FB1}" srcOrd="0" destOrd="0" parTransId="{9C4D76E7-4B48-42C4-9924-1D0D6DD7F192}" sibTransId="{027795C6-C9A2-4DF6-97B7-57CB7B812A65}"/>
    <dgm:cxn modelId="{E5A75CB0-0018-4A54-A257-7D14E92866BE}" srcId="{73412CC5-975F-4A17-BE42-D93A2CBA83C7}" destId="{B471AB05-AFE6-454B-A17E-364F36118927}" srcOrd="0" destOrd="0" parTransId="{6CC13119-255A-4E5D-80E9-032E68E2B0BF}" sibTransId="{0EE7B618-B1C9-40CB-B5BD-8263F37EFF5F}"/>
    <dgm:cxn modelId="{0663F2B2-2879-402B-997C-8D5B59B3FC78}" srcId="{73412CC5-975F-4A17-BE42-D93A2CBA83C7}" destId="{F44486BC-4D2A-4CA0-B789-8C409FF0B2DA}" srcOrd="1" destOrd="0" parTransId="{8F9AB02D-6727-4F00-B653-F35BA54C692C}" sibTransId="{DDB2520C-39B8-4E9A-94A9-31218571C9FE}"/>
    <dgm:cxn modelId="{559111B3-5A87-2440-898B-A499A9D7D0C4}" type="presOf" srcId="{D87937C5-1B5E-4946-8CD8-A568A544AFF3}" destId="{91AE5291-A5F7-4069-AFC4-F921FB83F029}" srcOrd="0" destOrd="0" presId="urn:microsoft.com/office/officeart/2018/2/layout/IconLabelDescriptionList"/>
    <dgm:cxn modelId="{D7CDADC5-3FE6-7040-A2F2-9C82C23B4009}" type="presOf" srcId="{90D30539-2C2C-45BB-91C2-C076D2B9CF97}" destId="{8A66C936-A4E3-4515-A2DB-A6F050AF88E0}" srcOrd="0" destOrd="2" presId="urn:microsoft.com/office/officeart/2018/2/layout/IconLabelDescriptionList"/>
    <dgm:cxn modelId="{E235C5D0-F9B3-4610-8F75-C4402A5CDEC1}" srcId="{73412CC5-975F-4A17-BE42-D93A2CBA83C7}" destId="{D87937C5-1B5E-4946-8CD8-A568A544AFF3}" srcOrd="2" destOrd="0" parTransId="{36927206-B42B-4119-99E3-6C3AED080D94}" sibTransId="{1CFB75FF-130A-4D24-B7B9-7186FFFBFF73}"/>
    <dgm:cxn modelId="{BE7C9FE8-9153-8B4C-B318-328FB91D1734}" type="presOf" srcId="{F44486BC-4D2A-4CA0-B789-8C409FF0B2DA}" destId="{013D00DC-5C8A-427C-AE8B-2275458FC33F}" srcOrd="0" destOrd="0" presId="urn:microsoft.com/office/officeart/2018/2/layout/IconLabelDescriptionList"/>
    <dgm:cxn modelId="{2CF54FEC-FB5F-41AF-888F-C2883811E3A2}" srcId="{F44486BC-4D2A-4CA0-B789-8C409FF0B2DA}" destId="{B45E67B7-94FF-48EF-84B1-920EA26D0EE3}" srcOrd="0" destOrd="0" parTransId="{FF56A2AF-F45B-4D26-9DAE-1B80F4BA4B71}" sibTransId="{8ACF28AA-098B-4B4C-B015-4FB1BEA3E4BD}"/>
    <dgm:cxn modelId="{83949BED-E588-4EE5-ADD9-8B161698BD2D}" srcId="{DCCDD1CD-6C06-4AEF-A17F-DF7901E3815F}" destId="{495408B6-43B3-4F90-9BA9-DDC3DAD56907}" srcOrd="1" destOrd="0" parTransId="{9D8861D1-F2ED-4F3C-B6EE-82C2C8C5BD23}" sibTransId="{33EA0C77-30F8-4741-8E17-967DACBFD08F}"/>
    <dgm:cxn modelId="{96B3CA41-A866-BC41-99BC-3212997B15A8}" type="presParOf" srcId="{4B9A8937-F43C-42A9-9187-74D95A120A9C}" destId="{436C5583-CF2E-4F02-AFE2-C42F6D7C7093}" srcOrd="0" destOrd="0" presId="urn:microsoft.com/office/officeart/2018/2/layout/IconLabelDescriptionList"/>
    <dgm:cxn modelId="{4FE678C0-4470-AF4B-AE7B-40203D95CE87}" type="presParOf" srcId="{436C5583-CF2E-4F02-AFE2-C42F6D7C7093}" destId="{0F5CB5F8-C449-44FE-AF70-F368EE626485}" srcOrd="0" destOrd="0" presId="urn:microsoft.com/office/officeart/2018/2/layout/IconLabelDescriptionList"/>
    <dgm:cxn modelId="{53E29CCA-D5C1-8742-9EB6-1FD22B93BD6F}" type="presParOf" srcId="{436C5583-CF2E-4F02-AFE2-C42F6D7C7093}" destId="{68A334D4-B3CA-4454-980F-AEFCC40B915D}" srcOrd="1" destOrd="0" presId="urn:microsoft.com/office/officeart/2018/2/layout/IconLabelDescriptionList"/>
    <dgm:cxn modelId="{B20B9E27-7324-D24C-9ED3-03DB972D9B03}" type="presParOf" srcId="{436C5583-CF2E-4F02-AFE2-C42F6D7C7093}" destId="{18B4ED4C-B910-4970-97B4-B2E6596A92CD}" srcOrd="2" destOrd="0" presId="urn:microsoft.com/office/officeart/2018/2/layout/IconLabelDescriptionList"/>
    <dgm:cxn modelId="{271F2882-BFE8-5140-A32F-B005FE3F1B91}" type="presParOf" srcId="{436C5583-CF2E-4F02-AFE2-C42F6D7C7093}" destId="{9E050762-D4F3-4DD6-A7EC-2AF8CEF3BF37}" srcOrd="3" destOrd="0" presId="urn:microsoft.com/office/officeart/2018/2/layout/IconLabelDescriptionList"/>
    <dgm:cxn modelId="{63C6CDA2-D157-D14E-A9AB-769E92275F56}" type="presParOf" srcId="{436C5583-CF2E-4F02-AFE2-C42F6D7C7093}" destId="{8911561A-E216-4973-B944-F00E20731E41}" srcOrd="4" destOrd="0" presId="urn:microsoft.com/office/officeart/2018/2/layout/IconLabelDescriptionList"/>
    <dgm:cxn modelId="{34A1E614-B5B1-A641-9648-D0C079E47785}" type="presParOf" srcId="{4B9A8937-F43C-42A9-9187-74D95A120A9C}" destId="{4C185CF1-0142-49D0-AC16-7A6644D70121}" srcOrd="1" destOrd="0" presId="urn:microsoft.com/office/officeart/2018/2/layout/IconLabelDescriptionList"/>
    <dgm:cxn modelId="{6A3479BB-C504-8C4D-9E2B-786F11EDDA29}" type="presParOf" srcId="{4B9A8937-F43C-42A9-9187-74D95A120A9C}" destId="{BA582EFA-1F61-4D56-A500-43BBC0AAABD2}" srcOrd="2" destOrd="0" presId="urn:microsoft.com/office/officeart/2018/2/layout/IconLabelDescriptionList"/>
    <dgm:cxn modelId="{4390F083-4805-EB4B-9517-0B61ECD6C0BC}" type="presParOf" srcId="{BA582EFA-1F61-4D56-A500-43BBC0AAABD2}" destId="{7493826B-9662-467D-88E4-9A221E206C8A}" srcOrd="0" destOrd="0" presId="urn:microsoft.com/office/officeart/2018/2/layout/IconLabelDescriptionList"/>
    <dgm:cxn modelId="{522F8B8C-5D83-134E-B37F-F0097340B9F0}" type="presParOf" srcId="{BA582EFA-1F61-4D56-A500-43BBC0AAABD2}" destId="{388E7C30-13D1-4451-B8A7-3455200B5664}" srcOrd="1" destOrd="0" presId="urn:microsoft.com/office/officeart/2018/2/layout/IconLabelDescriptionList"/>
    <dgm:cxn modelId="{58F51D65-63EC-E648-9C35-AF994AA2ADB4}" type="presParOf" srcId="{BA582EFA-1F61-4D56-A500-43BBC0AAABD2}" destId="{013D00DC-5C8A-427C-AE8B-2275458FC33F}" srcOrd="2" destOrd="0" presId="urn:microsoft.com/office/officeart/2018/2/layout/IconLabelDescriptionList"/>
    <dgm:cxn modelId="{C9F2BA03-34C5-B54E-B802-D656A6FBCB23}" type="presParOf" srcId="{BA582EFA-1F61-4D56-A500-43BBC0AAABD2}" destId="{05094A5C-0357-4AEE-98BF-2F1AB4083194}" srcOrd="3" destOrd="0" presId="urn:microsoft.com/office/officeart/2018/2/layout/IconLabelDescriptionList"/>
    <dgm:cxn modelId="{73DA4056-CDC3-EF41-8D7A-696E07FE16A7}" type="presParOf" srcId="{BA582EFA-1F61-4D56-A500-43BBC0AAABD2}" destId="{8A66C936-A4E3-4515-A2DB-A6F050AF88E0}" srcOrd="4" destOrd="0" presId="urn:microsoft.com/office/officeart/2018/2/layout/IconLabelDescriptionList"/>
    <dgm:cxn modelId="{E7CA4E77-E19B-A74A-95EF-69EA369CBECA}" type="presParOf" srcId="{4B9A8937-F43C-42A9-9187-74D95A120A9C}" destId="{8F55BDED-6EE2-4393-8A3B-9E28C20D2A19}" srcOrd="3" destOrd="0" presId="urn:microsoft.com/office/officeart/2018/2/layout/IconLabelDescriptionList"/>
    <dgm:cxn modelId="{ADDE721A-0E53-C748-855F-22C50B3C023D}" type="presParOf" srcId="{4B9A8937-F43C-42A9-9187-74D95A120A9C}" destId="{BFEA2303-2E66-455F-87CA-8FBB25CEC272}" srcOrd="4" destOrd="0" presId="urn:microsoft.com/office/officeart/2018/2/layout/IconLabelDescriptionList"/>
    <dgm:cxn modelId="{D03A9E87-A4D5-0A40-BB83-3B4E95A17F5E}" type="presParOf" srcId="{BFEA2303-2E66-455F-87CA-8FBB25CEC272}" destId="{E7BFE72A-CCB3-4A22-BDAA-469F3F57B004}" srcOrd="0" destOrd="0" presId="urn:microsoft.com/office/officeart/2018/2/layout/IconLabelDescriptionList"/>
    <dgm:cxn modelId="{2D533088-C0FA-9B42-ACEB-8A816BEEFCA7}" type="presParOf" srcId="{BFEA2303-2E66-455F-87CA-8FBB25CEC272}" destId="{98D3C3D0-74F2-4F90-B1D0-E9B60138EB05}" srcOrd="1" destOrd="0" presId="urn:microsoft.com/office/officeart/2018/2/layout/IconLabelDescriptionList"/>
    <dgm:cxn modelId="{C741A691-6BFD-6F4E-81DA-7CAC71E63CB7}" type="presParOf" srcId="{BFEA2303-2E66-455F-87CA-8FBB25CEC272}" destId="{91AE5291-A5F7-4069-AFC4-F921FB83F029}" srcOrd="2" destOrd="0" presId="urn:microsoft.com/office/officeart/2018/2/layout/IconLabelDescriptionList"/>
    <dgm:cxn modelId="{643B4D0F-2761-694A-B9E3-070F580FB5C9}" type="presParOf" srcId="{BFEA2303-2E66-455F-87CA-8FBB25CEC272}" destId="{74E99D6D-BAD5-4E64-8602-DEF58A8E0D5E}" srcOrd="3" destOrd="0" presId="urn:microsoft.com/office/officeart/2018/2/layout/IconLabelDescriptionList"/>
    <dgm:cxn modelId="{31B93DF9-0F41-9143-93FE-B3532AEE4DE3}" type="presParOf" srcId="{BFEA2303-2E66-455F-87CA-8FBB25CEC272}" destId="{FD6452E8-D19E-4597-92F0-A337228E14D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DDDD71-B55A-4F7D-80FB-83C4E9E5EEA7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BE4719F-6D4D-400A-BF3C-3838AEF06458}">
      <dgm:prSet custT="1"/>
      <dgm:spPr/>
      <dgm:t>
        <a:bodyPr/>
        <a:lstStyle/>
        <a:p>
          <a:r>
            <a:rPr lang="en-US" sz="2000" b="1" dirty="0">
              <a:latin typeface="Quicksand" pitchFamily="2" charset="0"/>
            </a:rPr>
            <a:t>Offer</a:t>
          </a:r>
        </a:p>
      </dgm:t>
    </dgm:pt>
    <dgm:pt modelId="{9ED348DC-38F2-4AA9-96D2-07EED234AC5A}" type="parTrans" cxnId="{6765C164-AAB2-4E28-BCE9-3619DC515D51}">
      <dgm:prSet/>
      <dgm:spPr/>
      <dgm:t>
        <a:bodyPr/>
        <a:lstStyle/>
        <a:p>
          <a:endParaRPr lang="en-US"/>
        </a:p>
      </dgm:t>
    </dgm:pt>
    <dgm:pt modelId="{29BE629B-C852-4BC6-A104-572305A4578C}" type="sibTrans" cxnId="{6765C164-AAB2-4E28-BCE9-3619DC515D51}">
      <dgm:prSet/>
      <dgm:spPr/>
      <dgm:t>
        <a:bodyPr/>
        <a:lstStyle/>
        <a:p>
          <a:endParaRPr lang="en-US"/>
        </a:p>
      </dgm:t>
    </dgm:pt>
    <dgm:pt modelId="{9F07C707-F35C-4D14-8935-3DE12A35CF68}">
      <dgm:prSet custT="1"/>
      <dgm:spPr/>
      <dgm:t>
        <a:bodyPr/>
        <a:lstStyle/>
        <a:p>
          <a:r>
            <a:rPr lang="en-US" sz="1800" b="1" dirty="0">
              <a:latin typeface="Quicksand" pitchFamily="2" charset="0"/>
            </a:rPr>
            <a:t>Offer fair wages and benefits</a:t>
          </a:r>
        </a:p>
      </dgm:t>
    </dgm:pt>
    <dgm:pt modelId="{30BA5569-A988-40BF-82C0-CA36C3265123}" type="parTrans" cxnId="{74C97C88-A275-406E-BBD6-9CA87831668E}">
      <dgm:prSet/>
      <dgm:spPr/>
      <dgm:t>
        <a:bodyPr/>
        <a:lstStyle/>
        <a:p>
          <a:endParaRPr lang="en-US"/>
        </a:p>
      </dgm:t>
    </dgm:pt>
    <dgm:pt modelId="{F3912488-D520-446F-82E8-E5751633BE8E}" type="sibTrans" cxnId="{74C97C88-A275-406E-BBD6-9CA87831668E}">
      <dgm:prSet/>
      <dgm:spPr/>
      <dgm:t>
        <a:bodyPr/>
        <a:lstStyle/>
        <a:p>
          <a:endParaRPr lang="en-US"/>
        </a:p>
      </dgm:t>
    </dgm:pt>
    <dgm:pt modelId="{B5751AAA-D6BE-467E-BECC-32D0279194C7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Ensure salaries are commensurate with the importance and risk of the job</a:t>
          </a:r>
        </a:p>
      </dgm:t>
    </dgm:pt>
    <dgm:pt modelId="{00EAB7BD-A95C-4244-A4E5-658D93F9CF0F}" type="parTrans" cxnId="{9D50C6F5-7E35-49EB-AE7F-61A3E358772F}">
      <dgm:prSet/>
      <dgm:spPr/>
      <dgm:t>
        <a:bodyPr/>
        <a:lstStyle/>
        <a:p>
          <a:endParaRPr lang="en-US"/>
        </a:p>
      </dgm:t>
    </dgm:pt>
    <dgm:pt modelId="{E56E196D-9E98-41CB-978F-7A4FF13CB519}" type="sibTrans" cxnId="{9D50C6F5-7E35-49EB-AE7F-61A3E358772F}">
      <dgm:prSet/>
      <dgm:spPr/>
      <dgm:t>
        <a:bodyPr/>
        <a:lstStyle/>
        <a:p>
          <a:endParaRPr lang="en-US"/>
        </a:p>
      </dgm:t>
    </dgm:pt>
    <dgm:pt modelId="{0C4D9AEA-B136-47C0-9931-FD1B39FFF8BE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Provide healthcare, retirement, and other essential benefits</a:t>
          </a:r>
        </a:p>
      </dgm:t>
    </dgm:pt>
    <dgm:pt modelId="{DB2ED089-7CCB-4682-8C37-9AD2DCC4D116}" type="parTrans" cxnId="{208CC88F-6893-48E4-83AF-19D37DE36708}">
      <dgm:prSet/>
      <dgm:spPr/>
      <dgm:t>
        <a:bodyPr/>
        <a:lstStyle/>
        <a:p>
          <a:endParaRPr lang="en-US"/>
        </a:p>
      </dgm:t>
    </dgm:pt>
    <dgm:pt modelId="{7E070C72-A66E-446C-95E4-AADD3F7C40FE}" type="sibTrans" cxnId="{208CC88F-6893-48E4-83AF-19D37DE36708}">
      <dgm:prSet/>
      <dgm:spPr/>
      <dgm:t>
        <a:bodyPr/>
        <a:lstStyle/>
        <a:p>
          <a:endParaRPr lang="en-US"/>
        </a:p>
      </dgm:t>
    </dgm:pt>
    <dgm:pt modelId="{FA430C0A-1988-4707-92A1-342A23CCFF6C}">
      <dgm:prSet custT="1"/>
      <dgm:spPr/>
      <dgm:t>
        <a:bodyPr/>
        <a:lstStyle/>
        <a:p>
          <a:r>
            <a:rPr lang="en-US" sz="2000" b="1">
              <a:latin typeface="Quicksand" pitchFamily="2" charset="0"/>
            </a:rPr>
            <a:t>Encourage</a:t>
          </a:r>
        </a:p>
      </dgm:t>
    </dgm:pt>
    <dgm:pt modelId="{83D7C2E6-5263-4727-928F-8C6119C7C787}" type="parTrans" cxnId="{9914A467-8A8C-4DEB-8E1C-49C9CF7D17F6}">
      <dgm:prSet/>
      <dgm:spPr/>
      <dgm:t>
        <a:bodyPr/>
        <a:lstStyle/>
        <a:p>
          <a:endParaRPr lang="en-US"/>
        </a:p>
      </dgm:t>
    </dgm:pt>
    <dgm:pt modelId="{FB7A10FE-7489-4691-8032-A5FD2F392D99}" type="sibTrans" cxnId="{9914A467-8A8C-4DEB-8E1C-49C9CF7D17F6}">
      <dgm:prSet/>
      <dgm:spPr/>
      <dgm:t>
        <a:bodyPr/>
        <a:lstStyle/>
        <a:p>
          <a:endParaRPr lang="en-US"/>
        </a:p>
      </dgm:t>
    </dgm:pt>
    <dgm:pt modelId="{6327F039-3975-4290-A6CC-EDD0429A427A}">
      <dgm:prSet custT="1"/>
      <dgm:spPr/>
      <dgm:t>
        <a:bodyPr/>
        <a:lstStyle/>
        <a:p>
          <a:r>
            <a:rPr lang="en-US" sz="1800" b="1" dirty="0">
              <a:latin typeface="Quicksand" pitchFamily="2" charset="0"/>
            </a:rPr>
            <a:t>Encourage job stability and security</a:t>
          </a:r>
        </a:p>
      </dgm:t>
    </dgm:pt>
    <dgm:pt modelId="{A606F929-E8E3-4A83-83FD-80A08DC4FB4F}" type="parTrans" cxnId="{BC55FD79-597D-47DA-A16C-31D64EFB1C62}">
      <dgm:prSet/>
      <dgm:spPr/>
      <dgm:t>
        <a:bodyPr/>
        <a:lstStyle/>
        <a:p>
          <a:endParaRPr lang="en-US"/>
        </a:p>
      </dgm:t>
    </dgm:pt>
    <dgm:pt modelId="{588ADAE5-8B18-407B-9259-A478ABE31886}" type="sibTrans" cxnId="{BC55FD79-597D-47DA-A16C-31D64EFB1C62}">
      <dgm:prSet/>
      <dgm:spPr/>
      <dgm:t>
        <a:bodyPr/>
        <a:lstStyle/>
        <a:p>
          <a:endParaRPr lang="en-US"/>
        </a:p>
      </dgm:t>
    </dgm:pt>
    <dgm:pt modelId="{AD0B2F93-42CD-4E6F-8108-4AF9DA1AFA44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Transition from daily wage or temporary contracts to permanent employment</a:t>
          </a:r>
        </a:p>
      </dgm:t>
    </dgm:pt>
    <dgm:pt modelId="{0BAFA44F-B248-41D5-9ECB-72F123E4C3FE}" type="parTrans" cxnId="{C7BC27F3-C5F3-4EA3-AE6F-F32082D07E71}">
      <dgm:prSet/>
      <dgm:spPr/>
      <dgm:t>
        <a:bodyPr/>
        <a:lstStyle/>
        <a:p>
          <a:endParaRPr lang="en-US"/>
        </a:p>
      </dgm:t>
    </dgm:pt>
    <dgm:pt modelId="{BC9F32F2-5214-4619-8B41-01F7459EDA40}" type="sibTrans" cxnId="{C7BC27F3-C5F3-4EA3-AE6F-F32082D07E71}">
      <dgm:prSet/>
      <dgm:spPr/>
      <dgm:t>
        <a:bodyPr/>
        <a:lstStyle/>
        <a:p>
          <a:endParaRPr lang="en-US"/>
        </a:p>
      </dgm:t>
    </dgm:pt>
    <dgm:pt modelId="{4CA31B1C-3936-41EF-BB4B-8EFEB08E5CF4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Implement clear and transparent promotion pathways</a:t>
          </a:r>
        </a:p>
      </dgm:t>
    </dgm:pt>
    <dgm:pt modelId="{96E72BEB-D8DD-4DA0-92BA-18FC777ED84C}" type="parTrans" cxnId="{DED3DD77-FAF9-46F2-BEFA-5DDAFC23B5F9}">
      <dgm:prSet/>
      <dgm:spPr/>
      <dgm:t>
        <a:bodyPr/>
        <a:lstStyle/>
        <a:p>
          <a:endParaRPr lang="en-US"/>
        </a:p>
      </dgm:t>
    </dgm:pt>
    <dgm:pt modelId="{1902971F-8D32-40EE-B1CB-6889A6850193}" type="sibTrans" cxnId="{DED3DD77-FAF9-46F2-BEFA-5DDAFC23B5F9}">
      <dgm:prSet/>
      <dgm:spPr/>
      <dgm:t>
        <a:bodyPr/>
        <a:lstStyle/>
        <a:p>
          <a:endParaRPr lang="en-US"/>
        </a:p>
      </dgm:t>
    </dgm:pt>
    <dgm:pt modelId="{02B95CCF-52D8-4F57-AADC-1A962693E0F8}">
      <dgm:prSet custT="1"/>
      <dgm:spPr/>
      <dgm:t>
        <a:bodyPr/>
        <a:lstStyle/>
        <a:p>
          <a:r>
            <a:rPr lang="en-US" sz="2000" b="1">
              <a:latin typeface="Quicksand" pitchFamily="2" charset="0"/>
            </a:rPr>
            <a:t>Support</a:t>
          </a:r>
        </a:p>
      </dgm:t>
    </dgm:pt>
    <dgm:pt modelId="{26BDC6AD-9584-4F33-9466-97C885829A46}" type="parTrans" cxnId="{C5D6D639-ED47-4DAF-AF66-6144932539C6}">
      <dgm:prSet/>
      <dgm:spPr/>
      <dgm:t>
        <a:bodyPr/>
        <a:lstStyle/>
        <a:p>
          <a:endParaRPr lang="en-US"/>
        </a:p>
      </dgm:t>
    </dgm:pt>
    <dgm:pt modelId="{A94EFA09-EAD1-412B-8C69-BDF03B2DDD40}" type="sibTrans" cxnId="{C5D6D639-ED47-4DAF-AF66-6144932539C6}">
      <dgm:prSet/>
      <dgm:spPr/>
      <dgm:t>
        <a:bodyPr/>
        <a:lstStyle/>
        <a:p>
          <a:endParaRPr lang="en-US"/>
        </a:p>
      </dgm:t>
    </dgm:pt>
    <dgm:pt modelId="{E053C150-6AF2-434B-BFAF-87218EAE7938}">
      <dgm:prSet custT="1"/>
      <dgm:spPr/>
      <dgm:t>
        <a:bodyPr/>
        <a:lstStyle/>
        <a:p>
          <a:r>
            <a:rPr lang="en-US" sz="1800" b="1" dirty="0">
              <a:latin typeface="Quicksand" pitchFamily="2" charset="0"/>
            </a:rPr>
            <a:t>Support access to essential services</a:t>
          </a:r>
        </a:p>
      </dgm:t>
    </dgm:pt>
    <dgm:pt modelId="{2E2089E6-00FC-47CA-8027-C6185284BABE}" type="parTrans" cxnId="{B9753444-2FEC-41D2-AB6D-48968C660C87}">
      <dgm:prSet/>
      <dgm:spPr/>
      <dgm:t>
        <a:bodyPr/>
        <a:lstStyle/>
        <a:p>
          <a:endParaRPr lang="en-US"/>
        </a:p>
      </dgm:t>
    </dgm:pt>
    <dgm:pt modelId="{753F987B-CE49-40E7-B768-A0A650DD40A7}" type="sibTrans" cxnId="{B9753444-2FEC-41D2-AB6D-48968C660C87}">
      <dgm:prSet/>
      <dgm:spPr/>
      <dgm:t>
        <a:bodyPr/>
        <a:lstStyle/>
        <a:p>
          <a:endParaRPr lang="en-US"/>
        </a:p>
      </dgm:t>
    </dgm:pt>
    <dgm:pt modelId="{7EAFE238-6400-48BA-92C4-30DFE525D1F7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Offer educational and vocational training opportunities</a:t>
          </a:r>
        </a:p>
      </dgm:t>
    </dgm:pt>
    <dgm:pt modelId="{397CE723-E3E8-4C2E-BB34-28252C8DC22A}" type="parTrans" cxnId="{BD573163-299A-4CE5-9912-AE4801195AAB}">
      <dgm:prSet/>
      <dgm:spPr/>
      <dgm:t>
        <a:bodyPr/>
        <a:lstStyle/>
        <a:p>
          <a:endParaRPr lang="en-US"/>
        </a:p>
      </dgm:t>
    </dgm:pt>
    <dgm:pt modelId="{6CA01337-3DBE-4B01-9537-A80D4D1887E5}" type="sibTrans" cxnId="{BD573163-299A-4CE5-9912-AE4801195AAB}">
      <dgm:prSet/>
      <dgm:spPr/>
      <dgm:t>
        <a:bodyPr/>
        <a:lstStyle/>
        <a:p>
          <a:endParaRPr lang="en-US"/>
        </a:p>
      </dgm:t>
    </dgm:pt>
    <dgm:pt modelId="{AA590F34-4385-4E9D-8500-984FF0D752DD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Provide assistance with housing, transportation, and childcare</a:t>
          </a:r>
        </a:p>
      </dgm:t>
    </dgm:pt>
    <dgm:pt modelId="{067C3FEA-7D47-4EF4-805D-C57D1E4488E4}" type="parTrans" cxnId="{CA7D7EFF-D27A-416A-BF7B-6CF8FC299992}">
      <dgm:prSet/>
      <dgm:spPr/>
      <dgm:t>
        <a:bodyPr/>
        <a:lstStyle/>
        <a:p>
          <a:endParaRPr lang="en-US"/>
        </a:p>
      </dgm:t>
    </dgm:pt>
    <dgm:pt modelId="{FEF34615-0AD5-43F7-8FCE-D525A07A087B}" type="sibTrans" cxnId="{CA7D7EFF-D27A-416A-BF7B-6CF8FC299992}">
      <dgm:prSet/>
      <dgm:spPr/>
      <dgm:t>
        <a:bodyPr/>
        <a:lstStyle/>
        <a:p>
          <a:endParaRPr lang="en-US"/>
        </a:p>
      </dgm:t>
    </dgm:pt>
    <dgm:pt modelId="{73D90C59-770C-DF47-BA95-6497CD2425DE}" type="pres">
      <dgm:prSet presAssocID="{ECDDDD71-B55A-4F7D-80FB-83C4E9E5EEA7}" presName="Name0" presStyleCnt="0">
        <dgm:presLayoutVars>
          <dgm:dir/>
          <dgm:animLvl val="lvl"/>
          <dgm:resizeHandles val="exact"/>
        </dgm:presLayoutVars>
      </dgm:prSet>
      <dgm:spPr/>
    </dgm:pt>
    <dgm:pt modelId="{9C8B1E70-0C97-C646-8781-5A0C2AEEA263}" type="pres">
      <dgm:prSet presAssocID="{0BE4719F-6D4D-400A-BF3C-3838AEF06458}" presName="composite" presStyleCnt="0"/>
      <dgm:spPr/>
    </dgm:pt>
    <dgm:pt modelId="{E132975F-9F31-F149-993E-4F3FC2817314}" type="pres">
      <dgm:prSet presAssocID="{0BE4719F-6D4D-400A-BF3C-3838AEF06458}" presName="parTx" presStyleLbl="alignNode1" presStyleIdx="0" presStyleCnt="3">
        <dgm:presLayoutVars>
          <dgm:chMax val="0"/>
          <dgm:chPref val="0"/>
        </dgm:presLayoutVars>
      </dgm:prSet>
      <dgm:spPr/>
    </dgm:pt>
    <dgm:pt modelId="{34DA2D9A-006E-5E42-8CBC-8B0A289010FB}" type="pres">
      <dgm:prSet presAssocID="{0BE4719F-6D4D-400A-BF3C-3838AEF06458}" presName="desTx" presStyleLbl="alignAccFollowNode1" presStyleIdx="0" presStyleCnt="3">
        <dgm:presLayoutVars/>
      </dgm:prSet>
      <dgm:spPr/>
    </dgm:pt>
    <dgm:pt modelId="{3F69FF0E-5272-F446-8F59-56BB0E0A003B}" type="pres">
      <dgm:prSet presAssocID="{29BE629B-C852-4BC6-A104-572305A4578C}" presName="space" presStyleCnt="0"/>
      <dgm:spPr/>
    </dgm:pt>
    <dgm:pt modelId="{9EE14F19-DE66-604F-B743-636DFF5FF3CC}" type="pres">
      <dgm:prSet presAssocID="{FA430C0A-1988-4707-92A1-342A23CCFF6C}" presName="composite" presStyleCnt="0"/>
      <dgm:spPr/>
    </dgm:pt>
    <dgm:pt modelId="{3AC182A3-D596-8047-B8DF-DD7EFA70B7CA}" type="pres">
      <dgm:prSet presAssocID="{FA430C0A-1988-4707-92A1-342A23CCFF6C}" presName="parTx" presStyleLbl="alignNode1" presStyleIdx="1" presStyleCnt="3">
        <dgm:presLayoutVars>
          <dgm:chMax val="0"/>
          <dgm:chPref val="0"/>
        </dgm:presLayoutVars>
      </dgm:prSet>
      <dgm:spPr/>
    </dgm:pt>
    <dgm:pt modelId="{588AFCF8-D6C1-7140-99A9-449C6841F778}" type="pres">
      <dgm:prSet presAssocID="{FA430C0A-1988-4707-92A1-342A23CCFF6C}" presName="desTx" presStyleLbl="alignAccFollowNode1" presStyleIdx="1" presStyleCnt="3">
        <dgm:presLayoutVars/>
      </dgm:prSet>
      <dgm:spPr/>
    </dgm:pt>
    <dgm:pt modelId="{75A062B7-A15F-F349-98BE-4C52976CC7AB}" type="pres">
      <dgm:prSet presAssocID="{FB7A10FE-7489-4691-8032-A5FD2F392D99}" presName="space" presStyleCnt="0"/>
      <dgm:spPr/>
    </dgm:pt>
    <dgm:pt modelId="{F42EFB17-7AA3-A346-AF31-D3718BCC5CE1}" type="pres">
      <dgm:prSet presAssocID="{02B95CCF-52D8-4F57-AADC-1A962693E0F8}" presName="composite" presStyleCnt="0"/>
      <dgm:spPr/>
    </dgm:pt>
    <dgm:pt modelId="{E42F94D2-BA2E-6B4C-8B3B-3682ADADD333}" type="pres">
      <dgm:prSet presAssocID="{02B95CCF-52D8-4F57-AADC-1A962693E0F8}" presName="parTx" presStyleLbl="alignNode1" presStyleIdx="2" presStyleCnt="3">
        <dgm:presLayoutVars>
          <dgm:chMax val="0"/>
          <dgm:chPref val="0"/>
        </dgm:presLayoutVars>
      </dgm:prSet>
      <dgm:spPr/>
    </dgm:pt>
    <dgm:pt modelId="{BBCED280-A420-434B-A476-18A2E94D00E8}" type="pres">
      <dgm:prSet presAssocID="{02B95CCF-52D8-4F57-AADC-1A962693E0F8}" presName="desTx" presStyleLbl="alignAccFollowNode1" presStyleIdx="2" presStyleCnt="3">
        <dgm:presLayoutVars/>
      </dgm:prSet>
      <dgm:spPr/>
    </dgm:pt>
  </dgm:ptLst>
  <dgm:cxnLst>
    <dgm:cxn modelId="{FF5DD108-E97F-BD41-936F-FE7B58731908}" type="presOf" srcId="{ECDDDD71-B55A-4F7D-80FB-83C4E9E5EEA7}" destId="{73D90C59-770C-DF47-BA95-6497CD2425DE}" srcOrd="0" destOrd="0" presId="urn:microsoft.com/office/officeart/2016/7/layout/HorizontalActionList"/>
    <dgm:cxn modelId="{91DCA80F-114B-184D-B46F-A0BAFC3CA700}" type="presOf" srcId="{0BE4719F-6D4D-400A-BF3C-3838AEF06458}" destId="{E132975F-9F31-F149-993E-4F3FC2817314}" srcOrd="0" destOrd="0" presId="urn:microsoft.com/office/officeart/2016/7/layout/HorizontalActionList"/>
    <dgm:cxn modelId="{B682DA1B-B413-B240-A5BB-5F2520135230}" type="presOf" srcId="{02B95CCF-52D8-4F57-AADC-1A962693E0F8}" destId="{E42F94D2-BA2E-6B4C-8B3B-3682ADADD333}" srcOrd="0" destOrd="0" presId="urn:microsoft.com/office/officeart/2016/7/layout/HorizontalActionList"/>
    <dgm:cxn modelId="{C5D6D639-ED47-4DAF-AF66-6144932539C6}" srcId="{ECDDDD71-B55A-4F7D-80FB-83C4E9E5EEA7}" destId="{02B95CCF-52D8-4F57-AADC-1A962693E0F8}" srcOrd="2" destOrd="0" parTransId="{26BDC6AD-9584-4F33-9466-97C885829A46}" sibTransId="{A94EFA09-EAD1-412B-8C69-BDF03B2DDD40}"/>
    <dgm:cxn modelId="{BD573163-299A-4CE5-9912-AE4801195AAB}" srcId="{E053C150-6AF2-434B-BFAF-87218EAE7938}" destId="{7EAFE238-6400-48BA-92C4-30DFE525D1F7}" srcOrd="0" destOrd="0" parTransId="{397CE723-E3E8-4C2E-BB34-28252C8DC22A}" sibTransId="{6CA01337-3DBE-4B01-9537-A80D4D1887E5}"/>
    <dgm:cxn modelId="{B9753444-2FEC-41D2-AB6D-48968C660C87}" srcId="{02B95CCF-52D8-4F57-AADC-1A962693E0F8}" destId="{E053C150-6AF2-434B-BFAF-87218EAE7938}" srcOrd="0" destOrd="0" parTransId="{2E2089E6-00FC-47CA-8027-C6185284BABE}" sibTransId="{753F987B-CE49-40E7-B768-A0A650DD40A7}"/>
    <dgm:cxn modelId="{6765C164-AAB2-4E28-BCE9-3619DC515D51}" srcId="{ECDDDD71-B55A-4F7D-80FB-83C4E9E5EEA7}" destId="{0BE4719F-6D4D-400A-BF3C-3838AEF06458}" srcOrd="0" destOrd="0" parTransId="{9ED348DC-38F2-4AA9-96D2-07EED234AC5A}" sibTransId="{29BE629B-C852-4BC6-A104-572305A4578C}"/>
    <dgm:cxn modelId="{9914A467-8A8C-4DEB-8E1C-49C9CF7D17F6}" srcId="{ECDDDD71-B55A-4F7D-80FB-83C4E9E5EEA7}" destId="{FA430C0A-1988-4707-92A1-342A23CCFF6C}" srcOrd="1" destOrd="0" parTransId="{83D7C2E6-5263-4727-928F-8C6119C7C787}" sibTransId="{FB7A10FE-7489-4691-8032-A5FD2F392D99}"/>
    <dgm:cxn modelId="{03557B72-24F5-C546-AC19-8BCC8C87D346}" type="presOf" srcId="{FA430C0A-1988-4707-92A1-342A23CCFF6C}" destId="{3AC182A3-D596-8047-B8DF-DD7EFA70B7CA}" srcOrd="0" destOrd="0" presId="urn:microsoft.com/office/officeart/2016/7/layout/HorizontalActionList"/>
    <dgm:cxn modelId="{EAABF474-1F38-0C4F-A411-BEEACBC6DB56}" type="presOf" srcId="{AA590F34-4385-4E9D-8500-984FF0D752DD}" destId="{BBCED280-A420-434B-A476-18A2E94D00E8}" srcOrd="0" destOrd="2" presId="urn:microsoft.com/office/officeart/2016/7/layout/HorizontalActionList"/>
    <dgm:cxn modelId="{DED3DD77-FAF9-46F2-BEFA-5DDAFC23B5F9}" srcId="{6327F039-3975-4290-A6CC-EDD0429A427A}" destId="{4CA31B1C-3936-41EF-BB4B-8EFEB08E5CF4}" srcOrd="1" destOrd="0" parTransId="{96E72BEB-D8DD-4DA0-92BA-18FC777ED84C}" sibTransId="{1902971F-8D32-40EE-B1CB-6889A6850193}"/>
    <dgm:cxn modelId="{BC55FD79-597D-47DA-A16C-31D64EFB1C62}" srcId="{FA430C0A-1988-4707-92A1-342A23CCFF6C}" destId="{6327F039-3975-4290-A6CC-EDD0429A427A}" srcOrd="0" destOrd="0" parTransId="{A606F929-E8E3-4A83-83FD-80A08DC4FB4F}" sibTransId="{588ADAE5-8B18-407B-9259-A478ABE31886}"/>
    <dgm:cxn modelId="{7AF47181-95ED-BC42-A47F-E9669BAA7822}" type="presOf" srcId="{6327F039-3975-4290-A6CC-EDD0429A427A}" destId="{588AFCF8-D6C1-7140-99A9-449C6841F778}" srcOrd="0" destOrd="0" presId="urn:microsoft.com/office/officeart/2016/7/layout/HorizontalActionList"/>
    <dgm:cxn modelId="{74C97C88-A275-406E-BBD6-9CA87831668E}" srcId="{0BE4719F-6D4D-400A-BF3C-3838AEF06458}" destId="{9F07C707-F35C-4D14-8935-3DE12A35CF68}" srcOrd="0" destOrd="0" parTransId="{30BA5569-A988-40BF-82C0-CA36C3265123}" sibTransId="{F3912488-D520-446F-82E8-E5751633BE8E}"/>
    <dgm:cxn modelId="{22B0A08B-5C03-AF43-9D5B-02912F089CAD}" type="presOf" srcId="{AD0B2F93-42CD-4E6F-8108-4AF9DA1AFA44}" destId="{588AFCF8-D6C1-7140-99A9-449C6841F778}" srcOrd="0" destOrd="1" presId="urn:microsoft.com/office/officeart/2016/7/layout/HorizontalActionList"/>
    <dgm:cxn modelId="{208CC88F-6893-48E4-83AF-19D37DE36708}" srcId="{9F07C707-F35C-4D14-8935-3DE12A35CF68}" destId="{0C4D9AEA-B136-47C0-9931-FD1B39FFF8BE}" srcOrd="1" destOrd="0" parTransId="{DB2ED089-7CCB-4682-8C37-9AD2DCC4D116}" sibTransId="{7E070C72-A66E-446C-95E4-AADD3F7C40FE}"/>
    <dgm:cxn modelId="{5F4D3994-766B-8F4D-8813-D7757FCCE610}" type="presOf" srcId="{E053C150-6AF2-434B-BFAF-87218EAE7938}" destId="{BBCED280-A420-434B-A476-18A2E94D00E8}" srcOrd="0" destOrd="0" presId="urn:microsoft.com/office/officeart/2016/7/layout/HorizontalActionList"/>
    <dgm:cxn modelId="{90E9F4A1-DD36-404A-87ED-C12CBFF98C70}" type="presOf" srcId="{9F07C707-F35C-4D14-8935-3DE12A35CF68}" destId="{34DA2D9A-006E-5E42-8CBC-8B0A289010FB}" srcOrd="0" destOrd="0" presId="urn:microsoft.com/office/officeart/2016/7/layout/HorizontalActionList"/>
    <dgm:cxn modelId="{B9AC81CD-F6C2-FC4A-86C4-356066BA7B59}" type="presOf" srcId="{7EAFE238-6400-48BA-92C4-30DFE525D1F7}" destId="{BBCED280-A420-434B-A476-18A2E94D00E8}" srcOrd="0" destOrd="1" presId="urn:microsoft.com/office/officeart/2016/7/layout/HorizontalActionList"/>
    <dgm:cxn modelId="{68F6EFE3-09B2-A44C-AFAD-9019F891B7D7}" type="presOf" srcId="{B5751AAA-D6BE-467E-BECC-32D0279194C7}" destId="{34DA2D9A-006E-5E42-8CBC-8B0A289010FB}" srcOrd="0" destOrd="1" presId="urn:microsoft.com/office/officeart/2016/7/layout/HorizontalActionList"/>
    <dgm:cxn modelId="{0A4E35E8-1C05-9145-979A-64F9A8E446C9}" type="presOf" srcId="{0C4D9AEA-B136-47C0-9931-FD1B39FFF8BE}" destId="{34DA2D9A-006E-5E42-8CBC-8B0A289010FB}" srcOrd="0" destOrd="2" presId="urn:microsoft.com/office/officeart/2016/7/layout/HorizontalActionList"/>
    <dgm:cxn modelId="{C7BC27F3-C5F3-4EA3-AE6F-F32082D07E71}" srcId="{6327F039-3975-4290-A6CC-EDD0429A427A}" destId="{AD0B2F93-42CD-4E6F-8108-4AF9DA1AFA44}" srcOrd="0" destOrd="0" parTransId="{0BAFA44F-B248-41D5-9ECB-72F123E4C3FE}" sibTransId="{BC9F32F2-5214-4619-8B41-01F7459EDA40}"/>
    <dgm:cxn modelId="{9D50C6F5-7E35-49EB-AE7F-61A3E358772F}" srcId="{9F07C707-F35C-4D14-8935-3DE12A35CF68}" destId="{B5751AAA-D6BE-467E-BECC-32D0279194C7}" srcOrd="0" destOrd="0" parTransId="{00EAB7BD-A95C-4244-A4E5-658D93F9CF0F}" sibTransId="{E56E196D-9E98-41CB-978F-7A4FF13CB519}"/>
    <dgm:cxn modelId="{DEE5A4F6-1979-114A-8438-98DEA6D98A37}" type="presOf" srcId="{4CA31B1C-3936-41EF-BB4B-8EFEB08E5CF4}" destId="{588AFCF8-D6C1-7140-99A9-449C6841F778}" srcOrd="0" destOrd="2" presId="urn:microsoft.com/office/officeart/2016/7/layout/HorizontalActionList"/>
    <dgm:cxn modelId="{CA7D7EFF-D27A-416A-BF7B-6CF8FC299992}" srcId="{E053C150-6AF2-434B-BFAF-87218EAE7938}" destId="{AA590F34-4385-4E9D-8500-984FF0D752DD}" srcOrd="1" destOrd="0" parTransId="{067C3FEA-7D47-4EF4-805D-C57D1E4488E4}" sibTransId="{FEF34615-0AD5-43F7-8FCE-D525A07A087B}"/>
    <dgm:cxn modelId="{F09E2AF9-7C72-8D46-A00C-51469BB92A78}" type="presParOf" srcId="{73D90C59-770C-DF47-BA95-6497CD2425DE}" destId="{9C8B1E70-0C97-C646-8781-5A0C2AEEA263}" srcOrd="0" destOrd="0" presId="urn:microsoft.com/office/officeart/2016/7/layout/HorizontalActionList"/>
    <dgm:cxn modelId="{C9BD351E-3F8F-DC4B-BDBB-FDFFE5DBA893}" type="presParOf" srcId="{9C8B1E70-0C97-C646-8781-5A0C2AEEA263}" destId="{E132975F-9F31-F149-993E-4F3FC2817314}" srcOrd="0" destOrd="0" presId="urn:microsoft.com/office/officeart/2016/7/layout/HorizontalActionList"/>
    <dgm:cxn modelId="{4AEB8E65-DE3D-0E4E-95B7-CC5CBFBBF18C}" type="presParOf" srcId="{9C8B1E70-0C97-C646-8781-5A0C2AEEA263}" destId="{34DA2D9A-006E-5E42-8CBC-8B0A289010FB}" srcOrd="1" destOrd="0" presId="urn:microsoft.com/office/officeart/2016/7/layout/HorizontalActionList"/>
    <dgm:cxn modelId="{717BE4DF-07A5-3F4D-9375-B2B3BDBF1657}" type="presParOf" srcId="{73D90C59-770C-DF47-BA95-6497CD2425DE}" destId="{3F69FF0E-5272-F446-8F59-56BB0E0A003B}" srcOrd="1" destOrd="0" presId="urn:microsoft.com/office/officeart/2016/7/layout/HorizontalActionList"/>
    <dgm:cxn modelId="{F802A83C-5FDB-0F41-B14E-56984824D227}" type="presParOf" srcId="{73D90C59-770C-DF47-BA95-6497CD2425DE}" destId="{9EE14F19-DE66-604F-B743-636DFF5FF3CC}" srcOrd="2" destOrd="0" presId="urn:microsoft.com/office/officeart/2016/7/layout/HorizontalActionList"/>
    <dgm:cxn modelId="{DDB4A06E-F20F-5845-B971-B96A549D910A}" type="presParOf" srcId="{9EE14F19-DE66-604F-B743-636DFF5FF3CC}" destId="{3AC182A3-D596-8047-B8DF-DD7EFA70B7CA}" srcOrd="0" destOrd="0" presId="urn:microsoft.com/office/officeart/2016/7/layout/HorizontalActionList"/>
    <dgm:cxn modelId="{17A20F81-D58D-2640-B967-7DD4E34A4E81}" type="presParOf" srcId="{9EE14F19-DE66-604F-B743-636DFF5FF3CC}" destId="{588AFCF8-D6C1-7140-99A9-449C6841F778}" srcOrd="1" destOrd="0" presId="urn:microsoft.com/office/officeart/2016/7/layout/HorizontalActionList"/>
    <dgm:cxn modelId="{0E657CBA-BBEF-7E4F-91DB-4B11DA8CA46E}" type="presParOf" srcId="{73D90C59-770C-DF47-BA95-6497CD2425DE}" destId="{75A062B7-A15F-F349-98BE-4C52976CC7AB}" srcOrd="3" destOrd="0" presId="urn:microsoft.com/office/officeart/2016/7/layout/HorizontalActionList"/>
    <dgm:cxn modelId="{7D386B3B-3F1D-8940-89B7-C67929304779}" type="presParOf" srcId="{73D90C59-770C-DF47-BA95-6497CD2425DE}" destId="{F42EFB17-7AA3-A346-AF31-D3718BCC5CE1}" srcOrd="4" destOrd="0" presId="urn:microsoft.com/office/officeart/2016/7/layout/HorizontalActionList"/>
    <dgm:cxn modelId="{92B14635-22D9-BF42-B82F-64F7C24BE1AF}" type="presParOf" srcId="{F42EFB17-7AA3-A346-AF31-D3718BCC5CE1}" destId="{E42F94D2-BA2E-6B4C-8B3B-3682ADADD333}" srcOrd="0" destOrd="0" presId="urn:microsoft.com/office/officeart/2016/7/layout/HorizontalActionList"/>
    <dgm:cxn modelId="{C328C5D0-7224-6F49-9D42-C6582951A488}" type="presParOf" srcId="{F42EFB17-7AA3-A346-AF31-D3718BCC5CE1}" destId="{BBCED280-A420-434B-A476-18A2E94D00E8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FDEE44-563A-427D-893A-5D4D7592BC2C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8979B7-F4D5-494A-BAB2-FFDFA5FEC7BC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sz="2000" dirty="0">
              <a:latin typeface="Quicksand" pitchFamily="2" charset="0"/>
            </a:rPr>
            <a:t>Provide</a:t>
          </a:r>
        </a:p>
      </dgm:t>
    </dgm:pt>
    <dgm:pt modelId="{899E41A3-3A9A-48F4-A3A2-88EDB3E6FB3D}" type="parTrans" cxnId="{54A0B632-E6DA-4450-ACDA-91A09E0B0AD0}">
      <dgm:prSet/>
      <dgm:spPr/>
      <dgm:t>
        <a:bodyPr/>
        <a:lstStyle/>
        <a:p>
          <a:endParaRPr lang="en-US"/>
        </a:p>
      </dgm:t>
    </dgm:pt>
    <dgm:pt modelId="{04CD2EF2-F0CA-4B21-9B83-1736E484CB09}" type="sibTrans" cxnId="{54A0B632-E6DA-4450-ACDA-91A09E0B0AD0}">
      <dgm:prSet/>
      <dgm:spPr/>
      <dgm:t>
        <a:bodyPr/>
        <a:lstStyle/>
        <a:p>
          <a:endParaRPr lang="en-US"/>
        </a:p>
      </dgm:t>
    </dgm:pt>
    <dgm:pt modelId="{2713933F-DE38-42F7-871E-092A0507E13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Quicksand" pitchFamily="2" charset="0"/>
            </a:rPr>
            <a:t>Provide appropriate personal protective equipment (PPE)</a:t>
          </a:r>
        </a:p>
      </dgm:t>
    </dgm:pt>
    <dgm:pt modelId="{9571C3FA-6FAF-4292-831A-1C6141C84745}" type="parTrans" cxnId="{AE3C2CEC-7EE5-433A-8335-37D0C65113D7}">
      <dgm:prSet/>
      <dgm:spPr/>
      <dgm:t>
        <a:bodyPr/>
        <a:lstStyle/>
        <a:p>
          <a:endParaRPr lang="en-US"/>
        </a:p>
      </dgm:t>
    </dgm:pt>
    <dgm:pt modelId="{8D8DBBAB-1A0D-4334-AC05-3F7492D2B319}" type="sibTrans" cxnId="{AE3C2CEC-7EE5-433A-8335-37D0C65113D7}">
      <dgm:prSet/>
      <dgm:spPr/>
      <dgm:t>
        <a:bodyPr/>
        <a:lstStyle/>
        <a:p>
          <a:endParaRPr lang="en-US"/>
        </a:p>
      </dgm:t>
    </dgm:pt>
    <dgm:pt modelId="{9AA3C6BF-EE77-45C5-9AAC-1EE6DC13D2D8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Supply masks, gloves, goggles, and other necessary gear</a:t>
          </a:r>
        </a:p>
      </dgm:t>
    </dgm:pt>
    <dgm:pt modelId="{C048F679-4863-4ACE-AA64-9B94DCCDC167}" type="parTrans" cxnId="{AF973355-E184-47B6-AA00-86EF6794DCB3}">
      <dgm:prSet/>
      <dgm:spPr/>
      <dgm:t>
        <a:bodyPr/>
        <a:lstStyle/>
        <a:p>
          <a:endParaRPr lang="en-US"/>
        </a:p>
      </dgm:t>
    </dgm:pt>
    <dgm:pt modelId="{6E41F0D5-CF63-4FDF-8459-01762926859B}" type="sibTrans" cxnId="{AF973355-E184-47B6-AA00-86EF6794DCB3}">
      <dgm:prSet/>
      <dgm:spPr/>
      <dgm:t>
        <a:bodyPr/>
        <a:lstStyle/>
        <a:p>
          <a:endParaRPr lang="en-US"/>
        </a:p>
      </dgm:t>
    </dgm:pt>
    <dgm:pt modelId="{7F3744E7-1659-46C4-A84A-8875F29251DB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Regularly update and maintain PPE for optimal safety</a:t>
          </a:r>
        </a:p>
      </dgm:t>
    </dgm:pt>
    <dgm:pt modelId="{97259678-F536-4C04-8512-E9D33835C536}" type="parTrans" cxnId="{246E0EE7-4440-4CFD-B049-EF136F74BF89}">
      <dgm:prSet/>
      <dgm:spPr/>
      <dgm:t>
        <a:bodyPr/>
        <a:lstStyle/>
        <a:p>
          <a:endParaRPr lang="en-US"/>
        </a:p>
      </dgm:t>
    </dgm:pt>
    <dgm:pt modelId="{D2DDA64D-8E30-4296-8DA4-A9337BB0D8D3}" type="sibTrans" cxnId="{246E0EE7-4440-4CFD-B049-EF136F74BF89}">
      <dgm:prSet/>
      <dgm:spPr/>
      <dgm:t>
        <a:bodyPr/>
        <a:lstStyle/>
        <a:p>
          <a:endParaRPr lang="en-US"/>
        </a:p>
      </dgm:t>
    </dgm:pt>
    <dgm:pt modelId="{98CE1B72-5997-448F-AB0B-BACBDC7DB44C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sz="2000" dirty="0">
              <a:latin typeface="Quicksand" pitchFamily="2" charset="0"/>
            </a:rPr>
            <a:t>Implement</a:t>
          </a:r>
        </a:p>
      </dgm:t>
    </dgm:pt>
    <dgm:pt modelId="{569961DB-DD05-4896-932D-6BCB8478C6AC}" type="parTrans" cxnId="{186DC1BA-C6C4-48B0-BB44-9458F31A2792}">
      <dgm:prSet/>
      <dgm:spPr/>
      <dgm:t>
        <a:bodyPr/>
        <a:lstStyle/>
        <a:p>
          <a:endParaRPr lang="en-US"/>
        </a:p>
      </dgm:t>
    </dgm:pt>
    <dgm:pt modelId="{1EF16B4C-92D4-424E-AFEF-40AFF48A7C38}" type="sibTrans" cxnId="{186DC1BA-C6C4-48B0-BB44-9458F31A2792}">
      <dgm:prSet/>
      <dgm:spPr/>
      <dgm:t>
        <a:bodyPr/>
        <a:lstStyle/>
        <a:p>
          <a:endParaRPr lang="en-US"/>
        </a:p>
      </dgm:t>
    </dgm:pt>
    <dgm:pt modelId="{2C178BAE-F05E-4DCE-8FA2-A5858651303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Quicksand" pitchFamily="2" charset="0"/>
            </a:rPr>
            <a:t>Implement comprehensive safety training programs</a:t>
          </a:r>
        </a:p>
      </dgm:t>
    </dgm:pt>
    <dgm:pt modelId="{75A87B79-D102-498B-BE7B-B5FCA3452F12}" type="parTrans" cxnId="{BA613422-D619-411F-8728-B5225B3AA3B4}">
      <dgm:prSet/>
      <dgm:spPr/>
      <dgm:t>
        <a:bodyPr/>
        <a:lstStyle/>
        <a:p>
          <a:endParaRPr lang="en-US"/>
        </a:p>
      </dgm:t>
    </dgm:pt>
    <dgm:pt modelId="{0E7F369F-64BF-4A8A-8C7A-1D19695190D4}" type="sibTrans" cxnId="{BA613422-D619-411F-8728-B5225B3AA3B4}">
      <dgm:prSet/>
      <dgm:spPr/>
      <dgm:t>
        <a:bodyPr/>
        <a:lstStyle/>
        <a:p>
          <a:endParaRPr lang="en-US"/>
        </a:p>
      </dgm:t>
    </dgm:pt>
    <dgm:pt modelId="{96060ADD-1BD5-4E99-AD58-BF93B6C6E120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Teach workers about workplace hazards and prevention measures</a:t>
          </a:r>
        </a:p>
      </dgm:t>
    </dgm:pt>
    <dgm:pt modelId="{943AE95D-8D2F-4061-9746-AE45200761DF}" type="parTrans" cxnId="{34974DB7-CF57-48E8-8FB2-209EAF665527}">
      <dgm:prSet/>
      <dgm:spPr/>
      <dgm:t>
        <a:bodyPr/>
        <a:lstStyle/>
        <a:p>
          <a:endParaRPr lang="en-US"/>
        </a:p>
      </dgm:t>
    </dgm:pt>
    <dgm:pt modelId="{C67FF546-82E7-4CE5-A3CD-443449CAB0F7}" type="sibTrans" cxnId="{34974DB7-CF57-48E8-8FB2-209EAF665527}">
      <dgm:prSet/>
      <dgm:spPr/>
      <dgm:t>
        <a:bodyPr/>
        <a:lstStyle/>
        <a:p>
          <a:endParaRPr lang="en-US"/>
        </a:p>
      </dgm:t>
    </dgm:pt>
    <dgm:pt modelId="{19BB5384-2EC2-4F11-93EB-66A0D378F2C5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Provide first aid and emergency response training</a:t>
          </a:r>
        </a:p>
      </dgm:t>
    </dgm:pt>
    <dgm:pt modelId="{4103AE67-F5F3-4F45-9EEE-98C08EBE954D}" type="parTrans" cxnId="{FCF4D160-E04D-4B85-8118-5445C1D05678}">
      <dgm:prSet/>
      <dgm:spPr/>
      <dgm:t>
        <a:bodyPr/>
        <a:lstStyle/>
        <a:p>
          <a:endParaRPr lang="en-US"/>
        </a:p>
      </dgm:t>
    </dgm:pt>
    <dgm:pt modelId="{4E1ED087-105A-4E39-BE9F-5111A41FF8D7}" type="sibTrans" cxnId="{FCF4D160-E04D-4B85-8118-5445C1D05678}">
      <dgm:prSet/>
      <dgm:spPr/>
      <dgm:t>
        <a:bodyPr/>
        <a:lstStyle/>
        <a:p>
          <a:endParaRPr lang="en-US"/>
        </a:p>
      </dgm:t>
    </dgm:pt>
    <dgm:pt modelId="{04F840CC-DBF2-4E0E-8039-E4B796F116A1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sz="2000" dirty="0">
              <a:latin typeface="Quicksand" pitchFamily="2" charset="0"/>
            </a:rPr>
            <a:t>Establish</a:t>
          </a:r>
        </a:p>
      </dgm:t>
    </dgm:pt>
    <dgm:pt modelId="{2C1CBA80-1A83-4AEE-A52A-C5FEC1CF066B}" type="parTrans" cxnId="{B62972FD-2C85-476F-BEFD-8A6DEA3B3A9E}">
      <dgm:prSet/>
      <dgm:spPr/>
      <dgm:t>
        <a:bodyPr/>
        <a:lstStyle/>
        <a:p>
          <a:endParaRPr lang="en-US"/>
        </a:p>
      </dgm:t>
    </dgm:pt>
    <dgm:pt modelId="{988974F9-A392-45AB-AE0E-AC7A650AB8B0}" type="sibTrans" cxnId="{B62972FD-2C85-476F-BEFD-8A6DEA3B3A9E}">
      <dgm:prSet/>
      <dgm:spPr/>
      <dgm:t>
        <a:bodyPr/>
        <a:lstStyle/>
        <a:p>
          <a:endParaRPr lang="en-US"/>
        </a:p>
      </dgm:t>
    </dgm:pt>
    <dgm:pt modelId="{82778D03-2600-4008-BC6B-CBD4EFFAD18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Quicksand" pitchFamily="2" charset="0"/>
            </a:rPr>
            <a:t>Establish safe and hygienic facilities for workers</a:t>
          </a:r>
        </a:p>
      </dgm:t>
    </dgm:pt>
    <dgm:pt modelId="{3C247C7D-6FC9-4E58-BE63-9B880312D199}" type="parTrans" cxnId="{02669332-1B1A-4400-960C-BEC97F5E9801}">
      <dgm:prSet/>
      <dgm:spPr/>
      <dgm:t>
        <a:bodyPr/>
        <a:lstStyle/>
        <a:p>
          <a:endParaRPr lang="en-US"/>
        </a:p>
      </dgm:t>
    </dgm:pt>
    <dgm:pt modelId="{9FBE38D1-33B6-4390-B838-F8E23D93D9C1}" type="sibTrans" cxnId="{02669332-1B1A-4400-960C-BEC97F5E9801}">
      <dgm:prSet/>
      <dgm:spPr/>
      <dgm:t>
        <a:bodyPr/>
        <a:lstStyle/>
        <a:p>
          <a:endParaRPr lang="en-US"/>
        </a:p>
      </dgm:t>
    </dgm:pt>
    <dgm:pt modelId="{A17BFB56-F4E2-40FA-81A1-822F7CDECC59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Create clean and accessible restrooms, changing areas, and break rooms</a:t>
          </a:r>
        </a:p>
      </dgm:t>
    </dgm:pt>
    <dgm:pt modelId="{9200090D-4471-4642-B23B-34D8A0654935}" type="parTrans" cxnId="{A4F68962-F2E4-4F47-AC9B-7E7D7EC4C893}">
      <dgm:prSet/>
      <dgm:spPr/>
      <dgm:t>
        <a:bodyPr/>
        <a:lstStyle/>
        <a:p>
          <a:endParaRPr lang="en-US"/>
        </a:p>
      </dgm:t>
    </dgm:pt>
    <dgm:pt modelId="{3AA31CF3-D9D3-48C6-BA4C-499A24AA8FDC}" type="sibTrans" cxnId="{A4F68962-F2E4-4F47-AC9B-7E7D7EC4C893}">
      <dgm:prSet/>
      <dgm:spPr/>
      <dgm:t>
        <a:bodyPr/>
        <a:lstStyle/>
        <a:p>
          <a:endParaRPr lang="en-US"/>
        </a:p>
      </dgm:t>
    </dgm:pt>
    <dgm:pt modelId="{940686A3-FD24-4A36-BB1B-57CD268FD5E2}">
      <dgm:prSet custT="1"/>
      <dgm:spPr/>
      <dgm:t>
        <a:bodyPr/>
        <a:lstStyle/>
        <a:p>
          <a:r>
            <a:rPr lang="en-US" sz="1400" dirty="0">
              <a:latin typeface="Quicksand" pitchFamily="2" charset="0"/>
            </a:rPr>
            <a:t>Provide access to handwashing stations and sanitation supplies</a:t>
          </a:r>
          <a:endParaRPr lang="en-US" sz="1600" dirty="0">
            <a:latin typeface="Quicksand" pitchFamily="2" charset="0"/>
          </a:endParaRPr>
        </a:p>
      </dgm:t>
    </dgm:pt>
    <dgm:pt modelId="{3ED0216B-574D-4515-99AE-44447FB01F3C}" type="parTrans" cxnId="{0E32E5DB-BFF1-4F4D-B583-03BF216881EB}">
      <dgm:prSet/>
      <dgm:spPr/>
      <dgm:t>
        <a:bodyPr/>
        <a:lstStyle/>
        <a:p>
          <a:endParaRPr lang="en-US"/>
        </a:p>
      </dgm:t>
    </dgm:pt>
    <dgm:pt modelId="{F389E926-F0EB-4E58-80D9-1827D15AE356}" type="sibTrans" cxnId="{0E32E5DB-BFF1-4F4D-B583-03BF216881EB}">
      <dgm:prSet/>
      <dgm:spPr/>
      <dgm:t>
        <a:bodyPr/>
        <a:lstStyle/>
        <a:p>
          <a:endParaRPr lang="en-US"/>
        </a:p>
      </dgm:t>
    </dgm:pt>
    <dgm:pt modelId="{B9C2853F-A737-4098-AA12-414CF9DA4BB2}" type="pres">
      <dgm:prSet presAssocID="{0AFDEE44-563A-427D-893A-5D4D7592BC2C}" presName="root" presStyleCnt="0">
        <dgm:presLayoutVars>
          <dgm:dir/>
          <dgm:resizeHandles val="exact"/>
        </dgm:presLayoutVars>
      </dgm:prSet>
      <dgm:spPr/>
    </dgm:pt>
    <dgm:pt modelId="{2250AA76-FD4A-4EC8-8A2B-9EDC5C81B87A}" type="pres">
      <dgm:prSet presAssocID="{5F8979B7-F4D5-494A-BAB2-FFDFA5FEC7BC}" presName="compNode" presStyleCnt="0"/>
      <dgm:spPr/>
    </dgm:pt>
    <dgm:pt modelId="{F4DA6338-1BCD-44D4-843E-E365D0C803E5}" type="pres">
      <dgm:prSet presAssocID="{5F8979B7-F4D5-494A-BAB2-FFDFA5FEC7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ttens"/>
        </a:ext>
      </dgm:extLst>
    </dgm:pt>
    <dgm:pt modelId="{1C863DF9-DAD8-474E-ABC3-B482D2F16519}" type="pres">
      <dgm:prSet presAssocID="{5F8979B7-F4D5-494A-BAB2-FFDFA5FEC7BC}" presName="iconSpace" presStyleCnt="0"/>
      <dgm:spPr/>
    </dgm:pt>
    <dgm:pt modelId="{90818BE7-8E4D-4508-B7A7-4EC2441AF87B}" type="pres">
      <dgm:prSet presAssocID="{5F8979B7-F4D5-494A-BAB2-FFDFA5FEC7BC}" presName="parTx" presStyleLbl="revTx" presStyleIdx="0" presStyleCnt="6">
        <dgm:presLayoutVars>
          <dgm:chMax val="0"/>
          <dgm:chPref val="0"/>
        </dgm:presLayoutVars>
      </dgm:prSet>
      <dgm:spPr/>
    </dgm:pt>
    <dgm:pt modelId="{7AB8B351-7F7C-4D5A-A548-DCDD0EC33419}" type="pres">
      <dgm:prSet presAssocID="{5F8979B7-F4D5-494A-BAB2-FFDFA5FEC7BC}" presName="txSpace" presStyleCnt="0"/>
      <dgm:spPr/>
    </dgm:pt>
    <dgm:pt modelId="{854D9685-7C2F-4BFE-83DA-D54C1BCE30C2}" type="pres">
      <dgm:prSet presAssocID="{5F8979B7-F4D5-494A-BAB2-FFDFA5FEC7BC}" presName="desTx" presStyleLbl="revTx" presStyleIdx="1" presStyleCnt="6">
        <dgm:presLayoutVars/>
      </dgm:prSet>
      <dgm:spPr/>
    </dgm:pt>
    <dgm:pt modelId="{F55D00EF-A1DC-47AB-A9FE-45518D40A734}" type="pres">
      <dgm:prSet presAssocID="{04CD2EF2-F0CA-4B21-9B83-1736E484CB09}" presName="sibTrans" presStyleCnt="0"/>
      <dgm:spPr/>
    </dgm:pt>
    <dgm:pt modelId="{C4C5329B-8317-4706-8D2A-83655894D53F}" type="pres">
      <dgm:prSet presAssocID="{98CE1B72-5997-448F-AB0B-BACBDC7DB44C}" presName="compNode" presStyleCnt="0"/>
      <dgm:spPr/>
    </dgm:pt>
    <dgm:pt modelId="{FD10300F-DD26-46C6-B44A-41346F4B2582}" type="pres">
      <dgm:prSet presAssocID="{98CE1B72-5997-448F-AB0B-BACBDC7DB44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6D980088-1E02-422C-BF75-463DF0F49447}" type="pres">
      <dgm:prSet presAssocID="{98CE1B72-5997-448F-AB0B-BACBDC7DB44C}" presName="iconSpace" presStyleCnt="0"/>
      <dgm:spPr/>
    </dgm:pt>
    <dgm:pt modelId="{D87125EE-691F-4909-9E33-14104F536EDB}" type="pres">
      <dgm:prSet presAssocID="{98CE1B72-5997-448F-AB0B-BACBDC7DB44C}" presName="parTx" presStyleLbl="revTx" presStyleIdx="2" presStyleCnt="6">
        <dgm:presLayoutVars>
          <dgm:chMax val="0"/>
          <dgm:chPref val="0"/>
        </dgm:presLayoutVars>
      </dgm:prSet>
      <dgm:spPr/>
    </dgm:pt>
    <dgm:pt modelId="{F52A43E5-37DF-4F57-8E09-78E35508BC2C}" type="pres">
      <dgm:prSet presAssocID="{98CE1B72-5997-448F-AB0B-BACBDC7DB44C}" presName="txSpace" presStyleCnt="0"/>
      <dgm:spPr/>
    </dgm:pt>
    <dgm:pt modelId="{82AC3EAD-05EC-4A8A-9DCA-9B3917A17281}" type="pres">
      <dgm:prSet presAssocID="{98CE1B72-5997-448F-AB0B-BACBDC7DB44C}" presName="desTx" presStyleLbl="revTx" presStyleIdx="3" presStyleCnt="6">
        <dgm:presLayoutVars/>
      </dgm:prSet>
      <dgm:spPr/>
    </dgm:pt>
    <dgm:pt modelId="{35FAFA9B-8701-43DD-8770-25C909569C48}" type="pres">
      <dgm:prSet presAssocID="{1EF16B4C-92D4-424E-AFEF-40AFF48A7C38}" presName="sibTrans" presStyleCnt="0"/>
      <dgm:spPr/>
    </dgm:pt>
    <dgm:pt modelId="{1DD9BC35-F572-4124-9316-947A9910CB03}" type="pres">
      <dgm:prSet presAssocID="{04F840CC-DBF2-4E0E-8039-E4B796F116A1}" presName="compNode" presStyleCnt="0"/>
      <dgm:spPr/>
    </dgm:pt>
    <dgm:pt modelId="{AAE34FB2-32DC-4A3D-843E-B97DEC54C692}" type="pres">
      <dgm:prSet presAssocID="{04F840CC-DBF2-4E0E-8039-E4B796F116A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p and bucket"/>
        </a:ext>
      </dgm:extLst>
    </dgm:pt>
    <dgm:pt modelId="{7B604174-FA85-4800-8B50-6B351FD7307C}" type="pres">
      <dgm:prSet presAssocID="{04F840CC-DBF2-4E0E-8039-E4B796F116A1}" presName="iconSpace" presStyleCnt="0"/>
      <dgm:spPr/>
    </dgm:pt>
    <dgm:pt modelId="{48FDFDD7-EB21-4889-AB7A-E5AEA065317D}" type="pres">
      <dgm:prSet presAssocID="{04F840CC-DBF2-4E0E-8039-E4B796F116A1}" presName="parTx" presStyleLbl="revTx" presStyleIdx="4" presStyleCnt="6">
        <dgm:presLayoutVars>
          <dgm:chMax val="0"/>
          <dgm:chPref val="0"/>
        </dgm:presLayoutVars>
      </dgm:prSet>
      <dgm:spPr/>
    </dgm:pt>
    <dgm:pt modelId="{5583CD20-9187-4C61-B301-00B8A9FD76E3}" type="pres">
      <dgm:prSet presAssocID="{04F840CC-DBF2-4E0E-8039-E4B796F116A1}" presName="txSpace" presStyleCnt="0"/>
      <dgm:spPr/>
    </dgm:pt>
    <dgm:pt modelId="{F1A825FE-2EB8-4364-BC14-48323D2B858B}" type="pres">
      <dgm:prSet presAssocID="{04F840CC-DBF2-4E0E-8039-E4B796F116A1}" presName="desTx" presStyleLbl="revTx" presStyleIdx="5" presStyleCnt="6">
        <dgm:presLayoutVars/>
      </dgm:prSet>
      <dgm:spPr/>
    </dgm:pt>
  </dgm:ptLst>
  <dgm:cxnLst>
    <dgm:cxn modelId="{5C0D7801-8410-DE41-89D9-D8D96572EB6B}" type="presOf" srcId="{19BB5384-2EC2-4F11-93EB-66A0D378F2C5}" destId="{82AC3EAD-05EC-4A8A-9DCA-9B3917A17281}" srcOrd="0" destOrd="2" presId="urn:microsoft.com/office/officeart/2018/5/layout/CenteredIconLabelDescriptionList"/>
    <dgm:cxn modelId="{ACACF80B-865C-A54D-9538-DDE61C067B75}" type="presOf" srcId="{96060ADD-1BD5-4E99-AD58-BF93B6C6E120}" destId="{82AC3EAD-05EC-4A8A-9DCA-9B3917A17281}" srcOrd="0" destOrd="1" presId="urn:microsoft.com/office/officeart/2018/5/layout/CenteredIconLabelDescriptionList"/>
    <dgm:cxn modelId="{BA613422-D619-411F-8728-B5225B3AA3B4}" srcId="{98CE1B72-5997-448F-AB0B-BACBDC7DB44C}" destId="{2C178BAE-F05E-4DCE-8FA2-A5858651303E}" srcOrd="0" destOrd="0" parTransId="{75A87B79-D102-498B-BE7B-B5FCA3452F12}" sibTransId="{0E7F369F-64BF-4A8A-8C7A-1D19695190D4}"/>
    <dgm:cxn modelId="{02669332-1B1A-4400-960C-BEC97F5E9801}" srcId="{04F840CC-DBF2-4E0E-8039-E4B796F116A1}" destId="{82778D03-2600-4008-BC6B-CBD4EFFAD188}" srcOrd="0" destOrd="0" parTransId="{3C247C7D-6FC9-4E58-BE63-9B880312D199}" sibTransId="{9FBE38D1-33B6-4390-B838-F8E23D93D9C1}"/>
    <dgm:cxn modelId="{D675B432-C130-A246-820F-D55A7793F9E5}" type="presOf" srcId="{7F3744E7-1659-46C4-A84A-8875F29251DB}" destId="{854D9685-7C2F-4BFE-83DA-D54C1BCE30C2}" srcOrd="0" destOrd="2" presId="urn:microsoft.com/office/officeart/2018/5/layout/CenteredIconLabelDescriptionList"/>
    <dgm:cxn modelId="{54A0B632-E6DA-4450-ACDA-91A09E0B0AD0}" srcId="{0AFDEE44-563A-427D-893A-5D4D7592BC2C}" destId="{5F8979B7-F4D5-494A-BAB2-FFDFA5FEC7BC}" srcOrd="0" destOrd="0" parTransId="{899E41A3-3A9A-48F4-A3A2-88EDB3E6FB3D}" sibTransId="{04CD2EF2-F0CA-4B21-9B83-1736E484CB09}"/>
    <dgm:cxn modelId="{F0844F34-5953-D44A-A108-F448147235F1}" type="presOf" srcId="{82778D03-2600-4008-BC6B-CBD4EFFAD188}" destId="{F1A825FE-2EB8-4364-BC14-48323D2B858B}" srcOrd="0" destOrd="0" presId="urn:microsoft.com/office/officeart/2018/5/layout/CenteredIconLabelDescriptionList"/>
    <dgm:cxn modelId="{6AEBE55B-9578-7546-B00A-8CA09B165A2B}" type="presOf" srcId="{04F840CC-DBF2-4E0E-8039-E4B796F116A1}" destId="{48FDFDD7-EB21-4889-AB7A-E5AEA065317D}" srcOrd="0" destOrd="0" presId="urn:microsoft.com/office/officeart/2018/5/layout/CenteredIconLabelDescriptionList"/>
    <dgm:cxn modelId="{FCF4D160-E04D-4B85-8118-5445C1D05678}" srcId="{2C178BAE-F05E-4DCE-8FA2-A5858651303E}" destId="{19BB5384-2EC2-4F11-93EB-66A0D378F2C5}" srcOrd="1" destOrd="0" parTransId="{4103AE67-F5F3-4F45-9EEE-98C08EBE954D}" sibTransId="{4E1ED087-105A-4E39-BE9F-5111A41FF8D7}"/>
    <dgm:cxn modelId="{A4F68962-F2E4-4F47-AC9B-7E7D7EC4C893}" srcId="{82778D03-2600-4008-BC6B-CBD4EFFAD188}" destId="{A17BFB56-F4E2-40FA-81A1-822F7CDECC59}" srcOrd="0" destOrd="0" parTransId="{9200090D-4471-4642-B23B-34D8A0654935}" sibTransId="{3AA31CF3-D9D3-48C6-BA4C-499A24AA8FDC}"/>
    <dgm:cxn modelId="{AF973355-E184-47B6-AA00-86EF6794DCB3}" srcId="{2713933F-DE38-42F7-871E-092A0507E139}" destId="{9AA3C6BF-EE77-45C5-9AAC-1EE6DC13D2D8}" srcOrd="0" destOrd="0" parTransId="{C048F679-4863-4ACE-AA64-9B94DCCDC167}" sibTransId="{6E41F0D5-CF63-4FDF-8459-01762926859B}"/>
    <dgm:cxn modelId="{6ABEFB76-68FF-A74A-B620-54C3B247B54A}" type="presOf" srcId="{9AA3C6BF-EE77-45C5-9AAC-1EE6DC13D2D8}" destId="{854D9685-7C2F-4BFE-83DA-D54C1BCE30C2}" srcOrd="0" destOrd="1" presId="urn:microsoft.com/office/officeart/2018/5/layout/CenteredIconLabelDescriptionList"/>
    <dgm:cxn modelId="{6246C99B-A474-CE45-9CD5-4C5939331D4A}" type="presOf" srcId="{0AFDEE44-563A-427D-893A-5D4D7592BC2C}" destId="{B9C2853F-A737-4098-AA12-414CF9DA4BB2}" srcOrd="0" destOrd="0" presId="urn:microsoft.com/office/officeart/2018/5/layout/CenteredIconLabelDescriptionList"/>
    <dgm:cxn modelId="{44CCE9AF-4972-424F-8B96-ACCCE62D2122}" type="presOf" srcId="{A17BFB56-F4E2-40FA-81A1-822F7CDECC59}" destId="{F1A825FE-2EB8-4364-BC14-48323D2B858B}" srcOrd="0" destOrd="1" presId="urn:microsoft.com/office/officeart/2018/5/layout/CenteredIconLabelDescriptionList"/>
    <dgm:cxn modelId="{34974DB7-CF57-48E8-8FB2-209EAF665527}" srcId="{2C178BAE-F05E-4DCE-8FA2-A5858651303E}" destId="{96060ADD-1BD5-4E99-AD58-BF93B6C6E120}" srcOrd="0" destOrd="0" parTransId="{943AE95D-8D2F-4061-9746-AE45200761DF}" sibTransId="{C67FF546-82E7-4CE5-A3CD-443449CAB0F7}"/>
    <dgm:cxn modelId="{186DC1BA-C6C4-48B0-BB44-9458F31A2792}" srcId="{0AFDEE44-563A-427D-893A-5D4D7592BC2C}" destId="{98CE1B72-5997-448F-AB0B-BACBDC7DB44C}" srcOrd="1" destOrd="0" parTransId="{569961DB-DD05-4896-932D-6BCB8478C6AC}" sibTransId="{1EF16B4C-92D4-424E-AFEF-40AFF48A7C38}"/>
    <dgm:cxn modelId="{2BA673BB-92BC-D040-9E41-F6B304156616}" type="presOf" srcId="{5F8979B7-F4D5-494A-BAB2-FFDFA5FEC7BC}" destId="{90818BE7-8E4D-4508-B7A7-4EC2441AF87B}" srcOrd="0" destOrd="0" presId="urn:microsoft.com/office/officeart/2018/5/layout/CenteredIconLabelDescriptionList"/>
    <dgm:cxn modelId="{992EF9C5-6DFD-0A46-B693-91A0EB8EFA87}" type="presOf" srcId="{2C178BAE-F05E-4DCE-8FA2-A5858651303E}" destId="{82AC3EAD-05EC-4A8A-9DCA-9B3917A17281}" srcOrd="0" destOrd="0" presId="urn:microsoft.com/office/officeart/2018/5/layout/CenteredIconLabelDescriptionList"/>
    <dgm:cxn modelId="{00C2C6D1-D180-044E-A130-39AD6FE55FB5}" type="presOf" srcId="{98CE1B72-5997-448F-AB0B-BACBDC7DB44C}" destId="{D87125EE-691F-4909-9E33-14104F536EDB}" srcOrd="0" destOrd="0" presId="urn:microsoft.com/office/officeart/2018/5/layout/CenteredIconLabelDescriptionList"/>
    <dgm:cxn modelId="{0E32E5DB-BFF1-4F4D-B583-03BF216881EB}" srcId="{82778D03-2600-4008-BC6B-CBD4EFFAD188}" destId="{940686A3-FD24-4A36-BB1B-57CD268FD5E2}" srcOrd="1" destOrd="0" parTransId="{3ED0216B-574D-4515-99AE-44447FB01F3C}" sibTransId="{F389E926-F0EB-4E58-80D9-1827D15AE356}"/>
    <dgm:cxn modelId="{246E0EE7-4440-4CFD-B049-EF136F74BF89}" srcId="{2713933F-DE38-42F7-871E-092A0507E139}" destId="{7F3744E7-1659-46C4-A84A-8875F29251DB}" srcOrd="1" destOrd="0" parTransId="{97259678-F536-4C04-8512-E9D33835C536}" sibTransId="{D2DDA64D-8E30-4296-8DA4-A9337BB0D8D3}"/>
    <dgm:cxn modelId="{AE3C2CEC-7EE5-433A-8335-37D0C65113D7}" srcId="{5F8979B7-F4D5-494A-BAB2-FFDFA5FEC7BC}" destId="{2713933F-DE38-42F7-871E-092A0507E139}" srcOrd="0" destOrd="0" parTransId="{9571C3FA-6FAF-4292-831A-1C6141C84745}" sibTransId="{8D8DBBAB-1A0D-4334-AC05-3F7492D2B319}"/>
    <dgm:cxn modelId="{D8DCD2EF-F810-B64F-962B-B36DA73AD5C2}" type="presOf" srcId="{940686A3-FD24-4A36-BB1B-57CD268FD5E2}" destId="{F1A825FE-2EB8-4364-BC14-48323D2B858B}" srcOrd="0" destOrd="2" presId="urn:microsoft.com/office/officeart/2018/5/layout/CenteredIconLabelDescriptionList"/>
    <dgm:cxn modelId="{B62972FD-2C85-476F-BEFD-8A6DEA3B3A9E}" srcId="{0AFDEE44-563A-427D-893A-5D4D7592BC2C}" destId="{04F840CC-DBF2-4E0E-8039-E4B796F116A1}" srcOrd="2" destOrd="0" parTransId="{2C1CBA80-1A83-4AEE-A52A-C5FEC1CF066B}" sibTransId="{988974F9-A392-45AB-AE0E-AC7A650AB8B0}"/>
    <dgm:cxn modelId="{5D9A8EFE-A628-0B41-BED7-A3C373BD6FD2}" type="presOf" srcId="{2713933F-DE38-42F7-871E-092A0507E139}" destId="{854D9685-7C2F-4BFE-83DA-D54C1BCE30C2}" srcOrd="0" destOrd="0" presId="urn:microsoft.com/office/officeart/2018/5/layout/CenteredIconLabelDescriptionList"/>
    <dgm:cxn modelId="{5E884894-6D2D-B54A-BC58-BAF109CFBECC}" type="presParOf" srcId="{B9C2853F-A737-4098-AA12-414CF9DA4BB2}" destId="{2250AA76-FD4A-4EC8-8A2B-9EDC5C81B87A}" srcOrd="0" destOrd="0" presId="urn:microsoft.com/office/officeart/2018/5/layout/CenteredIconLabelDescriptionList"/>
    <dgm:cxn modelId="{B385298C-8DF3-4443-AF18-73888D5BB235}" type="presParOf" srcId="{2250AA76-FD4A-4EC8-8A2B-9EDC5C81B87A}" destId="{F4DA6338-1BCD-44D4-843E-E365D0C803E5}" srcOrd="0" destOrd="0" presId="urn:microsoft.com/office/officeart/2018/5/layout/CenteredIconLabelDescriptionList"/>
    <dgm:cxn modelId="{23E99A51-7132-8843-A3A0-226B6248EC25}" type="presParOf" srcId="{2250AA76-FD4A-4EC8-8A2B-9EDC5C81B87A}" destId="{1C863DF9-DAD8-474E-ABC3-B482D2F16519}" srcOrd="1" destOrd="0" presId="urn:microsoft.com/office/officeart/2018/5/layout/CenteredIconLabelDescriptionList"/>
    <dgm:cxn modelId="{3A72D58F-DD6D-9A40-B68D-75D12E1CE27A}" type="presParOf" srcId="{2250AA76-FD4A-4EC8-8A2B-9EDC5C81B87A}" destId="{90818BE7-8E4D-4508-B7A7-4EC2441AF87B}" srcOrd="2" destOrd="0" presId="urn:microsoft.com/office/officeart/2018/5/layout/CenteredIconLabelDescriptionList"/>
    <dgm:cxn modelId="{119E360C-DB8A-1E4B-998A-FD0B225B7520}" type="presParOf" srcId="{2250AA76-FD4A-4EC8-8A2B-9EDC5C81B87A}" destId="{7AB8B351-7F7C-4D5A-A548-DCDD0EC33419}" srcOrd="3" destOrd="0" presId="urn:microsoft.com/office/officeart/2018/5/layout/CenteredIconLabelDescriptionList"/>
    <dgm:cxn modelId="{6AE650BE-F189-FA45-AAA4-421663F38E17}" type="presParOf" srcId="{2250AA76-FD4A-4EC8-8A2B-9EDC5C81B87A}" destId="{854D9685-7C2F-4BFE-83DA-D54C1BCE30C2}" srcOrd="4" destOrd="0" presId="urn:microsoft.com/office/officeart/2018/5/layout/CenteredIconLabelDescriptionList"/>
    <dgm:cxn modelId="{AF3EBCB4-EBC7-BA44-B344-9D7E53E609EB}" type="presParOf" srcId="{B9C2853F-A737-4098-AA12-414CF9DA4BB2}" destId="{F55D00EF-A1DC-47AB-A9FE-45518D40A734}" srcOrd="1" destOrd="0" presId="urn:microsoft.com/office/officeart/2018/5/layout/CenteredIconLabelDescriptionList"/>
    <dgm:cxn modelId="{72490B84-0322-3A4C-B5AF-8B699EA3E295}" type="presParOf" srcId="{B9C2853F-A737-4098-AA12-414CF9DA4BB2}" destId="{C4C5329B-8317-4706-8D2A-83655894D53F}" srcOrd="2" destOrd="0" presId="urn:microsoft.com/office/officeart/2018/5/layout/CenteredIconLabelDescriptionList"/>
    <dgm:cxn modelId="{0750B7CA-C122-D04F-8077-6FA752F07337}" type="presParOf" srcId="{C4C5329B-8317-4706-8D2A-83655894D53F}" destId="{FD10300F-DD26-46C6-B44A-41346F4B2582}" srcOrd="0" destOrd="0" presId="urn:microsoft.com/office/officeart/2018/5/layout/CenteredIconLabelDescriptionList"/>
    <dgm:cxn modelId="{2E25ED20-671F-9F49-83A0-03360A355F59}" type="presParOf" srcId="{C4C5329B-8317-4706-8D2A-83655894D53F}" destId="{6D980088-1E02-422C-BF75-463DF0F49447}" srcOrd="1" destOrd="0" presId="urn:microsoft.com/office/officeart/2018/5/layout/CenteredIconLabelDescriptionList"/>
    <dgm:cxn modelId="{70A5267F-6916-7F40-9A5D-745599944038}" type="presParOf" srcId="{C4C5329B-8317-4706-8D2A-83655894D53F}" destId="{D87125EE-691F-4909-9E33-14104F536EDB}" srcOrd="2" destOrd="0" presId="urn:microsoft.com/office/officeart/2018/5/layout/CenteredIconLabelDescriptionList"/>
    <dgm:cxn modelId="{FA66CDA8-ABDA-B640-BD7C-7D5BB6623414}" type="presParOf" srcId="{C4C5329B-8317-4706-8D2A-83655894D53F}" destId="{F52A43E5-37DF-4F57-8E09-78E35508BC2C}" srcOrd="3" destOrd="0" presId="urn:microsoft.com/office/officeart/2018/5/layout/CenteredIconLabelDescriptionList"/>
    <dgm:cxn modelId="{B47CD14F-6F10-734B-8E2F-51A06EB96008}" type="presParOf" srcId="{C4C5329B-8317-4706-8D2A-83655894D53F}" destId="{82AC3EAD-05EC-4A8A-9DCA-9B3917A17281}" srcOrd="4" destOrd="0" presId="urn:microsoft.com/office/officeart/2018/5/layout/CenteredIconLabelDescriptionList"/>
    <dgm:cxn modelId="{EAB3E5BB-896A-D64A-98E9-E9856BE98432}" type="presParOf" srcId="{B9C2853F-A737-4098-AA12-414CF9DA4BB2}" destId="{35FAFA9B-8701-43DD-8770-25C909569C48}" srcOrd="3" destOrd="0" presId="urn:microsoft.com/office/officeart/2018/5/layout/CenteredIconLabelDescriptionList"/>
    <dgm:cxn modelId="{16B736AA-3B4C-184F-9D78-FA2A7D3CA4AC}" type="presParOf" srcId="{B9C2853F-A737-4098-AA12-414CF9DA4BB2}" destId="{1DD9BC35-F572-4124-9316-947A9910CB03}" srcOrd="4" destOrd="0" presId="urn:microsoft.com/office/officeart/2018/5/layout/CenteredIconLabelDescriptionList"/>
    <dgm:cxn modelId="{561416CE-CB04-A44A-82F7-11416AED0D8A}" type="presParOf" srcId="{1DD9BC35-F572-4124-9316-947A9910CB03}" destId="{AAE34FB2-32DC-4A3D-843E-B97DEC54C692}" srcOrd="0" destOrd="0" presId="urn:microsoft.com/office/officeart/2018/5/layout/CenteredIconLabelDescriptionList"/>
    <dgm:cxn modelId="{1DDE605A-7105-CE40-9D72-EA251E54F8C0}" type="presParOf" srcId="{1DD9BC35-F572-4124-9316-947A9910CB03}" destId="{7B604174-FA85-4800-8B50-6B351FD7307C}" srcOrd="1" destOrd="0" presId="urn:microsoft.com/office/officeart/2018/5/layout/CenteredIconLabelDescriptionList"/>
    <dgm:cxn modelId="{039D4407-4AFC-AD44-9D47-60A8C5EA83F8}" type="presParOf" srcId="{1DD9BC35-F572-4124-9316-947A9910CB03}" destId="{48FDFDD7-EB21-4889-AB7A-E5AEA065317D}" srcOrd="2" destOrd="0" presId="urn:microsoft.com/office/officeart/2018/5/layout/CenteredIconLabelDescriptionList"/>
    <dgm:cxn modelId="{8A2E69C9-250D-8447-88E2-4C53F70481E9}" type="presParOf" srcId="{1DD9BC35-F572-4124-9316-947A9910CB03}" destId="{5583CD20-9187-4C61-B301-00B8A9FD76E3}" srcOrd="3" destOrd="0" presId="urn:microsoft.com/office/officeart/2018/5/layout/CenteredIconLabelDescriptionList"/>
    <dgm:cxn modelId="{62299F2A-E6A4-694F-B180-26650A313F15}" type="presParOf" srcId="{1DD9BC35-F572-4124-9316-947A9910CB03}" destId="{F1A825FE-2EB8-4364-BC14-48323D2B858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9487D0F-0080-4597-8826-4468773A541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5F8567-7D49-4C41-A2AF-CD84C0E5BA48}">
      <dgm:prSet custT="1"/>
      <dgm:spPr/>
      <dgm:t>
        <a:bodyPr/>
        <a:lstStyle/>
        <a:p>
          <a:r>
            <a:rPr lang="en-US" sz="1600" b="1" i="0" dirty="0">
              <a:latin typeface="Quicksand" pitchFamily="2" charset="0"/>
            </a:rPr>
            <a:t>A. Worker unions &amp; associations:</a:t>
          </a:r>
          <a:endParaRPr lang="en-US" sz="1600" dirty="0">
            <a:latin typeface="Quicksand" pitchFamily="2" charset="0"/>
          </a:endParaRPr>
        </a:p>
      </dgm:t>
    </dgm:pt>
    <dgm:pt modelId="{26751539-586D-4A53-8949-F0C5CE8E7EF6}" type="parTrans" cxnId="{C283DA79-A7FE-41EE-A57F-4D554D188E06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238EB547-5A83-4F33-BC19-067BCD5C71C4}" type="sibTrans" cxnId="{C283DA79-A7FE-41EE-A57F-4D554D188E06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939261B9-18B2-4253-BFCB-F4E086FBC957}">
      <dgm:prSet custT="1"/>
      <dgm:spPr/>
      <dgm:t>
        <a:bodyPr/>
        <a:lstStyle/>
        <a:p>
          <a:r>
            <a:rPr lang="en-US" sz="1400" b="0" i="0" dirty="0">
              <a:latin typeface="Quicksand" pitchFamily="2" charset="0"/>
            </a:rPr>
            <a:t>Support worker-led organizations for rights advocacy</a:t>
          </a:r>
          <a:endParaRPr lang="en-US" sz="1400" dirty="0">
            <a:latin typeface="Quicksand" pitchFamily="2" charset="0"/>
          </a:endParaRPr>
        </a:p>
      </dgm:t>
    </dgm:pt>
    <dgm:pt modelId="{C8865354-3615-4DDF-8E44-7A386A550B8A}" type="parTrans" cxnId="{737CC8B9-AA81-41F7-978B-5ACE9736B414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07385C81-1C82-4CB8-976D-9DE4270B9AE6}" type="sibTrans" cxnId="{737CC8B9-AA81-41F7-978B-5ACE9736B414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74066DE8-7733-44BE-872A-537D43707C96}">
      <dgm:prSet custT="1"/>
      <dgm:spPr/>
      <dgm:t>
        <a:bodyPr/>
        <a:lstStyle/>
        <a:p>
          <a:r>
            <a:rPr lang="en-US" sz="1400" b="0" i="0" dirty="0">
              <a:latin typeface="Quicksand" pitchFamily="2" charset="0"/>
            </a:rPr>
            <a:t>Ensure representation in decision-making processes </a:t>
          </a:r>
          <a:endParaRPr lang="en-US" sz="1400" dirty="0">
            <a:latin typeface="Quicksand" pitchFamily="2" charset="0"/>
          </a:endParaRPr>
        </a:p>
      </dgm:t>
    </dgm:pt>
    <dgm:pt modelId="{F6650501-567D-425F-BE01-8D3528D61A85}" type="parTrans" cxnId="{0D0F5650-6CCA-4245-9AE2-7D9FCAD2F183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835DD0FD-D090-44C0-B677-5E9E2BBEA3F1}" type="sibTrans" cxnId="{0D0F5650-6CCA-4245-9AE2-7D9FCAD2F183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8319ECF5-5DA8-4501-B235-556885B2B769}">
      <dgm:prSet custT="1"/>
      <dgm:spPr/>
      <dgm:t>
        <a:bodyPr/>
        <a:lstStyle/>
        <a:p>
          <a:r>
            <a:rPr lang="en-US" sz="1600" b="1" i="0" dirty="0">
              <a:latin typeface="Quicksand" pitchFamily="2" charset="0"/>
            </a:rPr>
            <a:t>B. Open communication &amp; dialogue:</a:t>
          </a:r>
          <a:endParaRPr lang="en-US" sz="1600" dirty="0">
            <a:latin typeface="Quicksand" pitchFamily="2" charset="0"/>
          </a:endParaRPr>
        </a:p>
      </dgm:t>
    </dgm:pt>
    <dgm:pt modelId="{059F04E9-5FFE-4589-80A1-837BEAED013C}" type="parTrans" cxnId="{FFB21548-ED72-4E04-BEDD-AC2DA12865EB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1C40A005-F8A4-41A8-8C11-8ABE686BCDC9}" type="sibTrans" cxnId="{FFB21548-ED72-4E04-BEDD-AC2DA12865EB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332FBE04-CCBE-4FB0-B99E-730C1332EC32}">
      <dgm:prSet custT="1"/>
      <dgm:spPr/>
      <dgm:t>
        <a:bodyPr/>
        <a:lstStyle/>
        <a:p>
          <a:r>
            <a:rPr lang="en-US" sz="1400" b="0" i="0" dirty="0">
              <a:latin typeface="Quicksand" pitchFamily="2" charset="0"/>
            </a:rPr>
            <a:t>Provide platforms for voicing concerns and suggestions</a:t>
          </a:r>
          <a:endParaRPr lang="en-US" sz="1400" dirty="0">
            <a:latin typeface="Quicksand" pitchFamily="2" charset="0"/>
          </a:endParaRPr>
        </a:p>
      </dgm:t>
    </dgm:pt>
    <dgm:pt modelId="{D4B67F8B-E5E4-4F53-A3C2-2E6F2BC5AE6B}" type="parTrans" cxnId="{AE973557-67FB-47D7-9495-80F22059DCD6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2C71618A-097C-4E9C-B803-A5A0EBFA9253}" type="sibTrans" cxnId="{AE973557-67FB-47D7-9495-80F22059DCD6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E1360AA7-5016-4F93-9916-D1D009AD8C04}">
      <dgm:prSet custT="1"/>
      <dgm:spPr/>
      <dgm:t>
        <a:bodyPr/>
        <a:lstStyle/>
        <a:p>
          <a:r>
            <a:rPr lang="en-US" sz="1400" b="0" i="0" dirty="0">
              <a:latin typeface="Quicksand" pitchFamily="2" charset="0"/>
            </a:rPr>
            <a:t>Foster trust and transparency between management and workers </a:t>
          </a:r>
          <a:endParaRPr lang="en-US" sz="1400" dirty="0">
            <a:latin typeface="Quicksand" pitchFamily="2" charset="0"/>
          </a:endParaRPr>
        </a:p>
      </dgm:t>
    </dgm:pt>
    <dgm:pt modelId="{E6B90ADA-A590-4DC2-8F21-C935023E17BA}" type="parTrans" cxnId="{AA02FE50-B260-4239-887D-5B3A4C495EFA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C32AC47D-7A6F-4EDA-A923-B8D6F8686A95}" type="sibTrans" cxnId="{AA02FE50-B260-4239-887D-5B3A4C495EFA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6EF183DA-F1D5-4EA5-9451-3E580C2952DA}">
      <dgm:prSet custT="1"/>
      <dgm:spPr/>
      <dgm:t>
        <a:bodyPr/>
        <a:lstStyle/>
        <a:p>
          <a:r>
            <a:rPr lang="en-US" sz="1600" b="1" i="0" dirty="0">
              <a:latin typeface="Quicksand" pitchFamily="2" charset="0"/>
            </a:rPr>
            <a:t>C. Leadership development &amp; capacity building:</a:t>
          </a:r>
          <a:endParaRPr lang="en-US" sz="1600" dirty="0">
            <a:latin typeface="Quicksand" pitchFamily="2" charset="0"/>
          </a:endParaRPr>
        </a:p>
      </dgm:t>
    </dgm:pt>
    <dgm:pt modelId="{F72F1649-21D8-4B7C-AF7D-9031C58285A8}" type="parTrans" cxnId="{71C62E42-3282-421B-B584-E92498402962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FEE42DB5-55DF-4118-A3FB-371B99C465BF}" type="sibTrans" cxnId="{71C62E42-3282-421B-B584-E92498402962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87BCC8A4-E32C-47C4-BFF5-1D12FE45FEC8}">
      <dgm:prSet custT="1"/>
      <dgm:spPr/>
      <dgm:t>
        <a:bodyPr/>
        <a:lstStyle/>
        <a:p>
          <a:r>
            <a:rPr lang="en-US" sz="1400" b="0" i="0" dirty="0">
              <a:latin typeface="Quicksand" pitchFamily="2" charset="0"/>
            </a:rPr>
            <a:t>Offer training and mentorship for sanitation workers</a:t>
          </a:r>
          <a:endParaRPr lang="en-US" sz="1400" dirty="0">
            <a:latin typeface="Quicksand" pitchFamily="2" charset="0"/>
          </a:endParaRPr>
        </a:p>
      </dgm:t>
    </dgm:pt>
    <dgm:pt modelId="{5E73A706-B6F1-49E8-82D8-FBCA954010DC}" type="parTrans" cxnId="{68DF54D3-6A47-4130-83A0-A4B6792D3F35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29D296A9-5BC2-4930-BB7B-3A3DB083C7EF}" type="sibTrans" cxnId="{68DF54D3-6A47-4130-83A0-A4B6792D3F35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D964F1E5-EDAB-4B98-B359-4826C24C7D8C}">
      <dgm:prSet custT="1"/>
      <dgm:spPr/>
      <dgm:t>
        <a:bodyPr/>
        <a:lstStyle/>
        <a:p>
          <a:r>
            <a:rPr lang="en-US" sz="1400" b="0" i="0" dirty="0">
              <a:latin typeface="Quicksand" pitchFamily="2" charset="0"/>
            </a:rPr>
            <a:t>Encourage worker participation in leadership roles</a:t>
          </a:r>
          <a:endParaRPr lang="en-US" sz="1400" dirty="0">
            <a:latin typeface="Quicksand" pitchFamily="2" charset="0"/>
          </a:endParaRPr>
        </a:p>
      </dgm:t>
    </dgm:pt>
    <dgm:pt modelId="{2603CDAE-66FD-42EA-BC93-C1A808471B37}" type="parTrans" cxnId="{44A00FD6-43D6-4ABB-AD98-128F8B3A0D07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942FA1D5-91AF-41DA-A052-CD30B569511F}" type="sibTrans" cxnId="{44A00FD6-43D6-4ABB-AD98-128F8B3A0D07}">
      <dgm:prSet/>
      <dgm:spPr/>
      <dgm:t>
        <a:bodyPr/>
        <a:lstStyle/>
        <a:p>
          <a:endParaRPr lang="en-US" sz="1600">
            <a:latin typeface="Quicksand" pitchFamily="2" charset="0"/>
          </a:endParaRPr>
        </a:p>
      </dgm:t>
    </dgm:pt>
    <dgm:pt modelId="{39A1F471-9F4D-D840-9BDD-80BAB8DF92DB}" type="pres">
      <dgm:prSet presAssocID="{49487D0F-0080-4597-8826-4468773A541B}" presName="diagram" presStyleCnt="0">
        <dgm:presLayoutVars>
          <dgm:dir/>
          <dgm:resizeHandles val="exact"/>
        </dgm:presLayoutVars>
      </dgm:prSet>
      <dgm:spPr/>
    </dgm:pt>
    <dgm:pt modelId="{431F9CFE-8373-F149-B35F-7B483FEDF8A3}" type="pres">
      <dgm:prSet presAssocID="{CA5F8567-7D49-4C41-A2AF-CD84C0E5BA48}" presName="node" presStyleLbl="node1" presStyleIdx="0" presStyleCnt="9">
        <dgm:presLayoutVars>
          <dgm:bulletEnabled val="1"/>
        </dgm:presLayoutVars>
      </dgm:prSet>
      <dgm:spPr/>
    </dgm:pt>
    <dgm:pt modelId="{14A73E1A-6BF2-0249-8DEC-7527870E8A1D}" type="pres">
      <dgm:prSet presAssocID="{238EB547-5A83-4F33-BC19-067BCD5C71C4}" presName="sibTrans" presStyleCnt="0"/>
      <dgm:spPr/>
    </dgm:pt>
    <dgm:pt modelId="{7BEF4A95-4868-EB46-A0A6-9E687C396A45}" type="pres">
      <dgm:prSet presAssocID="{939261B9-18B2-4253-BFCB-F4E086FBC957}" presName="node" presStyleLbl="node1" presStyleIdx="1" presStyleCnt="9">
        <dgm:presLayoutVars>
          <dgm:bulletEnabled val="1"/>
        </dgm:presLayoutVars>
      </dgm:prSet>
      <dgm:spPr/>
    </dgm:pt>
    <dgm:pt modelId="{E403C8E6-3108-1549-BA15-796F93E544E3}" type="pres">
      <dgm:prSet presAssocID="{07385C81-1C82-4CB8-976D-9DE4270B9AE6}" presName="sibTrans" presStyleCnt="0"/>
      <dgm:spPr/>
    </dgm:pt>
    <dgm:pt modelId="{DDD3C242-C89A-9049-85B4-9E05D47071A7}" type="pres">
      <dgm:prSet presAssocID="{74066DE8-7733-44BE-872A-537D43707C96}" presName="node" presStyleLbl="node1" presStyleIdx="2" presStyleCnt="9">
        <dgm:presLayoutVars>
          <dgm:bulletEnabled val="1"/>
        </dgm:presLayoutVars>
      </dgm:prSet>
      <dgm:spPr/>
    </dgm:pt>
    <dgm:pt modelId="{45FF8C5E-2AFD-BE4A-B4F1-D96E9302CEDE}" type="pres">
      <dgm:prSet presAssocID="{835DD0FD-D090-44C0-B677-5E9E2BBEA3F1}" presName="sibTrans" presStyleCnt="0"/>
      <dgm:spPr/>
    </dgm:pt>
    <dgm:pt modelId="{C335E2D2-03A4-1A47-8579-6FD8EBE2697C}" type="pres">
      <dgm:prSet presAssocID="{8319ECF5-5DA8-4501-B235-556885B2B769}" presName="node" presStyleLbl="node1" presStyleIdx="3" presStyleCnt="9">
        <dgm:presLayoutVars>
          <dgm:bulletEnabled val="1"/>
        </dgm:presLayoutVars>
      </dgm:prSet>
      <dgm:spPr/>
    </dgm:pt>
    <dgm:pt modelId="{B3480E49-6474-3041-AF24-386DC9AA4039}" type="pres">
      <dgm:prSet presAssocID="{1C40A005-F8A4-41A8-8C11-8ABE686BCDC9}" presName="sibTrans" presStyleCnt="0"/>
      <dgm:spPr/>
    </dgm:pt>
    <dgm:pt modelId="{3AD7BBE9-BBBE-434F-9895-959B96F9318E}" type="pres">
      <dgm:prSet presAssocID="{332FBE04-CCBE-4FB0-B99E-730C1332EC32}" presName="node" presStyleLbl="node1" presStyleIdx="4" presStyleCnt="9">
        <dgm:presLayoutVars>
          <dgm:bulletEnabled val="1"/>
        </dgm:presLayoutVars>
      </dgm:prSet>
      <dgm:spPr/>
    </dgm:pt>
    <dgm:pt modelId="{61E83E0B-7864-184B-8D94-DCD6EAD31BEC}" type="pres">
      <dgm:prSet presAssocID="{2C71618A-097C-4E9C-B803-A5A0EBFA9253}" presName="sibTrans" presStyleCnt="0"/>
      <dgm:spPr/>
    </dgm:pt>
    <dgm:pt modelId="{8ED83AE8-BD17-2C45-9497-6C80455E07A4}" type="pres">
      <dgm:prSet presAssocID="{E1360AA7-5016-4F93-9916-D1D009AD8C04}" presName="node" presStyleLbl="node1" presStyleIdx="5" presStyleCnt="9">
        <dgm:presLayoutVars>
          <dgm:bulletEnabled val="1"/>
        </dgm:presLayoutVars>
      </dgm:prSet>
      <dgm:spPr/>
    </dgm:pt>
    <dgm:pt modelId="{46140E24-FD26-784D-BC99-CFFEF1A2CC16}" type="pres">
      <dgm:prSet presAssocID="{C32AC47D-7A6F-4EDA-A923-B8D6F8686A95}" presName="sibTrans" presStyleCnt="0"/>
      <dgm:spPr/>
    </dgm:pt>
    <dgm:pt modelId="{00CB87C6-3B74-9C49-8930-A09C76168A1E}" type="pres">
      <dgm:prSet presAssocID="{6EF183DA-F1D5-4EA5-9451-3E580C2952DA}" presName="node" presStyleLbl="node1" presStyleIdx="6" presStyleCnt="9">
        <dgm:presLayoutVars>
          <dgm:bulletEnabled val="1"/>
        </dgm:presLayoutVars>
      </dgm:prSet>
      <dgm:spPr/>
    </dgm:pt>
    <dgm:pt modelId="{9E7C90EF-7065-CE49-AB9D-4AC0BEBAC050}" type="pres">
      <dgm:prSet presAssocID="{FEE42DB5-55DF-4118-A3FB-371B99C465BF}" presName="sibTrans" presStyleCnt="0"/>
      <dgm:spPr/>
    </dgm:pt>
    <dgm:pt modelId="{6FCF1C9B-FFE9-D84B-8C40-BE0894CCD04F}" type="pres">
      <dgm:prSet presAssocID="{87BCC8A4-E32C-47C4-BFF5-1D12FE45FEC8}" presName="node" presStyleLbl="node1" presStyleIdx="7" presStyleCnt="9">
        <dgm:presLayoutVars>
          <dgm:bulletEnabled val="1"/>
        </dgm:presLayoutVars>
      </dgm:prSet>
      <dgm:spPr/>
    </dgm:pt>
    <dgm:pt modelId="{B9952563-0C4E-E748-9D09-A269563771D5}" type="pres">
      <dgm:prSet presAssocID="{29D296A9-5BC2-4930-BB7B-3A3DB083C7EF}" presName="sibTrans" presStyleCnt="0"/>
      <dgm:spPr/>
    </dgm:pt>
    <dgm:pt modelId="{569298DE-9DFF-C640-AD62-A2A209F589B0}" type="pres">
      <dgm:prSet presAssocID="{D964F1E5-EDAB-4B98-B359-4826C24C7D8C}" presName="node" presStyleLbl="node1" presStyleIdx="8" presStyleCnt="9">
        <dgm:presLayoutVars>
          <dgm:bulletEnabled val="1"/>
        </dgm:presLayoutVars>
      </dgm:prSet>
      <dgm:spPr/>
    </dgm:pt>
  </dgm:ptLst>
  <dgm:cxnLst>
    <dgm:cxn modelId="{18B01F14-CAE8-A44D-94FD-C768E3401CB6}" type="presOf" srcId="{74066DE8-7733-44BE-872A-537D43707C96}" destId="{DDD3C242-C89A-9049-85B4-9E05D47071A7}" srcOrd="0" destOrd="0" presId="urn:microsoft.com/office/officeart/2005/8/layout/default"/>
    <dgm:cxn modelId="{8AEB9315-ACED-0149-ADBF-C83044D834AD}" type="presOf" srcId="{6EF183DA-F1D5-4EA5-9451-3E580C2952DA}" destId="{00CB87C6-3B74-9C49-8930-A09C76168A1E}" srcOrd="0" destOrd="0" presId="urn:microsoft.com/office/officeart/2005/8/layout/default"/>
    <dgm:cxn modelId="{EB3CFA2D-1AFD-4743-B939-14999337E537}" type="presOf" srcId="{49487D0F-0080-4597-8826-4468773A541B}" destId="{39A1F471-9F4D-D840-9BDD-80BAB8DF92DB}" srcOrd="0" destOrd="0" presId="urn:microsoft.com/office/officeart/2005/8/layout/default"/>
    <dgm:cxn modelId="{93F93F3F-0231-A14A-B843-34EE287609BD}" type="presOf" srcId="{939261B9-18B2-4253-BFCB-F4E086FBC957}" destId="{7BEF4A95-4868-EB46-A0A6-9E687C396A45}" srcOrd="0" destOrd="0" presId="urn:microsoft.com/office/officeart/2005/8/layout/default"/>
    <dgm:cxn modelId="{71C62E42-3282-421B-B584-E92498402962}" srcId="{49487D0F-0080-4597-8826-4468773A541B}" destId="{6EF183DA-F1D5-4EA5-9451-3E580C2952DA}" srcOrd="6" destOrd="0" parTransId="{F72F1649-21D8-4B7C-AF7D-9031C58285A8}" sibTransId="{FEE42DB5-55DF-4118-A3FB-371B99C465BF}"/>
    <dgm:cxn modelId="{FFB21548-ED72-4E04-BEDD-AC2DA12865EB}" srcId="{49487D0F-0080-4597-8826-4468773A541B}" destId="{8319ECF5-5DA8-4501-B235-556885B2B769}" srcOrd="3" destOrd="0" parTransId="{059F04E9-5FFE-4589-80A1-837BEAED013C}" sibTransId="{1C40A005-F8A4-41A8-8C11-8ABE686BCDC9}"/>
    <dgm:cxn modelId="{0D0F5650-6CCA-4245-9AE2-7D9FCAD2F183}" srcId="{49487D0F-0080-4597-8826-4468773A541B}" destId="{74066DE8-7733-44BE-872A-537D43707C96}" srcOrd="2" destOrd="0" parTransId="{F6650501-567D-425F-BE01-8D3528D61A85}" sibTransId="{835DD0FD-D090-44C0-B677-5E9E2BBEA3F1}"/>
    <dgm:cxn modelId="{AA02FE50-B260-4239-887D-5B3A4C495EFA}" srcId="{49487D0F-0080-4597-8826-4468773A541B}" destId="{E1360AA7-5016-4F93-9916-D1D009AD8C04}" srcOrd="5" destOrd="0" parTransId="{E6B90ADA-A590-4DC2-8F21-C935023E17BA}" sibTransId="{C32AC47D-7A6F-4EDA-A923-B8D6F8686A95}"/>
    <dgm:cxn modelId="{AE973557-67FB-47D7-9495-80F22059DCD6}" srcId="{49487D0F-0080-4597-8826-4468773A541B}" destId="{332FBE04-CCBE-4FB0-B99E-730C1332EC32}" srcOrd="4" destOrd="0" parTransId="{D4B67F8B-E5E4-4F53-A3C2-2E6F2BC5AE6B}" sibTransId="{2C71618A-097C-4E9C-B803-A5A0EBFA9253}"/>
    <dgm:cxn modelId="{C283DA79-A7FE-41EE-A57F-4D554D188E06}" srcId="{49487D0F-0080-4597-8826-4468773A541B}" destId="{CA5F8567-7D49-4C41-A2AF-CD84C0E5BA48}" srcOrd="0" destOrd="0" parTransId="{26751539-586D-4A53-8949-F0C5CE8E7EF6}" sibTransId="{238EB547-5A83-4F33-BC19-067BCD5C71C4}"/>
    <dgm:cxn modelId="{F8A6297A-A4BE-864A-A1AF-5E62602284EE}" type="presOf" srcId="{E1360AA7-5016-4F93-9916-D1D009AD8C04}" destId="{8ED83AE8-BD17-2C45-9497-6C80455E07A4}" srcOrd="0" destOrd="0" presId="urn:microsoft.com/office/officeart/2005/8/layout/default"/>
    <dgm:cxn modelId="{D101568F-1EB1-3540-BC9B-568EB6F0A455}" type="presOf" srcId="{8319ECF5-5DA8-4501-B235-556885B2B769}" destId="{C335E2D2-03A4-1A47-8579-6FD8EBE2697C}" srcOrd="0" destOrd="0" presId="urn:microsoft.com/office/officeart/2005/8/layout/default"/>
    <dgm:cxn modelId="{C0B541B6-214D-894E-875D-31C6CBD68DC3}" type="presOf" srcId="{87BCC8A4-E32C-47C4-BFF5-1D12FE45FEC8}" destId="{6FCF1C9B-FFE9-D84B-8C40-BE0894CCD04F}" srcOrd="0" destOrd="0" presId="urn:microsoft.com/office/officeart/2005/8/layout/default"/>
    <dgm:cxn modelId="{737CC8B9-AA81-41F7-978B-5ACE9736B414}" srcId="{49487D0F-0080-4597-8826-4468773A541B}" destId="{939261B9-18B2-4253-BFCB-F4E086FBC957}" srcOrd="1" destOrd="0" parTransId="{C8865354-3615-4DDF-8E44-7A386A550B8A}" sibTransId="{07385C81-1C82-4CB8-976D-9DE4270B9AE6}"/>
    <dgm:cxn modelId="{E38F10C4-8286-814E-8C5E-4F5010CEA136}" type="presOf" srcId="{D964F1E5-EDAB-4B98-B359-4826C24C7D8C}" destId="{569298DE-9DFF-C640-AD62-A2A209F589B0}" srcOrd="0" destOrd="0" presId="urn:microsoft.com/office/officeart/2005/8/layout/default"/>
    <dgm:cxn modelId="{68DF54D3-6A47-4130-83A0-A4B6792D3F35}" srcId="{49487D0F-0080-4597-8826-4468773A541B}" destId="{87BCC8A4-E32C-47C4-BFF5-1D12FE45FEC8}" srcOrd="7" destOrd="0" parTransId="{5E73A706-B6F1-49E8-82D8-FBCA954010DC}" sibTransId="{29D296A9-5BC2-4930-BB7B-3A3DB083C7EF}"/>
    <dgm:cxn modelId="{44A00FD6-43D6-4ABB-AD98-128F8B3A0D07}" srcId="{49487D0F-0080-4597-8826-4468773A541B}" destId="{D964F1E5-EDAB-4B98-B359-4826C24C7D8C}" srcOrd="8" destOrd="0" parTransId="{2603CDAE-66FD-42EA-BC93-C1A808471B37}" sibTransId="{942FA1D5-91AF-41DA-A052-CD30B569511F}"/>
    <dgm:cxn modelId="{806194D6-AE10-4645-9D7A-B4A72CD5F653}" type="presOf" srcId="{332FBE04-CCBE-4FB0-B99E-730C1332EC32}" destId="{3AD7BBE9-BBBE-434F-9895-959B96F9318E}" srcOrd="0" destOrd="0" presId="urn:microsoft.com/office/officeart/2005/8/layout/default"/>
    <dgm:cxn modelId="{7381B1EA-1B82-9649-A71C-53CC8066A7E2}" type="presOf" srcId="{CA5F8567-7D49-4C41-A2AF-CD84C0E5BA48}" destId="{431F9CFE-8373-F149-B35F-7B483FEDF8A3}" srcOrd="0" destOrd="0" presId="urn:microsoft.com/office/officeart/2005/8/layout/default"/>
    <dgm:cxn modelId="{9D52A0D0-D2B3-FC4C-8052-65F56CC46C76}" type="presParOf" srcId="{39A1F471-9F4D-D840-9BDD-80BAB8DF92DB}" destId="{431F9CFE-8373-F149-B35F-7B483FEDF8A3}" srcOrd="0" destOrd="0" presId="urn:microsoft.com/office/officeart/2005/8/layout/default"/>
    <dgm:cxn modelId="{C67CAD41-53C8-4F4B-9499-BAA5CD93D02C}" type="presParOf" srcId="{39A1F471-9F4D-D840-9BDD-80BAB8DF92DB}" destId="{14A73E1A-6BF2-0249-8DEC-7527870E8A1D}" srcOrd="1" destOrd="0" presId="urn:microsoft.com/office/officeart/2005/8/layout/default"/>
    <dgm:cxn modelId="{CF12294D-10B5-A846-B8BF-88A99211A8F5}" type="presParOf" srcId="{39A1F471-9F4D-D840-9BDD-80BAB8DF92DB}" destId="{7BEF4A95-4868-EB46-A0A6-9E687C396A45}" srcOrd="2" destOrd="0" presId="urn:microsoft.com/office/officeart/2005/8/layout/default"/>
    <dgm:cxn modelId="{F62DDFB7-0B87-A445-B74C-108E586987AF}" type="presParOf" srcId="{39A1F471-9F4D-D840-9BDD-80BAB8DF92DB}" destId="{E403C8E6-3108-1549-BA15-796F93E544E3}" srcOrd="3" destOrd="0" presId="urn:microsoft.com/office/officeart/2005/8/layout/default"/>
    <dgm:cxn modelId="{053FECE3-D34E-154B-9072-FCC3BBA4288F}" type="presParOf" srcId="{39A1F471-9F4D-D840-9BDD-80BAB8DF92DB}" destId="{DDD3C242-C89A-9049-85B4-9E05D47071A7}" srcOrd="4" destOrd="0" presId="urn:microsoft.com/office/officeart/2005/8/layout/default"/>
    <dgm:cxn modelId="{C6AB75DB-6E9A-794C-A3B8-B5497E5E30E7}" type="presParOf" srcId="{39A1F471-9F4D-D840-9BDD-80BAB8DF92DB}" destId="{45FF8C5E-2AFD-BE4A-B4F1-D96E9302CEDE}" srcOrd="5" destOrd="0" presId="urn:microsoft.com/office/officeart/2005/8/layout/default"/>
    <dgm:cxn modelId="{5E142B11-2EB7-1844-8872-BFFF2EF2ADB8}" type="presParOf" srcId="{39A1F471-9F4D-D840-9BDD-80BAB8DF92DB}" destId="{C335E2D2-03A4-1A47-8579-6FD8EBE2697C}" srcOrd="6" destOrd="0" presId="urn:microsoft.com/office/officeart/2005/8/layout/default"/>
    <dgm:cxn modelId="{437971E6-1FDE-D649-AFF6-E6FF2F43470A}" type="presParOf" srcId="{39A1F471-9F4D-D840-9BDD-80BAB8DF92DB}" destId="{B3480E49-6474-3041-AF24-386DC9AA4039}" srcOrd="7" destOrd="0" presId="urn:microsoft.com/office/officeart/2005/8/layout/default"/>
    <dgm:cxn modelId="{447E00BE-39A5-514F-933A-77BAF61C3E46}" type="presParOf" srcId="{39A1F471-9F4D-D840-9BDD-80BAB8DF92DB}" destId="{3AD7BBE9-BBBE-434F-9895-959B96F9318E}" srcOrd="8" destOrd="0" presId="urn:microsoft.com/office/officeart/2005/8/layout/default"/>
    <dgm:cxn modelId="{2611F066-1604-BB4F-B89C-AEFECC9C4CCA}" type="presParOf" srcId="{39A1F471-9F4D-D840-9BDD-80BAB8DF92DB}" destId="{61E83E0B-7864-184B-8D94-DCD6EAD31BEC}" srcOrd="9" destOrd="0" presId="urn:microsoft.com/office/officeart/2005/8/layout/default"/>
    <dgm:cxn modelId="{47B00E48-C3EB-BE49-AF7A-2D181ECB1DAE}" type="presParOf" srcId="{39A1F471-9F4D-D840-9BDD-80BAB8DF92DB}" destId="{8ED83AE8-BD17-2C45-9497-6C80455E07A4}" srcOrd="10" destOrd="0" presId="urn:microsoft.com/office/officeart/2005/8/layout/default"/>
    <dgm:cxn modelId="{02D49FE8-E8E7-6345-8638-2A2A3039B6C6}" type="presParOf" srcId="{39A1F471-9F4D-D840-9BDD-80BAB8DF92DB}" destId="{46140E24-FD26-784D-BC99-CFFEF1A2CC16}" srcOrd="11" destOrd="0" presId="urn:microsoft.com/office/officeart/2005/8/layout/default"/>
    <dgm:cxn modelId="{B30915E7-ECE4-EC45-861D-A05E88940247}" type="presParOf" srcId="{39A1F471-9F4D-D840-9BDD-80BAB8DF92DB}" destId="{00CB87C6-3B74-9C49-8930-A09C76168A1E}" srcOrd="12" destOrd="0" presId="urn:microsoft.com/office/officeart/2005/8/layout/default"/>
    <dgm:cxn modelId="{B007751D-B936-724F-9585-FFD1DDFBB2B7}" type="presParOf" srcId="{39A1F471-9F4D-D840-9BDD-80BAB8DF92DB}" destId="{9E7C90EF-7065-CE49-AB9D-4AC0BEBAC050}" srcOrd="13" destOrd="0" presId="urn:microsoft.com/office/officeart/2005/8/layout/default"/>
    <dgm:cxn modelId="{E820D7C2-04B9-AC42-AA16-2F684C51DC89}" type="presParOf" srcId="{39A1F471-9F4D-D840-9BDD-80BAB8DF92DB}" destId="{6FCF1C9B-FFE9-D84B-8C40-BE0894CCD04F}" srcOrd="14" destOrd="0" presId="urn:microsoft.com/office/officeart/2005/8/layout/default"/>
    <dgm:cxn modelId="{E492FFE4-A072-7D4F-8CA9-111347800621}" type="presParOf" srcId="{39A1F471-9F4D-D840-9BDD-80BAB8DF92DB}" destId="{B9952563-0C4E-E748-9D09-A269563771D5}" srcOrd="15" destOrd="0" presId="urn:microsoft.com/office/officeart/2005/8/layout/default"/>
    <dgm:cxn modelId="{75590F7C-DCB5-E04C-8845-6018993AD0F5}" type="presParOf" srcId="{39A1F471-9F4D-D840-9BDD-80BAB8DF92DB}" destId="{569298DE-9DFF-C640-AD62-A2A209F589B0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381DF3-18DF-4F46-B7E2-FA77A751E935}" type="doc">
      <dgm:prSet loTypeId="urn:microsoft.com/office/officeart/2016/7/layout/VerticalSolidAction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225E9E6-1A00-45EF-9614-9862224F6296}">
      <dgm:prSet/>
      <dgm:spPr/>
      <dgm:t>
        <a:bodyPr/>
        <a:lstStyle/>
        <a:p>
          <a:r>
            <a:rPr lang="en-US" dirty="0">
              <a:latin typeface="Quicksand" pitchFamily="2" charset="0"/>
            </a:rPr>
            <a:t>Foster</a:t>
          </a:r>
        </a:p>
      </dgm:t>
    </dgm:pt>
    <dgm:pt modelId="{3009A8BA-70E3-402E-87E9-C80F3FF0FC7F}" type="parTrans" cxnId="{769CE8F1-7C74-463D-8C2D-878F1E51B919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C3AE2BAC-E26D-4B74-9DF3-47A88A73D2FA}" type="sibTrans" cxnId="{769CE8F1-7C74-463D-8C2D-878F1E51B919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11B925A6-408C-40DD-956A-752F963BE8AF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Foster a society that values and respects the essential role of sanitation workers for public health and cleanliness</a:t>
          </a:r>
        </a:p>
      </dgm:t>
    </dgm:pt>
    <dgm:pt modelId="{3A650052-139A-45E4-A120-8B188FF45500}" type="parTrans" cxnId="{4C281419-2114-47A0-BC3F-053E64738F8B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FCA76D13-9B33-4B6E-838B-0979FF285DBA}" type="sibTrans" cxnId="{4C281419-2114-47A0-BC3F-053E64738F8B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456D9D74-7AEE-49AC-B9F3-99DEBEE0CEAD}">
      <dgm:prSet/>
      <dgm:spPr/>
      <dgm:t>
        <a:bodyPr/>
        <a:lstStyle/>
        <a:p>
          <a:r>
            <a:rPr lang="en-US">
              <a:latin typeface="Quicksand" pitchFamily="2" charset="0"/>
            </a:rPr>
            <a:t>Address</a:t>
          </a:r>
        </a:p>
      </dgm:t>
    </dgm:pt>
    <dgm:pt modelId="{762C9108-3A1A-4E7B-B60A-EAFF99851463}" type="parTrans" cxnId="{60FB5B3A-2F35-44BF-B2BE-E1E5D80299DF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A76C0EB1-2A8A-4115-BCB2-736E7983BFAA}" type="sibTrans" cxnId="{60FB5B3A-2F35-44BF-B2BE-E1E5D80299DF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23A2C3C2-EF9A-404A-BC1F-CCE5AEA3A1CE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Address discrimination and social stigma through awareness campaigns and inclusive policies</a:t>
          </a:r>
        </a:p>
      </dgm:t>
    </dgm:pt>
    <dgm:pt modelId="{20E844A7-A250-4F14-98F4-56756D984BF3}" type="parTrans" cxnId="{93941E32-5B2D-4E4F-B8C9-405D31F58BD1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4CCF8EE0-E891-490E-95D1-B82F2447455A}" type="sibTrans" cxnId="{93941E32-5B2D-4E4F-B8C9-405D31F58BD1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AA5F06F7-A1DD-4B60-8ED9-CED8BF6546A5}">
      <dgm:prSet/>
      <dgm:spPr/>
      <dgm:t>
        <a:bodyPr/>
        <a:lstStyle/>
        <a:p>
          <a:r>
            <a:rPr lang="en-US">
              <a:latin typeface="Quicksand" pitchFamily="2" charset="0"/>
            </a:rPr>
            <a:t>Prioritize</a:t>
          </a:r>
        </a:p>
      </dgm:t>
    </dgm:pt>
    <dgm:pt modelId="{DE60375D-C156-49E9-9D9C-C07BCEE0353C}" type="parTrans" cxnId="{447DCAA5-93C5-4FF3-9E88-9BA41CE45645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375FA75D-473E-4CF2-9FE1-1FEA6A0179D8}" type="sibTrans" cxnId="{447DCAA5-93C5-4FF3-9E88-9BA41CE45645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693CBD1C-432C-4B62-BCDE-447D00929F16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Prioritize safety and improved working conditions for sanitation workers</a:t>
          </a:r>
        </a:p>
      </dgm:t>
    </dgm:pt>
    <dgm:pt modelId="{6CFB631B-3E96-41F0-987D-D909F0686F42}" type="parTrans" cxnId="{BA9CB903-FE3C-4985-BFB6-8ECB5D76DF69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653A218E-19D9-4FBE-B7D4-D7D955B31E4C}" type="sibTrans" cxnId="{BA9CB903-FE3C-4985-BFB6-8ECB5D76DF69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55132400-9530-463A-B661-95E50979185F}">
      <dgm:prSet/>
      <dgm:spPr/>
      <dgm:t>
        <a:bodyPr/>
        <a:lstStyle/>
        <a:p>
          <a:r>
            <a:rPr lang="en-US">
              <a:latin typeface="Quicksand" pitchFamily="2" charset="0"/>
            </a:rPr>
            <a:t>Ensure</a:t>
          </a:r>
        </a:p>
      </dgm:t>
    </dgm:pt>
    <dgm:pt modelId="{6D136707-9A06-457B-9252-158AB6EBA04C}" type="parTrans" cxnId="{C6913C10-D719-42D4-A748-0AD6964E85F7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49CF654D-55A0-4E97-8977-005C0B9562EC}" type="sibTrans" cxnId="{C6913C10-D719-42D4-A748-0AD6964E85F7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3F4FE0B1-7E77-4BA1-828C-1A81D3953AA9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Ensure economic stability through fair wages, benefits, and job security</a:t>
          </a:r>
        </a:p>
      </dgm:t>
    </dgm:pt>
    <dgm:pt modelId="{E87DBAE3-78BB-4BFB-AFB0-AD03E1D0B4D8}" type="parTrans" cxnId="{EAD5C8F5-6ECB-4A89-A835-B3095FB0FA9D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A2448CF8-8202-42F1-926B-B8A14F5868BC}" type="sibTrans" cxnId="{EAD5C8F5-6ECB-4A89-A835-B3095FB0FA9D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23279086-1B06-4070-8CBF-76FC3077FC20}">
      <dgm:prSet/>
      <dgm:spPr/>
      <dgm:t>
        <a:bodyPr/>
        <a:lstStyle/>
        <a:p>
          <a:r>
            <a:rPr lang="en-US">
              <a:latin typeface="Quicksand" pitchFamily="2" charset="0"/>
            </a:rPr>
            <a:t>Empower</a:t>
          </a:r>
        </a:p>
      </dgm:t>
    </dgm:pt>
    <dgm:pt modelId="{9B2DA5D9-3260-4594-8B16-F5B842B627E7}" type="parTrans" cxnId="{204784F4-6EFB-4F58-BEC6-66CC33B0EEEE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E8B74B6F-8106-420F-94BD-F140AD94A8F3}" type="sibTrans" cxnId="{204784F4-6EFB-4F58-BEC6-66CC33B0EEEE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7348514A-53B8-4DAE-A7BC-F4B84D89F309}">
      <dgm:prSet custT="1"/>
      <dgm:spPr/>
      <dgm:t>
        <a:bodyPr/>
        <a:lstStyle/>
        <a:p>
          <a:r>
            <a:rPr lang="en-US" sz="1600" dirty="0">
              <a:latin typeface="Quicksand" pitchFamily="2" charset="0"/>
            </a:rPr>
            <a:t>Empower workers through representation, open communication, and leadership development</a:t>
          </a:r>
        </a:p>
      </dgm:t>
    </dgm:pt>
    <dgm:pt modelId="{789D1B71-38C4-4FDA-8AF1-293A22029512}" type="parTrans" cxnId="{B76113E4-889E-42D9-A01E-A8AD7340391F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5B63F073-89D6-4D4B-B7F0-8A1FDF1E076A}" type="sibTrans" cxnId="{B76113E4-889E-42D9-A01E-A8AD7340391F}">
      <dgm:prSet/>
      <dgm:spPr/>
      <dgm:t>
        <a:bodyPr/>
        <a:lstStyle/>
        <a:p>
          <a:endParaRPr lang="en-US">
            <a:latin typeface="Quicksand" pitchFamily="2" charset="0"/>
          </a:endParaRPr>
        </a:p>
      </dgm:t>
    </dgm:pt>
    <dgm:pt modelId="{1210C58C-8379-9A41-A3DC-426624C51626}" type="pres">
      <dgm:prSet presAssocID="{5E381DF3-18DF-4F46-B7E2-FA77A751E935}" presName="Name0" presStyleCnt="0">
        <dgm:presLayoutVars>
          <dgm:dir/>
          <dgm:animLvl val="lvl"/>
          <dgm:resizeHandles val="exact"/>
        </dgm:presLayoutVars>
      </dgm:prSet>
      <dgm:spPr/>
    </dgm:pt>
    <dgm:pt modelId="{87706522-D454-2247-B253-AB376BF273EF}" type="pres">
      <dgm:prSet presAssocID="{C225E9E6-1A00-45EF-9614-9862224F6296}" presName="linNode" presStyleCnt="0"/>
      <dgm:spPr/>
    </dgm:pt>
    <dgm:pt modelId="{0DCF526F-2C57-8B4F-BAA9-A563D4405AF4}" type="pres">
      <dgm:prSet presAssocID="{C225E9E6-1A00-45EF-9614-9862224F6296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E4D4880C-B22F-D34B-A003-1630EDF4A78A}" type="pres">
      <dgm:prSet presAssocID="{C225E9E6-1A00-45EF-9614-9862224F6296}" presName="descendantText" presStyleLbl="alignAccFollowNode1" presStyleIdx="0" presStyleCnt="5">
        <dgm:presLayoutVars>
          <dgm:bulletEnabled/>
        </dgm:presLayoutVars>
      </dgm:prSet>
      <dgm:spPr/>
    </dgm:pt>
    <dgm:pt modelId="{C3DAAB8E-C5D6-BF4C-B081-61D10D6C3DD1}" type="pres">
      <dgm:prSet presAssocID="{C3AE2BAC-E26D-4B74-9DF3-47A88A73D2FA}" presName="sp" presStyleCnt="0"/>
      <dgm:spPr/>
    </dgm:pt>
    <dgm:pt modelId="{CE6020FD-AF29-EB42-97E6-B1B4537CB99F}" type="pres">
      <dgm:prSet presAssocID="{456D9D74-7AEE-49AC-B9F3-99DEBEE0CEAD}" presName="linNode" presStyleCnt="0"/>
      <dgm:spPr/>
    </dgm:pt>
    <dgm:pt modelId="{ED61FB32-EBEF-0C43-914A-E666A586723C}" type="pres">
      <dgm:prSet presAssocID="{456D9D74-7AEE-49AC-B9F3-99DEBEE0CEAD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0AD6D97F-4429-6D43-A5E9-AD1991FD1336}" type="pres">
      <dgm:prSet presAssocID="{456D9D74-7AEE-49AC-B9F3-99DEBEE0CEAD}" presName="descendantText" presStyleLbl="alignAccFollowNode1" presStyleIdx="1" presStyleCnt="5">
        <dgm:presLayoutVars>
          <dgm:bulletEnabled/>
        </dgm:presLayoutVars>
      </dgm:prSet>
      <dgm:spPr/>
    </dgm:pt>
    <dgm:pt modelId="{6299F38B-7E66-C24F-9A86-4757B26E42E6}" type="pres">
      <dgm:prSet presAssocID="{A76C0EB1-2A8A-4115-BCB2-736E7983BFAA}" presName="sp" presStyleCnt="0"/>
      <dgm:spPr/>
    </dgm:pt>
    <dgm:pt modelId="{63465C86-27CE-CC48-B159-DB4AFB347AA6}" type="pres">
      <dgm:prSet presAssocID="{AA5F06F7-A1DD-4B60-8ED9-CED8BF6546A5}" presName="linNode" presStyleCnt="0"/>
      <dgm:spPr/>
    </dgm:pt>
    <dgm:pt modelId="{613E65BD-4824-0B40-8D7A-339E1FC0759D}" type="pres">
      <dgm:prSet presAssocID="{AA5F06F7-A1DD-4B60-8ED9-CED8BF6546A5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EB7F6DD7-BFA4-4F48-9CB7-BE2042D2F9BC}" type="pres">
      <dgm:prSet presAssocID="{AA5F06F7-A1DD-4B60-8ED9-CED8BF6546A5}" presName="descendantText" presStyleLbl="alignAccFollowNode1" presStyleIdx="2" presStyleCnt="5">
        <dgm:presLayoutVars>
          <dgm:bulletEnabled/>
        </dgm:presLayoutVars>
      </dgm:prSet>
      <dgm:spPr/>
    </dgm:pt>
    <dgm:pt modelId="{7A847E1D-C408-1F4C-8351-93C5E27D77A5}" type="pres">
      <dgm:prSet presAssocID="{375FA75D-473E-4CF2-9FE1-1FEA6A0179D8}" presName="sp" presStyleCnt="0"/>
      <dgm:spPr/>
    </dgm:pt>
    <dgm:pt modelId="{09B5750E-3B1F-4341-A3B8-3A0DB83D0D2F}" type="pres">
      <dgm:prSet presAssocID="{55132400-9530-463A-B661-95E50979185F}" presName="linNode" presStyleCnt="0"/>
      <dgm:spPr/>
    </dgm:pt>
    <dgm:pt modelId="{45CC2EC7-4F23-A542-8EC3-31D4A4D2416E}" type="pres">
      <dgm:prSet presAssocID="{55132400-9530-463A-B661-95E50979185F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C50102D8-230A-6040-8054-DCC7DD59453A}" type="pres">
      <dgm:prSet presAssocID="{55132400-9530-463A-B661-95E50979185F}" presName="descendantText" presStyleLbl="alignAccFollowNode1" presStyleIdx="3" presStyleCnt="5">
        <dgm:presLayoutVars>
          <dgm:bulletEnabled/>
        </dgm:presLayoutVars>
      </dgm:prSet>
      <dgm:spPr/>
    </dgm:pt>
    <dgm:pt modelId="{2965485D-0822-FA4B-AD84-D215F41C09CF}" type="pres">
      <dgm:prSet presAssocID="{49CF654D-55A0-4E97-8977-005C0B9562EC}" presName="sp" presStyleCnt="0"/>
      <dgm:spPr/>
    </dgm:pt>
    <dgm:pt modelId="{E41DA7C4-83A9-FB46-B3E7-6476C6B2DFF0}" type="pres">
      <dgm:prSet presAssocID="{23279086-1B06-4070-8CBF-76FC3077FC20}" presName="linNode" presStyleCnt="0"/>
      <dgm:spPr/>
    </dgm:pt>
    <dgm:pt modelId="{4B5BB2EF-A17C-E842-BE3B-DC67E30F42A0}" type="pres">
      <dgm:prSet presAssocID="{23279086-1B06-4070-8CBF-76FC3077FC20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C1248924-0E71-BC41-AF6D-79B8491BDC57}" type="pres">
      <dgm:prSet presAssocID="{23279086-1B06-4070-8CBF-76FC3077FC20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BA9CB903-FE3C-4985-BFB6-8ECB5D76DF69}" srcId="{AA5F06F7-A1DD-4B60-8ED9-CED8BF6546A5}" destId="{693CBD1C-432C-4B62-BCDE-447D00929F16}" srcOrd="0" destOrd="0" parTransId="{6CFB631B-3E96-41F0-987D-D909F0686F42}" sibTransId="{653A218E-19D9-4FBE-B7D4-D7D955B31E4C}"/>
    <dgm:cxn modelId="{D33FBD05-0472-AA4A-85A7-60870FE121AB}" type="presOf" srcId="{55132400-9530-463A-B661-95E50979185F}" destId="{45CC2EC7-4F23-A542-8EC3-31D4A4D2416E}" srcOrd="0" destOrd="0" presId="urn:microsoft.com/office/officeart/2016/7/layout/VerticalSolidActionList"/>
    <dgm:cxn modelId="{C6913C10-D719-42D4-A748-0AD6964E85F7}" srcId="{5E381DF3-18DF-4F46-B7E2-FA77A751E935}" destId="{55132400-9530-463A-B661-95E50979185F}" srcOrd="3" destOrd="0" parTransId="{6D136707-9A06-457B-9252-158AB6EBA04C}" sibTransId="{49CF654D-55A0-4E97-8977-005C0B9562EC}"/>
    <dgm:cxn modelId="{4C281419-2114-47A0-BC3F-053E64738F8B}" srcId="{C225E9E6-1A00-45EF-9614-9862224F6296}" destId="{11B925A6-408C-40DD-956A-752F963BE8AF}" srcOrd="0" destOrd="0" parTransId="{3A650052-139A-45E4-A120-8B188FF45500}" sibTransId="{FCA76D13-9B33-4B6E-838B-0979FF285DBA}"/>
    <dgm:cxn modelId="{6AAC421E-1BCC-5040-A6F4-B54493ACC155}" type="presOf" srcId="{7348514A-53B8-4DAE-A7BC-F4B84D89F309}" destId="{C1248924-0E71-BC41-AF6D-79B8491BDC57}" srcOrd="0" destOrd="0" presId="urn:microsoft.com/office/officeart/2016/7/layout/VerticalSolidActionList"/>
    <dgm:cxn modelId="{58F20F27-D325-CA41-8B6B-0E72B9178BD2}" type="presOf" srcId="{456D9D74-7AEE-49AC-B9F3-99DEBEE0CEAD}" destId="{ED61FB32-EBEF-0C43-914A-E666A586723C}" srcOrd="0" destOrd="0" presId="urn:microsoft.com/office/officeart/2016/7/layout/VerticalSolidActionList"/>
    <dgm:cxn modelId="{F3982430-2304-1240-BD6C-8E1EF239764C}" type="presOf" srcId="{5E381DF3-18DF-4F46-B7E2-FA77A751E935}" destId="{1210C58C-8379-9A41-A3DC-426624C51626}" srcOrd="0" destOrd="0" presId="urn:microsoft.com/office/officeart/2016/7/layout/VerticalSolidActionList"/>
    <dgm:cxn modelId="{93941E32-5B2D-4E4F-B8C9-405D31F58BD1}" srcId="{456D9D74-7AEE-49AC-B9F3-99DEBEE0CEAD}" destId="{23A2C3C2-EF9A-404A-BC1F-CCE5AEA3A1CE}" srcOrd="0" destOrd="0" parTransId="{20E844A7-A250-4F14-98F4-56756D984BF3}" sibTransId="{4CCF8EE0-E891-490E-95D1-B82F2447455A}"/>
    <dgm:cxn modelId="{60FB5B3A-2F35-44BF-B2BE-E1E5D80299DF}" srcId="{5E381DF3-18DF-4F46-B7E2-FA77A751E935}" destId="{456D9D74-7AEE-49AC-B9F3-99DEBEE0CEAD}" srcOrd="1" destOrd="0" parTransId="{762C9108-3A1A-4E7B-B60A-EAFF99851463}" sibTransId="{A76C0EB1-2A8A-4115-BCB2-736E7983BFAA}"/>
    <dgm:cxn modelId="{30D36449-D307-9A4F-A83F-DA59A21FC066}" type="presOf" srcId="{23A2C3C2-EF9A-404A-BC1F-CCE5AEA3A1CE}" destId="{0AD6D97F-4429-6D43-A5E9-AD1991FD1336}" srcOrd="0" destOrd="0" presId="urn:microsoft.com/office/officeart/2016/7/layout/VerticalSolidActionList"/>
    <dgm:cxn modelId="{7128B478-24A4-9547-9D9B-51D658A9066B}" type="presOf" srcId="{23279086-1B06-4070-8CBF-76FC3077FC20}" destId="{4B5BB2EF-A17C-E842-BE3B-DC67E30F42A0}" srcOrd="0" destOrd="0" presId="urn:microsoft.com/office/officeart/2016/7/layout/VerticalSolidActionList"/>
    <dgm:cxn modelId="{040EFEA3-FC05-A240-A389-DA76C0432B9E}" type="presOf" srcId="{693CBD1C-432C-4B62-BCDE-447D00929F16}" destId="{EB7F6DD7-BFA4-4F48-9CB7-BE2042D2F9BC}" srcOrd="0" destOrd="0" presId="urn:microsoft.com/office/officeart/2016/7/layout/VerticalSolidActionList"/>
    <dgm:cxn modelId="{447DCAA5-93C5-4FF3-9E88-9BA41CE45645}" srcId="{5E381DF3-18DF-4F46-B7E2-FA77A751E935}" destId="{AA5F06F7-A1DD-4B60-8ED9-CED8BF6546A5}" srcOrd="2" destOrd="0" parTransId="{DE60375D-C156-49E9-9D9C-C07BCEE0353C}" sibTransId="{375FA75D-473E-4CF2-9FE1-1FEA6A0179D8}"/>
    <dgm:cxn modelId="{8AC7F6A7-A6B9-5C40-A951-91A92C790AA3}" type="presOf" srcId="{11B925A6-408C-40DD-956A-752F963BE8AF}" destId="{E4D4880C-B22F-D34B-A003-1630EDF4A78A}" srcOrd="0" destOrd="0" presId="urn:microsoft.com/office/officeart/2016/7/layout/VerticalSolidActionList"/>
    <dgm:cxn modelId="{C0973AD5-135B-B045-BAEA-A640931BEDF2}" type="presOf" srcId="{3F4FE0B1-7E77-4BA1-828C-1A81D3953AA9}" destId="{C50102D8-230A-6040-8054-DCC7DD59453A}" srcOrd="0" destOrd="0" presId="urn:microsoft.com/office/officeart/2016/7/layout/VerticalSolidActionList"/>
    <dgm:cxn modelId="{B76113E4-889E-42D9-A01E-A8AD7340391F}" srcId="{23279086-1B06-4070-8CBF-76FC3077FC20}" destId="{7348514A-53B8-4DAE-A7BC-F4B84D89F309}" srcOrd="0" destOrd="0" parTransId="{789D1B71-38C4-4FDA-8AF1-293A22029512}" sibTransId="{5B63F073-89D6-4D4B-B7F0-8A1FDF1E076A}"/>
    <dgm:cxn modelId="{860BF1E9-8ACB-0C4E-8FD5-2F78CF9171B4}" type="presOf" srcId="{AA5F06F7-A1DD-4B60-8ED9-CED8BF6546A5}" destId="{613E65BD-4824-0B40-8D7A-339E1FC0759D}" srcOrd="0" destOrd="0" presId="urn:microsoft.com/office/officeart/2016/7/layout/VerticalSolidActionList"/>
    <dgm:cxn modelId="{769CE8F1-7C74-463D-8C2D-878F1E51B919}" srcId="{5E381DF3-18DF-4F46-B7E2-FA77A751E935}" destId="{C225E9E6-1A00-45EF-9614-9862224F6296}" srcOrd="0" destOrd="0" parTransId="{3009A8BA-70E3-402E-87E9-C80F3FF0FC7F}" sibTransId="{C3AE2BAC-E26D-4B74-9DF3-47A88A73D2FA}"/>
    <dgm:cxn modelId="{204784F4-6EFB-4F58-BEC6-66CC33B0EEEE}" srcId="{5E381DF3-18DF-4F46-B7E2-FA77A751E935}" destId="{23279086-1B06-4070-8CBF-76FC3077FC20}" srcOrd="4" destOrd="0" parTransId="{9B2DA5D9-3260-4594-8B16-F5B842B627E7}" sibTransId="{E8B74B6F-8106-420F-94BD-F140AD94A8F3}"/>
    <dgm:cxn modelId="{EAD5C8F5-6ECB-4A89-A835-B3095FB0FA9D}" srcId="{55132400-9530-463A-B661-95E50979185F}" destId="{3F4FE0B1-7E77-4BA1-828C-1A81D3953AA9}" srcOrd="0" destOrd="0" parTransId="{E87DBAE3-78BB-4BFB-AFB0-AD03E1D0B4D8}" sibTransId="{A2448CF8-8202-42F1-926B-B8A14F5868BC}"/>
    <dgm:cxn modelId="{E69D46F7-7F9B-6D41-9D39-8526ADD3D0DF}" type="presOf" srcId="{C225E9E6-1A00-45EF-9614-9862224F6296}" destId="{0DCF526F-2C57-8B4F-BAA9-A563D4405AF4}" srcOrd="0" destOrd="0" presId="urn:microsoft.com/office/officeart/2016/7/layout/VerticalSolidActionList"/>
    <dgm:cxn modelId="{4703D6F6-3281-E645-AF74-BD6BBE7447D1}" type="presParOf" srcId="{1210C58C-8379-9A41-A3DC-426624C51626}" destId="{87706522-D454-2247-B253-AB376BF273EF}" srcOrd="0" destOrd="0" presId="urn:microsoft.com/office/officeart/2016/7/layout/VerticalSolidActionList"/>
    <dgm:cxn modelId="{33A6A78B-88BA-5F43-903C-EA9D857B872E}" type="presParOf" srcId="{87706522-D454-2247-B253-AB376BF273EF}" destId="{0DCF526F-2C57-8B4F-BAA9-A563D4405AF4}" srcOrd="0" destOrd="0" presId="urn:microsoft.com/office/officeart/2016/7/layout/VerticalSolidActionList"/>
    <dgm:cxn modelId="{5C79C323-CB60-4544-B967-6A07D1570BCC}" type="presParOf" srcId="{87706522-D454-2247-B253-AB376BF273EF}" destId="{E4D4880C-B22F-D34B-A003-1630EDF4A78A}" srcOrd="1" destOrd="0" presId="urn:microsoft.com/office/officeart/2016/7/layout/VerticalSolidActionList"/>
    <dgm:cxn modelId="{3384EF73-B905-314F-93B1-B19C621ECEDD}" type="presParOf" srcId="{1210C58C-8379-9A41-A3DC-426624C51626}" destId="{C3DAAB8E-C5D6-BF4C-B081-61D10D6C3DD1}" srcOrd="1" destOrd="0" presId="urn:microsoft.com/office/officeart/2016/7/layout/VerticalSolidActionList"/>
    <dgm:cxn modelId="{EFF35745-3FEF-D049-BB0B-A0692A839668}" type="presParOf" srcId="{1210C58C-8379-9A41-A3DC-426624C51626}" destId="{CE6020FD-AF29-EB42-97E6-B1B4537CB99F}" srcOrd="2" destOrd="0" presId="urn:microsoft.com/office/officeart/2016/7/layout/VerticalSolidActionList"/>
    <dgm:cxn modelId="{6D16F456-7E54-2D4D-B0F3-41A85A91B04D}" type="presParOf" srcId="{CE6020FD-AF29-EB42-97E6-B1B4537CB99F}" destId="{ED61FB32-EBEF-0C43-914A-E666A586723C}" srcOrd="0" destOrd="0" presId="urn:microsoft.com/office/officeart/2016/7/layout/VerticalSolidActionList"/>
    <dgm:cxn modelId="{C8EB0EF9-6E93-9847-B078-CDD1BA6B196C}" type="presParOf" srcId="{CE6020FD-AF29-EB42-97E6-B1B4537CB99F}" destId="{0AD6D97F-4429-6D43-A5E9-AD1991FD1336}" srcOrd="1" destOrd="0" presId="urn:microsoft.com/office/officeart/2016/7/layout/VerticalSolidActionList"/>
    <dgm:cxn modelId="{53D0BEC6-DF1A-CA47-B039-5904E179CCFA}" type="presParOf" srcId="{1210C58C-8379-9A41-A3DC-426624C51626}" destId="{6299F38B-7E66-C24F-9A86-4757B26E42E6}" srcOrd="3" destOrd="0" presId="urn:microsoft.com/office/officeart/2016/7/layout/VerticalSolidActionList"/>
    <dgm:cxn modelId="{7A6F1406-9B96-1F42-B111-60BFBDB99CAE}" type="presParOf" srcId="{1210C58C-8379-9A41-A3DC-426624C51626}" destId="{63465C86-27CE-CC48-B159-DB4AFB347AA6}" srcOrd="4" destOrd="0" presId="urn:microsoft.com/office/officeart/2016/7/layout/VerticalSolidActionList"/>
    <dgm:cxn modelId="{113769FA-82DB-BF47-BEB7-1AFCCCDE0291}" type="presParOf" srcId="{63465C86-27CE-CC48-B159-DB4AFB347AA6}" destId="{613E65BD-4824-0B40-8D7A-339E1FC0759D}" srcOrd="0" destOrd="0" presId="urn:microsoft.com/office/officeart/2016/7/layout/VerticalSolidActionList"/>
    <dgm:cxn modelId="{84D0E0A7-E3AB-D94B-985F-E95C6EB58113}" type="presParOf" srcId="{63465C86-27CE-CC48-B159-DB4AFB347AA6}" destId="{EB7F6DD7-BFA4-4F48-9CB7-BE2042D2F9BC}" srcOrd="1" destOrd="0" presId="urn:microsoft.com/office/officeart/2016/7/layout/VerticalSolidActionList"/>
    <dgm:cxn modelId="{F311E9B6-8497-E148-AE1F-0D65CF1D561B}" type="presParOf" srcId="{1210C58C-8379-9A41-A3DC-426624C51626}" destId="{7A847E1D-C408-1F4C-8351-93C5E27D77A5}" srcOrd="5" destOrd="0" presId="urn:microsoft.com/office/officeart/2016/7/layout/VerticalSolidActionList"/>
    <dgm:cxn modelId="{91744D9A-7FF3-5B41-A1DD-7529F5CEB278}" type="presParOf" srcId="{1210C58C-8379-9A41-A3DC-426624C51626}" destId="{09B5750E-3B1F-4341-A3B8-3A0DB83D0D2F}" srcOrd="6" destOrd="0" presId="urn:microsoft.com/office/officeart/2016/7/layout/VerticalSolidActionList"/>
    <dgm:cxn modelId="{DA6A3765-725C-3940-BFAB-447B1BA68F01}" type="presParOf" srcId="{09B5750E-3B1F-4341-A3B8-3A0DB83D0D2F}" destId="{45CC2EC7-4F23-A542-8EC3-31D4A4D2416E}" srcOrd="0" destOrd="0" presId="urn:microsoft.com/office/officeart/2016/7/layout/VerticalSolidActionList"/>
    <dgm:cxn modelId="{1A26F8BF-65C7-704B-A6FE-D7E80B4B62E4}" type="presParOf" srcId="{09B5750E-3B1F-4341-A3B8-3A0DB83D0D2F}" destId="{C50102D8-230A-6040-8054-DCC7DD59453A}" srcOrd="1" destOrd="0" presId="urn:microsoft.com/office/officeart/2016/7/layout/VerticalSolidActionList"/>
    <dgm:cxn modelId="{681B800D-63BA-EC41-9275-0B5BBE737243}" type="presParOf" srcId="{1210C58C-8379-9A41-A3DC-426624C51626}" destId="{2965485D-0822-FA4B-AD84-D215F41C09CF}" srcOrd="7" destOrd="0" presId="urn:microsoft.com/office/officeart/2016/7/layout/VerticalSolidActionList"/>
    <dgm:cxn modelId="{70C22A09-F857-694C-8EB2-969436204D06}" type="presParOf" srcId="{1210C58C-8379-9A41-A3DC-426624C51626}" destId="{E41DA7C4-83A9-FB46-B3E7-6476C6B2DFF0}" srcOrd="8" destOrd="0" presId="urn:microsoft.com/office/officeart/2016/7/layout/VerticalSolidActionList"/>
    <dgm:cxn modelId="{174F95BE-DC19-9E4C-BAEA-EA564725841B}" type="presParOf" srcId="{E41DA7C4-83A9-FB46-B3E7-6476C6B2DFF0}" destId="{4B5BB2EF-A17C-E842-BE3B-DC67E30F42A0}" srcOrd="0" destOrd="0" presId="urn:microsoft.com/office/officeart/2016/7/layout/VerticalSolidActionList"/>
    <dgm:cxn modelId="{3CB85B0C-5303-6645-A2DA-65BD501D2BAF}" type="presParOf" srcId="{E41DA7C4-83A9-FB46-B3E7-6476C6B2DFF0}" destId="{C1248924-0E71-BC41-AF6D-79B8491BDC57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E73DB-6E5A-D74E-8383-6AC783590BEB}">
      <dsp:nvSpPr>
        <dsp:cNvPr id="0" name=""/>
        <dsp:cNvSpPr/>
      </dsp:nvSpPr>
      <dsp:spPr>
        <a:xfrm>
          <a:off x="3135" y="269297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Pakistan is in South Asia.</a:t>
          </a:r>
        </a:p>
      </dsp:txBody>
      <dsp:txXfrm>
        <a:off x="3135" y="269297"/>
        <a:ext cx="2487646" cy="1492587"/>
      </dsp:txXfrm>
    </dsp:sp>
    <dsp:sp modelId="{10BE2CDC-F8D1-E649-9E50-97A0D9420EF6}">
      <dsp:nvSpPr>
        <dsp:cNvPr id="0" name=""/>
        <dsp:cNvSpPr/>
      </dsp:nvSpPr>
      <dsp:spPr>
        <a:xfrm>
          <a:off x="2739546" y="269297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It is the fifth most populous country with 243 Million. </a:t>
          </a:r>
        </a:p>
      </dsp:txBody>
      <dsp:txXfrm>
        <a:off x="2739546" y="269297"/>
        <a:ext cx="2487646" cy="1492587"/>
      </dsp:txXfrm>
    </dsp:sp>
    <dsp:sp modelId="{8D29DCF2-F5AA-B040-A70C-418F6245C8AD}">
      <dsp:nvSpPr>
        <dsp:cNvPr id="0" name=""/>
        <dsp:cNvSpPr/>
      </dsp:nvSpPr>
      <dsp:spPr>
        <a:xfrm>
          <a:off x="5475957" y="269297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It is the second-largest Muslim population in the world. </a:t>
          </a:r>
        </a:p>
      </dsp:txBody>
      <dsp:txXfrm>
        <a:off x="5475957" y="269297"/>
        <a:ext cx="2487646" cy="1492587"/>
      </dsp:txXfrm>
    </dsp:sp>
    <dsp:sp modelId="{1F4E3EF4-1073-5F49-AD8A-2EC6DF093B3F}">
      <dsp:nvSpPr>
        <dsp:cNvPr id="0" name=""/>
        <dsp:cNvSpPr/>
      </dsp:nvSpPr>
      <dsp:spPr>
        <a:xfrm>
          <a:off x="8212368" y="269297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country is composed of five provinces with entirely different languages, cultures and topography.</a:t>
          </a:r>
        </a:p>
      </dsp:txBody>
      <dsp:txXfrm>
        <a:off x="8212368" y="269297"/>
        <a:ext cx="2487646" cy="1492587"/>
      </dsp:txXfrm>
    </dsp:sp>
    <dsp:sp modelId="{4E7CAC90-75AE-6041-B584-A838B04CF6EC}">
      <dsp:nvSpPr>
        <dsp:cNvPr id="0" name=""/>
        <dsp:cNvSpPr/>
      </dsp:nvSpPr>
      <dsp:spPr>
        <a:xfrm>
          <a:off x="1371341" y="2010649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Islam is the state religion. </a:t>
          </a:r>
        </a:p>
      </dsp:txBody>
      <dsp:txXfrm>
        <a:off x="1371341" y="2010649"/>
        <a:ext cx="2487646" cy="1492587"/>
      </dsp:txXfrm>
    </dsp:sp>
    <dsp:sp modelId="{057CB7B0-CC80-2B4D-9046-CF79C7402CD9}">
      <dsp:nvSpPr>
        <dsp:cNvPr id="0" name=""/>
        <dsp:cNvSpPr/>
      </dsp:nvSpPr>
      <dsp:spPr>
        <a:xfrm>
          <a:off x="4107751" y="2010649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About 96.47% population is Muslim. </a:t>
          </a:r>
        </a:p>
      </dsp:txBody>
      <dsp:txXfrm>
        <a:off x="4107751" y="2010649"/>
        <a:ext cx="2487646" cy="1492587"/>
      </dsp:txXfrm>
    </dsp:sp>
    <dsp:sp modelId="{DF4AC58D-E435-7846-B6B9-677324444633}">
      <dsp:nvSpPr>
        <dsp:cNvPr id="0" name=""/>
        <dsp:cNvSpPr/>
      </dsp:nvSpPr>
      <dsp:spPr>
        <a:xfrm>
          <a:off x="6844162" y="2010649"/>
          <a:ext cx="2487646" cy="14925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Hindu (1.74%), Christian (1.27%), Scheduled Caste (0.4%), Ahmadiyya (0.1%), Others (0.2)</a:t>
          </a:r>
        </a:p>
      </dsp:txBody>
      <dsp:txXfrm>
        <a:off x="6844162" y="2010649"/>
        <a:ext cx="2487646" cy="14925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1F30F-2D3A-2D47-AEA1-B404615EF262}">
      <dsp:nvSpPr>
        <dsp:cNvPr id="0" name=""/>
        <dsp:cNvSpPr/>
      </dsp:nvSpPr>
      <dsp:spPr>
        <a:xfrm>
          <a:off x="0" y="771634"/>
          <a:ext cx="3010260" cy="19115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D5059-2EEC-1A46-8EF6-B2B90ECBB129}">
      <dsp:nvSpPr>
        <dsp:cNvPr id="0" name=""/>
        <dsp:cNvSpPr/>
      </dsp:nvSpPr>
      <dsp:spPr>
        <a:xfrm>
          <a:off x="334473" y="1089384"/>
          <a:ext cx="3010260" cy="1911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Quicksand" pitchFamily="2" charset="0"/>
            </a:rPr>
            <a:t>Sanitation labor is institutionalized as well as done by individuals</a:t>
          </a:r>
        </a:p>
      </dsp:txBody>
      <dsp:txXfrm>
        <a:off x="390459" y="1145370"/>
        <a:ext cx="2898288" cy="1799543"/>
      </dsp:txXfrm>
    </dsp:sp>
    <dsp:sp modelId="{037F5D8B-5C96-F142-966F-D5B971231EE8}">
      <dsp:nvSpPr>
        <dsp:cNvPr id="0" name=""/>
        <dsp:cNvSpPr/>
      </dsp:nvSpPr>
      <dsp:spPr>
        <a:xfrm>
          <a:off x="3679207" y="771634"/>
          <a:ext cx="3010260" cy="19115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937A2-6ECF-AB49-81D7-BE594313B7FF}">
      <dsp:nvSpPr>
        <dsp:cNvPr id="0" name=""/>
        <dsp:cNvSpPr/>
      </dsp:nvSpPr>
      <dsp:spPr>
        <a:xfrm>
          <a:off x="4013681" y="1089384"/>
          <a:ext cx="3010260" cy="1911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Quicksand" pitchFamily="2" charset="0"/>
            </a:rPr>
            <a:t>Districts have municipalities to collect waste and provide sanitation</a:t>
          </a:r>
          <a:r>
            <a:rPr lang="en-US" sz="2200" kern="1200" dirty="0"/>
            <a:t>. </a:t>
          </a:r>
        </a:p>
      </dsp:txBody>
      <dsp:txXfrm>
        <a:off x="4069667" y="1145370"/>
        <a:ext cx="2898288" cy="1799543"/>
      </dsp:txXfrm>
    </dsp:sp>
    <dsp:sp modelId="{BF5166EE-822D-FD47-99A3-0D2CC7425D4C}">
      <dsp:nvSpPr>
        <dsp:cNvPr id="0" name=""/>
        <dsp:cNvSpPr/>
      </dsp:nvSpPr>
      <dsp:spPr>
        <a:xfrm>
          <a:off x="7358415" y="771634"/>
          <a:ext cx="3010260" cy="19115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C35FD-344A-9949-9BE8-A5010BE00BFB}">
      <dsp:nvSpPr>
        <dsp:cNvPr id="0" name=""/>
        <dsp:cNvSpPr/>
      </dsp:nvSpPr>
      <dsp:spPr>
        <a:xfrm>
          <a:off x="7692889" y="1089384"/>
          <a:ext cx="3010260" cy="1911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</a:rPr>
            <a:t>The number of workers in a municipality depends on the size and topography of the district. </a:t>
          </a:r>
        </a:p>
      </dsp:txBody>
      <dsp:txXfrm>
        <a:off x="7748875" y="1145370"/>
        <a:ext cx="2898288" cy="17995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67539-16D6-964C-9737-BEE7448DDCC1}">
      <dsp:nvSpPr>
        <dsp:cNvPr id="0" name=""/>
        <dsp:cNvSpPr/>
      </dsp:nvSpPr>
      <dsp:spPr>
        <a:xfrm>
          <a:off x="913796" y="0"/>
          <a:ext cx="4271866" cy="427186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FE2D0-6B51-E349-A7B6-050FF8426E91}">
      <dsp:nvSpPr>
        <dsp:cNvPr id="0" name=""/>
        <dsp:cNvSpPr/>
      </dsp:nvSpPr>
      <dsp:spPr>
        <a:xfrm>
          <a:off x="1160026" y="277671"/>
          <a:ext cx="1708746" cy="170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latin typeface="Quicksand" pitchFamily="2" charset="0"/>
            </a:rPr>
            <a:t>A Continuation of the Indian Caste System: </a:t>
          </a:r>
          <a:r>
            <a:rPr lang="en-US" sz="1200" b="0" i="1" kern="1200" dirty="0">
              <a:latin typeface="Quicksand" pitchFamily="2" charset="0"/>
            </a:rPr>
            <a:t>entrenched discrimination, enduring despite conversions</a:t>
          </a:r>
          <a:r>
            <a:rPr lang="en-US" sz="1200" b="0" i="0" kern="1200" dirty="0">
              <a:latin typeface="Quicksand" pitchFamily="2" charset="0"/>
            </a:rPr>
            <a:t>.</a:t>
          </a:r>
          <a:endParaRPr lang="en-US" sz="1200" kern="1200" dirty="0">
            <a:latin typeface="Quicksand" pitchFamily="2" charset="0"/>
          </a:endParaRPr>
        </a:p>
      </dsp:txBody>
      <dsp:txXfrm>
        <a:off x="1243440" y="361085"/>
        <a:ext cx="1541918" cy="1541918"/>
      </dsp:txXfrm>
    </dsp:sp>
    <dsp:sp modelId="{4031408E-232C-1B46-978E-4CCBFE886F29}">
      <dsp:nvSpPr>
        <dsp:cNvPr id="0" name=""/>
        <dsp:cNvSpPr/>
      </dsp:nvSpPr>
      <dsp:spPr>
        <a:xfrm>
          <a:off x="3058708" y="307608"/>
          <a:ext cx="1926936" cy="16488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u="none" kern="1200" dirty="0">
              <a:latin typeface="Quicksand" pitchFamily="2" charset="0"/>
            </a:rPr>
            <a:t>Discrimination based on Work and Descent:</a:t>
          </a:r>
          <a:r>
            <a:rPr lang="en-US" sz="1200" i="1" u="none" kern="1200" dirty="0">
              <a:latin typeface="Quicksand" pitchFamily="2" charset="0"/>
            </a:rPr>
            <a:t> </a:t>
          </a:r>
          <a:r>
            <a:rPr lang="en-US" sz="1100" b="0" i="1" kern="1200" dirty="0">
              <a:latin typeface="Quicksand" pitchFamily="2" charset="0"/>
            </a:rPr>
            <a:t>derogatory terms, Christian overrepresentation, caste patterns, and overlooked </a:t>
          </a:r>
          <a:r>
            <a:rPr lang="en-US" sz="1100" i="1" kern="1200" dirty="0">
              <a:latin typeface="Quicksand" pitchFamily="2" charset="0"/>
            </a:rPr>
            <a:t>policies descent.</a:t>
          </a:r>
        </a:p>
      </dsp:txBody>
      <dsp:txXfrm>
        <a:off x="3139199" y="388099"/>
        <a:ext cx="1765954" cy="1487889"/>
      </dsp:txXfrm>
    </dsp:sp>
    <dsp:sp modelId="{6FE0260E-F925-A141-80B3-AA1A30CBFBA8}">
      <dsp:nvSpPr>
        <dsp:cNvPr id="0" name=""/>
        <dsp:cNvSpPr/>
      </dsp:nvSpPr>
      <dsp:spPr>
        <a:xfrm>
          <a:off x="1069599" y="2230836"/>
          <a:ext cx="1889600" cy="18179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none" kern="1200" dirty="0">
              <a:latin typeface="Quicksand" pitchFamily="2" charset="0"/>
            </a:rPr>
            <a:t>An Occupation for the Ritually Impure and Untouchables:</a:t>
          </a:r>
          <a:r>
            <a:rPr lang="en-US" sz="1200" i="0" u="none" kern="1200" dirty="0">
              <a:latin typeface="Quicksand" pitchFamily="2" charset="0"/>
            </a:rPr>
            <a:t> </a:t>
          </a:r>
          <a:r>
            <a:rPr lang="en-US" sz="1200" b="0" i="1" kern="1200" dirty="0">
              <a:latin typeface="Quicksand" pitchFamily="2" charset="0"/>
            </a:rPr>
            <a:t>severe exclusion, denied opportunities, ritually impure, and untouchable.</a:t>
          </a:r>
          <a:endParaRPr lang="en-US" sz="1200" i="1" kern="1200" dirty="0">
            <a:latin typeface="Quicksand" pitchFamily="2" charset="0"/>
          </a:endParaRPr>
        </a:p>
      </dsp:txBody>
      <dsp:txXfrm>
        <a:off x="1158345" y="2319582"/>
        <a:ext cx="1712108" cy="1640477"/>
      </dsp:txXfrm>
    </dsp:sp>
    <dsp:sp modelId="{9FFD8011-06A8-3F44-B9D6-6639A74DCDBF}">
      <dsp:nvSpPr>
        <dsp:cNvPr id="0" name=""/>
        <dsp:cNvSpPr/>
      </dsp:nvSpPr>
      <dsp:spPr>
        <a:xfrm>
          <a:off x="3058708" y="2230836"/>
          <a:ext cx="1926936" cy="18179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/>
            <a:t>An Occupation of Religious Discrimination: </a:t>
          </a:r>
          <a:r>
            <a:rPr lang="en-US" sz="1200" b="0" i="1" kern="1200" dirty="0"/>
            <a:t>Christian-majority workforce, deaths as "minority issue,” religious hierarchy, caste influence, and biased state policies.</a:t>
          </a:r>
          <a:endParaRPr lang="en-US" sz="1200" i="1" kern="1200" dirty="0"/>
        </a:p>
      </dsp:txBody>
      <dsp:txXfrm>
        <a:off x="3147454" y="2319582"/>
        <a:ext cx="1749444" cy="16404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833FF-F1D2-4AF3-8C3F-E9E5E424F3A5}">
      <dsp:nvSpPr>
        <dsp:cNvPr id="0" name=""/>
        <dsp:cNvSpPr/>
      </dsp:nvSpPr>
      <dsp:spPr>
        <a:xfrm>
          <a:off x="648393" y="117649"/>
          <a:ext cx="1796933" cy="17969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</a:rPr>
            <a:t>Christian</a:t>
          </a:r>
        </a:p>
      </dsp:txBody>
      <dsp:txXfrm>
        <a:off x="887984" y="432112"/>
        <a:ext cx="1317751" cy="808619"/>
      </dsp:txXfrm>
    </dsp:sp>
    <dsp:sp modelId="{499C19E8-2E0A-42B2-8AEE-3E29E6546A43}">
      <dsp:nvSpPr>
        <dsp:cNvPr id="0" name=""/>
        <dsp:cNvSpPr/>
      </dsp:nvSpPr>
      <dsp:spPr>
        <a:xfrm>
          <a:off x="1296786" y="1240732"/>
          <a:ext cx="1796933" cy="1796933"/>
        </a:xfrm>
        <a:prstGeom prst="ellipse">
          <a:avLst/>
        </a:prstGeom>
        <a:solidFill>
          <a:schemeClr val="accent2">
            <a:alpha val="50000"/>
            <a:hueOff val="-2135567"/>
            <a:satOff val="4101"/>
            <a:lumOff val="-187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</a:rPr>
            <a:t>Chuhra</a:t>
          </a:r>
        </a:p>
      </dsp:txBody>
      <dsp:txXfrm>
        <a:off x="1846348" y="1704940"/>
        <a:ext cx="1078159" cy="988313"/>
      </dsp:txXfrm>
    </dsp:sp>
    <dsp:sp modelId="{D9A5121C-BD90-47B1-8FF3-6E66F1A7E593}">
      <dsp:nvSpPr>
        <dsp:cNvPr id="0" name=""/>
        <dsp:cNvSpPr/>
      </dsp:nvSpPr>
      <dsp:spPr>
        <a:xfrm>
          <a:off x="90259" y="1195162"/>
          <a:ext cx="1796933" cy="1796933"/>
        </a:xfrm>
        <a:prstGeom prst="ellipse">
          <a:avLst/>
        </a:prstGeom>
        <a:solidFill>
          <a:schemeClr val="accent2">
            <a:alpha val="50000"/>
            <a:hueOff val="-4271134"/>
            <a:satOff val="8203"/>
            <a:lumOff val="-374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Quicksand" pitchFamily="2" charset="0"/>
            </a:rPr>
            <a:t>Sanitation worker</a:t>
          </a:r>
        </a:p>
      </dsp:txBody>
      <dsp:txXfrm>
        <a:off x="259471" y="1659370"/>
        <a:ext cx="1078159" cy="9883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648B0-1955-494E-91E7-CCC65E3AE76A}">
      <dsp:nvSpPr>
        <dsp:cNvPr id="0" name=""/>
        <dsp:cNvSpPr/>
      </dsp:nvSpPr>
      <dsp:spPr>
        <a:xfrm>
          <a:off x="272526" y="437900"/>
          <a:ext cx="3116046" cy="1290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latin typeface="Quicksand" pitchFamily="2" charset="0"/>
            </a:rPr>
            <a:t>An Unhygienic and Unsafe </a:t>
          </a:r>
          <a:r>
            <a:rPr lang="en-US" sz="1400" b="1" u="none" kern="1200" dirty="0" err="1">
              <a:latin typeface="Quicksand" pitchFamily="2" charset="0"/>
            </a:rPr>
            <a:t>Labour</a:t>
          </a:r>
          <a:r>
            <a:rPr lang="en-US" sz="1400" b="1" u="none" kern="1200" dirty="0">
              <a:latin typeface="Quicksand" pitchFamily="2" charset="0"/>
            </a:rPr>
            <a:t>: </a:t>
          </a:r>
          <a:r>
            <a:rPr lang="en-US" sz="1200" b="0" i="1" kern="1200" dirty="0">
              <a:latin typeface="Quicksand" pitchFamily="2" charset="0"/>
            </a:rPr>
            <a:t>frequent exposure to hazardous substances without proper protective equipment, resulting in widespread health issues and injuries.</a:t>
          </a:r>
          <a:endParaRPr lang="en-US" sz="1200" i="1" kern="1200" dirty="0">
            <a:latin typeface="Quicksand" pitchFamily="2" charset="0"/>
          </a:endParaRPr>
        </a:p>
      </dsp:txBody>
      <dsp:txXfrm>
        <a:off x="310324" y="475698"/>
        <a:ext cx="3040450" cy="1214936"/>
      </dsp:txXfrm>
    </dsp:sp>
    <dsp:sp modelId="{522A9D4D-8323-C046-8567-20DB92095208}">
      <dsp:nvSpPr>
        <dsp:cNvPr id="0" name=""/>
        <dsp:cNvSpPr/>
      </dsp:nvSpPr>
      <dsp:spPr>
        <a:xfrm>
          <a:off x="3481578" y="952113"/>
          <a:ext cx="224059" cy="262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Quicksand" pitchFamily="2" charset="0"/>
          </a:endParaRPr>
        </a:p>
      </dsp:txBody>
      <dsp:txXfrm>
        <a:off x="3481578" y="1004534"/>
        <a:ext cx="156841" cy="157265"/>
      </dsp:txXfrm>
    </dsp:sp>
    <dsp:sp modelId="{4AF6C600-FB44-404B-A9B1-969149187F05}">
      <dsp:nvSpPr>
        <dsp:cNvPr id="0" name=""/>
        <dsp:cNvSpPr/>
      </dsp:nvSpPr>
      <dsp:spPr>
        <a:xfrm>
          <a:off x="3811326" y="708"/>
          <a:ext cx="1655769" cy="21649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latin typeface="Quicksand" pitchFamily="2" charset="0"/>
            </a:rPr>
            <a:t>A Life-Threatening and Dangerous Work</a:t>
          </a:r>
          <a:r>
            <a:rPr lang="en-US" sz="1200" u="none" kern="1200" dirty="0">
              <a:latin typeface="Quicksand" pitchFamily="2" charset="0"/>
            </a:rPr>
            <a:t>: </a:t>
          </a:r>
          <a:r>
            <a:rPr lang="en-US" sz="1200" b="0" i="1" kern="1200" dirty="0">
              <a:latin typeface="Quicksand" pitchFamily="2" charset="0"/>
            </a:rPr>
            <a:t>numerous fatalities due to lack of safety equipment, protocols, reporting, and training</a:t>
          </a:r>
          <a:r>
            <a:rPr lang="en-US" sz="1100" b="0" i="1" kern="1200" dirty="0">
              <a:latin typeface="Quicksand" pitchFamily="2" charset="0"/>
            </a:rPr>
            <a:t>.</a:t>
          </a:r>
          <a:endParaRPr lang="en-US" sz="1100" i="1" kern="1200" dirty="0">
            <a:latin typeface="Quicksand" pitchFamily="2" charset="0"/>
          </a:endParaRPr>
        </a:p>
      </dsp:txBody>
      <dsp:txXfrm>
        <a:off x="3859822" y="49204"/>
        <a:ext cx="1558777" cy="2067925"/>
      </dsp:txXfrm>
    </dsp:sp>
    <dsp:sp modelId="{425F52A1-C8B8-3E4C-8237-1268C879A43D}">
      <dsp:nvSpPr>
        <dsp:cNvPr id="0" name=""/>
        <dsp:cNvSpPr/>
      </dsp:nvSpPr>
      <dsp:spPr>
        <a:xfrm rot="2072687">
          <a:off x="5541611" y="1674437"/>
          <a:ext cx="293660" cy="262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Quicksand" pitchFamily="2" charset="0"/>
          </a:endParaRPr>
        </a:p>
      </dsp:txBody>
      <dsp:txXfrm>
        <a:off x="5548543" y="1704564"/>
        <a:ext cx="215028" cy="157265"/>
      </dsp:txXfrm>
    </dsp:sp>
    <dsp:sp modelId="{19B82420-BB12-7544-AE42-EB451BCFD8E3}">
      <dsp:nvSpPr>
        <dsp:cNvPr id="0" name=""/>
        <dsp:cNvSpPr/>
      </dsp:nvSpPr>
      <dsp:spPr>
        <a:xfrm>
          <a:off x="5923479" y="1792048"/>
          <a:ext cx="2367676" cy="1980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latin typeface="Quicksand" pitchFamily="2" charset="0"/>
            </a:rPr>
            <a:t>Live of a sanitation worker is cheap: </a:t>
          </a:r>
          <a:r>
            <a:rPr lang="en-US" sz="1200" b="0" i="0" kern="1200" dirty="0">
              <a:latin typeface="Quicksand" pitchFamily="2" charset="0"/>
            </a:rPr>
            <a:t>lives considered less valuable, with legal action rarely taken against those responsible for their safety; inadequate emergency response in some incidents.</a:t>
          </a:r>
          <a:endParaRPr lang="en-US" sz="1200" kern="1200" dirty="0">
            <a:latin typeface="Quicksand" pitchFamily="2" charset="0"/>
          </a:endParaRPr>
        </a:p>
      </dsp:txBody>
      <dsp:txXfrm>
        <a:off x="5981485" y="1850054"/>
        <a:ext cx="2251664" cy="1864474"/>
      </dsp:txXfrm>
    </dsp:sp>
    <dsp:sp modelId="{6082BCEA-235D-544F-9AB0-12435E8D122F}">
      <dsp:nvSpPr>
        <dsp:cNvPr id="0" name=""/>
        <dsp:cNvSpPr/>
      </dsp:nvSpPr>
      <dsp:spPr>
        <a:xfrm rot="10800000">
          <a:off x="3808148" y="2842414"/>
          <a:ext cx="1475252" cy="2621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Quicksand" pitchFamily="2" charset="0"/>
          </a:endParaRPr>
        </a:p>
      </dsp:txBody>
      <dsp:txXfrm rot="10800000">
        <a:off x="3886780" y="2894835"/>
        <a:ext cx="1396620" cy="157265"/>
      </dsp:txXfrm>
    </dsp:sp>
    <dsp:sp modelId="{CBFE1821-F61E-5741-BCBC-BA845690A506}">
      <dsp:nvSpPr>
        <dsp:cNvPr id="0" name=""/>
        <dsp:cNvSpPr/>
      </dsp:nvSpPr>
      <dsp:spPr>
        <a:xfrm>
          <a:off x="521930" y="2297224"/>
          <a:ext cx="2618623" cy="11834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none" kern="1200" dirty="0">
              <a:latin typeface="Quicksand" pitchFamily="2" charset="0"/>
            </a:rPr>
            <a:t>A Precarious </a:t>
          </a:r>
          <a:r>
            <a:rPr lang="en-US" sz="1400" b="1" u="none" kern="1200" dirty="0" err="1">
              <a:latin typeface="Quicksand" pitchFamily="2" charset="0"/>
            </a:rPr>
            <a:t>Labour</a:t>
          </a:r>
          <a:r>
            <a:rPr lang="en-US" sz="1400" b="1" u="none" kern="1200" dirty="0">
              <a:latin typeface="Quicksand" pitchFamily="2" charset="0"/>
            </a:rPr>
            <a:t>: </a:t>
          </a:r>
          <a:r>
            <a:rPr lang="en-US" sz="1200" b="0" i="1" kern="1200" dirty="0">
              <a:latin typeface="Quicksand" pitchFamily="2" charset="0"/>
            </a:rPr>
            <a:t>insufficient income and job stability, limited access to essential services for families.</a:t>
          </a:r>
          <a:r>
            <a:rPr lang="en-US" sz="1200" i="1" kern="1200" dirty="0">
              <a:latin typeface="Quicksand" pitchFamily="2" charset="0"/>
            </a:rPr>
            <a:t> </a:t>
          </a:r>
        </a:p>
      </dsp:txBody>
      <dsp:txXfrm>
        <a:off x="556592" y="2331886"/>
        <a:ext cx="2549299" cy="11141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06BC9E-A8D3-E946-BD88-78EEA274C16A}">
      <dsp:nvSpPr>
        <dsp:cNvPr id="0" name=""/>
        <dsp:cNvSpPr/>
      </dsp:nvSpPr>
      <dsp:spPr>
        <a:xfrm>
          <a:off x="0" y="2839786"/>
          <a:ext cx="6855968" cy="932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latin typeface="Quicksand" pitchFamily="2" charset="0"/>
            </a:rPr>
            <a:t>Kinship-based rescuing: </a:t>
          </a:r>
          <a:r>
            <a:rPr lang="en-US" sz="1600" b="0" i="1" kern="1200" dirty="0">
              <a:latin typeface="Quicksand" pitchFamily="2" charset="0"/>
            </a:rPr>
            <a:t>workers risk their lives to save colleagues due to shared caste-based kinship relations, while supervisors and emergency services may fail to provide adequate assistance.</a:t>
          </a:r>
          <a:endParaRPr lang="en-US" sz="1600" i="1" kern="1200" dirty="0">
            <a:latin typeface="Quicksand" pitchFamily="2" charset="0"/>
          </a:endParaRPr>
        </a:p>
      </dsp:txBody>
      <dsp:txXfrm>
        <a:off x="0" y="2839786"/>
        <a:ext cx="6855968" cy="932081"/>
      </dsp:txXfrm>
    </dsp:sp>
    <dsp:sp modelId="{437C51DA-01DC-964B-B7B0-2162B0C4A48E}">
      <dsp:nvSpPr>
        <dsp:cNvPr id="0" name=""/>
        <dsp:cNvSpPr/>
      </dsp:nvSpPr>
      <dsp:spPr>
        <a:xfrm rot="10800000">
          <a:off x="0" y="1420226"/>
          <a:ext cx="6855968" cy="143354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latin typeface="Quicksand" pitchFamily="2" charset="0"/>
            </a:rPr>
            <a:t>A Forced </a:t>
          </a:r>
          <a:r>
            <a:rPr lang="en-US" sz="1800" b="1" u="none" kern="1200" dirty="0" err="1">
              <a:latin typeface="Quicksand" pitchFamily="2" charset="0"/>
            </a:rPr>
            <a:t>Labour</a:t>
          </a:r>
          <a:r>
            <a:rPr lang="en-US" sz="1800" b="1" u="none" kern="1200" dirty="0">
              <a:latin typeface="Quicksand" pitchFamily="2" charset="0"/>
            </a:rPr>
            <a:t>: </a:t>
          </a:r>
          <a:r>
            <a:rPr lang="en-US" sz="1600" b="0" i="1" kern="1200" dirty="0">
              <a:latin typeface="Quicksand" pitchFamily="2" charset="0"/>
            </a:rPr>
            <a:t>workers are coerced into dangerous situations and lack alternative employment options, making them vulnerable to exploitation.</a:t>
          </a:r>
          <a:endParaRPr lang="en-US" sz="1600" i="1" kern="1200" dirty="0">
            <a:latin typeface="Quicksand" pitchFamily="2" charset="0"/>
          </a:endParaRPr>
        </a:p>
      </dsp:txBody>
      <dsp:txXfrm rot="10800000">
        <a:off x="0" y="1420226"/>
        <a:ext cx="6855968" cy="931472"/>
      </dsp:txXfrm>
    </dsp:sp>
    <dsp:sp modelId="{14028717-3AAD-C144-B154-14883375D8B2}">
      <dsp:nvSpPr>
        <dsp:cNvPr id="0" name=""/>
        <dsp:cNvSpPr/>
      </dsp:nvSpPr>
      <dsp:spPr>
        <a:xfrm rot="10800000">
          <a:off x="0" y="666"/>
          <a:ext cx="6855968" cy="143354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latin typeface="Quicksand" pitchFamily="2" charset="0"/>
            </a:rPr>
            <a:t>Sanitation is hierarchical: </a:t>
          </a:r>
          <a:r>
            <a:rPr lang="en-US" sz="1600" b="0" i="1" kern="1200" dirty="0">
              <a:latin typeface="Quicksand" pitchFamily="2" charset="0"/>
            </a:rPr>
            <a:t>supervisors exploit authority over low-status workers; religious discrimination evident in workplace assignments.</a:t>
          </a:r>
          <a:endParaRPr lang="en-US" sz="1600" i="1" kern="1200" dirty="0">
            <a:latin typeface="Quicksand" pitchFamily="2" charset="0"/>
          </a:endParaRPr>
        </a:p>
      </dsp:txBody>
      <dsp:txXfrm rot="10800000">
        <a:off x="0" y="666"/>
        <a:ext cx="6855968" cy="9314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CB5F8-C449-44FE-AF70-F368EE626485}">
      <dsp:nvSpPr>
        <dsp:cNvPr id="0" name=""/>
        <dsp:cNvSpPr/>
      </dsp:nvSpPr>
      <dsp:spPr>
        <a:xfrm>
          <a:off x="489187" y="117250"/>
          <a:ext cx="849023" cy="8490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4ED4C-B910-4970-97B4-B2E6596A92CD}">
      <dsp:nvSpPr>
        <dsp:cNvPr id="0" name=""/>
        <dsp:cNvSpPr/>
      </dsp:nvSpPr>
      <dsp:spPr>
        <a:xfrm>
          <a:off x="242385" y="1120673"/>
          <a:ext cx="1254313" cy="363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>
              <a:latin typeface="Quicksand" pitchFamily="2" charset="0"/>
            </a:rPr>
            <a:t>Launch</a:t>
          </a:r>
        </a:p>
      </dsp:txBody>
      <dsp:txXfrm>
        <a:off x="242385" y="1120673"/>
        <a:ext cx="1254313" cy="363867"/>
      </dsp:txXfrm>
    </dsp:sp>
    <dsp:sp modelId="{8911561A-E216-4973-B944-F00E20731E41}">
      <dsp:nvSpPr>
        <dsp:cNvPr id="0" name=""/>
        <dsp:cNvSpPr/>
      </dsp:nvSpPr>
      <dsp:spPr>
        <a:xfrm>
          <a:off x="6865" y="1560307"/>
          <a:ext cx="2425781" cy="2336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Quicksand" pitchFamily="2" charset="0"/>
            </a:rPr>
            <a:t>Launch public awareness campaigns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Highlight the importance of sanitation work in maintaining public health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Challenge stereotypes and misconceptions about sanitation workers</a:t>
          </a:r>
        </a:p>
      </dsp:txBody>
      <dsp:txXfrm>
        <a:off x="6865" y="1560307"/>
        <a:ext cx="2425781" cy="2336772"/>
      </dsp:txXfrm>
    </dsp:sp>
    <dsp:sp modelId="{7493826B-9662-467D-88E4-9A221E206C8A}">
      <dsp:nvSpPr>
        <dsp:cNvPr id="0" name=""/>
        <dsp:cNvSpPr/>
      </dsp:nvSpPr>
      <dsp:spPr>
        <a:xfrm>
          <a:off x="3266634" y="117250"/>
          <a:ext cx="849023" cy="8490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D00DC-5C8A-427C-AE8B-2275458FC33F}">
      <dsp:nvSpPr>
        <dsp:cNvPr id="0" name=""/>
        <dsp:cNvSpPr/>
      </dsp:nvSpPr>
      <dsp:spPr>
        <a:xfrm>
          <a:off x="2549254" y="1111344"/>
          <a:ext cx="2425781" cy="363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>
              <a:latin typeface="Quicksand" pitchFamily="2" charset="0"/>
            </a:rPr>
            <a:t>Foster</a:t>
          </a:r>
        </a:p>
      </dsp:txBody>
      <dsp:txXfrm>
        <a:off x="2549254" y="1111344"/>
        <a:ext cx="2425781" cy="363867"/>
      </dsp:txXfrm>
    </dsp:sp>
    <dsp:sp modelId="{8A66C936-A4E3-4515-A2DB-A6F050AF88E0}">
      <dsp:nvSpPr>
        <dsp:cNvPr id="0" name=""/>
        <dsp:cNvSpPr/>
      </dsp:nvSpPr>
      <dsp:spPr>
        <a:xfrm>
          <a:off x="2857158" y="1560307"/>
          <a:ext cx="2425781" cy="2336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Quicksand" pitchFamily="2" charset="0"/>
            </a:rPr>
            <a:t>Foster inclusive environments and equal treatment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Encourage social integration through community events and gatherings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Implement policies that promote respect and dignity in the workplace</a:t>
          </a:r>
        </a:p>
      </dsp:txBody>
      <dsp:txXfrm>
        <a:off x="2857158" y="1560307"/>
        <a:ext cx="2425781" cy="2336772"/>
      </dsp:txXfrm>
    </dsp:sp>
    <dsp:sp modelId="{E7BFE72A-CCB3-4A22-BDAA-469F3F57B004}">
      <dsp:nvSpPr>
        <dsp:cNvPr id="0" name=""/>
        <dsp:cNvSpPr/>
      </dsp:nvSpPr>
      <dsp:spPr>
        <a:xfrm>
          <a:off x="6310207" y="107920"/>
          <a:ext cx="849023" cy="8490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AE5291-A5F7-4069-AFC4-F921FB83F029}">
      <dsp:nvSpPr>
        <dsp:cNvPr id="0" name=""/>
        <dsp:cNvSpPr/>
      </dsp:nvSpPr>
      <dsp:spPr>
        <a:xfrm>
          <a:off x="5707451" y="1120673"/>
          <a:ext cx="2425781" cy="363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>
              <a:latin typeface="Quicksand" pitchFamily="2" charset="0"/>
            </a:rPr>
            <a:t>Implement and enforce</a:t>
          </a:r>
        </a:p>
      </dsp:txBody>
      <dsp:txXfrm>
        <a:off x="5707451" y="1120673"/>
        <a:ext cx="2425781" cy="363867"/>
      </dsp:txXfrm>
    </dsp:sp>
    <dsp:sp modelId="{FD6452E8-D19E-4597-92F0-A337228E14D4}">
      <dsp:nvSpPr>
        <dsp:cNvPr id="0" name=""/>
        <dsp:cNvSpPr/>
      </dsp:nvSpPr>
      <dsp:spPr>
        <a:xfrm>
          <a:off x="5707451" y="1560307"/>
          <a:ext cx="2425781" cy="2336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Quicksand" pitchFamily="2" charset="0"/>
            </a:rPr>
            <a:t>Implement and enforce anti-discrimination policies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Adopt clear guidelines to prevent discrimination based on caste, religion, or ethnicity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Establish reporting mechanisms for incidents of discrimination</a:t>
          </a:r>
        </a:p>
      </dsp:txBody>
      <dsp:txXfrm>
        <a:off x="5707451" y="1560307"/>
        <a:ext cx="2425781" cy="23367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2975F-9F31-F149-993E-4F3FC2817314}">
      <dsp:nvSpPr>
        <dsp:cNvPr id="0" name=""/>
        <dsp:cNvSpPr/>
      </dsp:nvSpPr>
      <dsp:spPr>
        <a:xfrm>
          <a:off x="5841" y="227301"/>
          <a:ext cx="2472275" cy="74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365" tIns="195365" rIns="195365" bIns="19536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Quicksand" pitchFamily="2" charset="0"/>
            </a:rPr>
            <a:t>Offer</a:t>
          </a:r>
        </a:p>
      </dsp:txBody>
      <dsp:txXfrm>
        <a:off x="5841" y="227301"/>
        <a:ext cx="2472275" cy="741682"/>
      </dsp:txXfrm>
    </dsp:sp>
    <dsp:sp modelId="{34DA2D9A-006E-5E42-8CBC-8B0A289010FB}">
      <dsp:nvSpPr>
        <dsp:cNvPr id="0" name=""/>
        <dsp:cNvSpPr/>
      </dsp:nvSpPr>
      <dsp:spPr>
        <a:xfrm>
          <a:off x="5841" y="968984"/>
          <a:ext cx="2472275" cy="32279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206" tIns="244206" rIns="244206" bIns="24420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Quicksand" pitchFamily="2" charset="0"/>
            </a:rPr>
            <a:t>Offer fair wages and benefits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Quicksand" pitchFamily="2" charset="0"/>
            </a:rPr>
            <a:t>Ensure salaries are commensurate with the importance and risk of the job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Quicksand" pitchFamily="2" charset="0"/>
            </a:rPr>
            <a:t>Provide healthcare, retirement, and other essential benefits</a:t>
          </a:r>
        </a:p>
      </dsp:txBody>
      <dsp:txXfrm>
        <a:off x="5841" y="968984"/>
        <a:ext cx="2472275" cy="3227980"/>
      </dsp:txXfrm>
    </dsp:sp>
    <dsp:sp modelId="{3AC182A3-D596-8047-B8DF-DD7EFA70B7CA}">
      <dsp:nvSpPr>
        <dsp:cNvPr id="0" name=""/>
        <dsp:cNvSpPr/>
      </dsp:nvSpPr>
      <dsp:spPr>
        <a:xfrm>
          <a:off x="2586010" y="227301"/>
          <a:ext cx="2472275" cy="74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365" tIns="195365" rIns="195365" bIns="19536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Quicksand" pitchFamily="2" charset="0"/>
            </a:rPr>
            <a:t>Encourage</a:t>
          </a:r>
        </a:p>
      </dsp:txBody>
      <dsp:txXfrm>
        <a:off x="2586010" y="227301"/>
        <a:ext cx="2472275" cy="741682"/>
      </dsp:txXfrm>
    </dsp:sp>
    <dsp:sp modelId="{588AFCF8-D6C1-7140-99A9-449C6841F778}">
      <dsp:nvSpPr>
        <dsp:cNvPr id="0" name=""/>
        <dsp:cNvSpPr/>
      </dsp:nvSpPr>
      <dsp:spPr>
        <a:xfrm>
          <a:off x="2586010" y="968984"/>
          <a:ext cx="2472275" cy="32279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206" tIns="244206" rIns="244206" bIns="24420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Quicksand" pitchFamily="2" charset="0"/>
            </a:rPr>
            <a:t>Encourage job stability and security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Transition from daily wage or temporary contracts to permanent employment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Implement clear and transparent promotion pathways</a:t>
          </a:r>
        </a:p>
      </dsp:txBody>
      <dsp:txXfrm>
        <a:off x="2586010" y="968984"/>
        <a:ext cx="2472275" cy="3227980"/>
      </dsp:txXfrm>
    </dsp:sp>
    <dsp:sp modelId="{E42F94D2-BA2E-6B4C-8B3B-3682ADADD333}">
      <dsp:nvSpPr>
        <dsp:cNvPr id="0" name=""/>
        <dsp:cNvSpPr/>
      </dsp:nvSpPr>
      <dsp:spPr>
        <a:xfrm>
          <a:off x="5166180" y="227301"/>
          <a:ext cx="2472275" cy="741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365" tIns="195365" rIns="195365" bIns="19536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Quicksand" pitchFamily="2" charset="0"/>
            </a:rPr>
            <a:t>Support</a:t>
          </a:r>
        </a:p>
      </dsp:txBody>
      <dsp:txXfrm>
        <a:off x="5166180" y="227301"/>
        <a:ext cx="2472275" cy="741682"/>
      </dsp:txXfrm>
    </dsp:sp>
    <dsp:sp modelId="{BBCED280-A420-434B-A476-18A2E94D00E8}">
      <dsp:nvSpPr>
        <dsp:cNvPr id="0" name=""/>
        <dsp:cNvSpPr/>
      </dsp:nvSpPr>
      <dsp:spPr>
        <a:xfrm>
          <a:off x="5166180" y="968984"/>
          <a:ext cx="2472275" cy="32279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206" tIns="244206" rIns="244206" bIns="244206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Quicksand" pitchFamily="2" charset="0"/>
            </a:rPr>
            <a:t>Support access to essential services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Quicksand" pitchFamily="2" charset="0"/>
            </a:rPr>
            <a:t>Offer educational and vocational training opportunities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Quicksand" pitchFamily="2" charset="0"/>
            </a:rPr>
            <a:t>Provide assistance with housing, transportation, and childcare</a:t>
          </a:r>
        </a:p>
      </dsp:txBody>
      <dsp:txXfrm>
        <a:off x="5166180" y="968984"/>
        <a:ext cx="2472275" cy="32279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A6338-1BCD-44D4-843E-E365D0C803E5}">
      <dsp:nvSpPr>
        <dsp:cNvPr id="0" name=""/>
        <dsp:cNvSpPr/>
      </dsp:nvSpPr>
      <dsp:spPr>
        <a:xfrm>
          <a:off x="784875" y="26755"/>
          <a:ext cx="839343" cy="8393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18BE7-8E4D-4508-B7A7-4EC2441AF87B}">
      <dsp:nvSpPr>
        <dsp:cNvPr id="0" name=""/>
        <dsp:cNvSpPr/>
      </dsp:nvSpPr>
      <dsp:spPr>
        <a:xfrm>
          <a:off x="5485" y="1026017"/>
          <a:ext cx="2398124" cy="35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Quicksand" pitchFamily="2" charset="0"/>
            </a:rPr>
            <a:t>Provide</a:t>
          </a:r>
        </a:p>
      </dsp:txBody>
      <dsp:txXfrm>
        <a:off x="5485" y="1026017"/>
        <a:ext cx="2398124" cy="359718"/>
      </dsp:txXfrm>
    </dsp:sp>
    <dsp:sp modelId="{854D9685-7C2F-4BFE-83DA-D54C1BCE30C2}">
      <dsp:nvSpPr>
        <dsp:cNvPr id="0" name=""/>
        <dsp:cNvSpPr/>
      </dsp:nvSpPr>
      <dsp:spPr>
        <a:xfrm>
          <a:off x="5485" y="1460116"/>
          <a:ext cx="2398124" cy="228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Quicksand" pitchFamily="2" charset="0"/>
            </a:rPr>
            <a:t>Provide appropriate personal protective equipment (PPE)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Supply masks, gloves, goggles, and other necessary gear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Regularly update and maintain PPE for optimal safety</a:t>
          </a:r>
        </a:p>
      </dsp:txBody>
      <dsp:txXfrm>
        <a:off x="5485" y="1460116"/>
        <a:ext cx="2398124" cy="2285662"/>
      </dsp:txXfrm>
    </dsp:sp>
    <dsp:sp modelId="{FD10300F-DD26-46C6-B44A-41346F4B2582}">
      <dsp:nvSpPr>
        <dsp:cNvPr id="0" name=""/>
        <dsp:cNvSpPr/>
      </dsp:nvSpPr>
      <dsp:spPr>
        <a:xfrm>
          <a:off x="3602672" y="26755"/>
          <a:ext cx="839343" cy="8393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7125EE-691F-4909-9E33-14104F536EDB}">
      <dsp:nvSpPr>
        <dsp:cNvPr id="0" name=""/>
        <dsp:cNvSpPr/>
      </dsp:nvSpPr>
      <dsp:spPr>
        <a:xfrm>
          <a:off x="2823281" y="1026017"/>
          <a:ext cx="2398124" cy="35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Quicksand" pitchFamily="2" charset="0"/>
            </a:rPr>
            <a:t>Implement</a:t>
          </a:r>
        </a:p>
      </dsp:txBody>
      <dsp:txXfrm>
        <a:off x="2823281" y="1026017"/>
        <a:ext cx="2398124" cy="359718"/>
      </dsp:txXfrm>
    </dsp:sp>
    <dsp:sp modelId="{82AC3EAD-05EC-4A8A-9DCA-9B3917A17281}">
      <dsp:nvSpPr>
        <dsp:cNvPr id="0" name=""/>
        <dsp:cNvSpPr/>
      </dsp:nvSpPr>
      <dsp:spPr>
        <a:xfrm>
          <a:off x="2823281" y="1460116"/>
          <a:ext cx="2398124" cy="228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Quicksand" pitchFamily="2" charset="0"/>
            </a:rPr>
            <a:t>Implement comprehensive safety training programs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Teach workers about workplace hazards and prevention measures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Provide first aid and emergency response training</a:t>
          </a:r>
        </a:p>
      </dsp:txBody>
      <dsp:txXfrm>
        <a:off x="2823281" y="1460116"/>
        <a:ext cx="2398124" cy="2285662"/>
      </dsp:txXfrm>
    </dsp:sp>
    <dsp:sp modelId="{AAE34FB2-32DC-4A3D-843E-B97DEC54C692}">
      <dsp:nvSpPr>
        <dsp:cNvPr id="0" name=""/>
        <dsp:cNvSpPr/>
      </dsp:nvSpPr>
      <dsp:spPr>
        <a:xfrm>
          <a:off x="6420468" y="26755"/>
          <a:ext cx="839343" cy="8393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DFDD7-EB21-4889-AB7A-E5AEA065317D}">
      <dsp:nvSpPr>
        <dsp:cNvPr id="0" name=""/>
        <dsp:cNvSpPr/>
      </dsp:nvSpPr>
      <dsp:spPr>
        <a:xfrm>
          <a:off x="5641078" y="1026017"/>
          <a:ext cx="2398124" cy="359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Quicksand" pitchFamily="2" charset="0"/>
            </a:rPr>
            <a:t>Establish</a:t>
          </a:r>
        </a:p>
      </dsp:txBody>
      <dsp:txXfrm>
        <a:off x="5641078" y="1026017"/>
        <a:ext cx="2398124" cy="359718"/>
      </dsp:txXfrm>
    </dsp:sp>
    <dsp:sp modelId="{F1A825FE-2EB8-4364-BC14-48323D2B858B}">
      <dsp:nvSpPr>
        <dsp:cNvPr id="0" name=""/>
        <dsp:cNvSpPr/>
      </dsp:nvSpPr>
      <dsp:spPr>
        <a:xfrm>
          <a:off x="5641078" y="1460116"/>
          <a:ext cx="2398124" cy="2285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Quicksand" pitchFamily="2" charset="0"/>
            </a:rPr>
            <a:t>Establish safe and hygienic facilities for workers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Create clean and accessible restrooms, changing areas, and break rooms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Quicksand" pitchFamily="2" charset="0"/>
            </a:rPr>
            <a:t>Provide access to handwashing stations and sanitation supplies</a:t>
          </a:r>
          <a:endParaRPr lang="en-US" sz="1600" kern="1200" dirty="0">
            <a:latin typeface="Quicksand" pitchFamily="2" charset="0"/>
          </a:endParaRPr>
        </a:p>
      </dsp:txBody>
      <dsp:txXfrm>
        <a:off x="5641078" y="1460116"/>
        <a:ext cx="2398124" cy="22856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F9CFE-8373-F149-B35F-7B483FEDF8A3}">
      <dsp:nvSpPr>
        <dsp:cNvPr id="0" name=""/>
        <dsp:cNvSpPr/>
      </dsp:nvSpPr>
      <dsp:spPr>
        <a:xfrm>
          <a:off x="234729" y="1697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Quicksand" pitchFamily="2" charset="0"/>
            </a:rPr>
            <a:t>A. Worker unions &amp; associations:</a:t>
          </a:r>
          <a:endParaRPr lang="en-US" sz="1600" kern="1200" dirty="0">
            <a:latin typeface="Quicksand" pitchFamily="2" charset="0"/>
          </a:endParaRPr>
        </a:p>
      </dsp:txBody>
      <dsp:txXfrm>
        <a:off x="234729" y="1697"/>
        <a:ext cx="1850992" cy="1110595"/>
      </dsp:txXfrm>
    </dsp:sp>
    <dsp:sp modelId="{7BEF4A95-4868-EB46-A0A6-9E687C396A45}">
      <dsp:nvSpPr>
        <dsp:cNvPr id="0" name=""/>
        <dsp:cNvSpPr/>
      </dsp:nvSpPr>
      <dsp:spPr>
        <a:xfrm>
          <a:off x="2270820" y="1697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Quicksand" pitchFamily="2" charset="0"/>
            </a:rPr>
            <a:t>Support worker-led organizations for rights advocacy</a:t>
          </a:r>
          <a:endParaRPr lang="en-US" sz="1400" kern="1200" dirty="0">
            <a:latin typeface="Quicksand" pitchFamily="2" charset="0"/>
          </a:endParaRPr>
        </a:p>
      </dsp:txBody>
      <dsp:txXfrm>
        <a:off x="2270820" y="1697"/>
        <a:ext cx="1850992" cy="1110595"/>
      </dsp:txXfrm>
    </dsp:sp>
    <dsp:sp modelId="{DDD3C242-C89A-9049-85B4-9E05D47071A7}">
      <dsp:nvSpPr>
        <dsp:cNvPr id="0" name=""/>
        <dsp:cNvSpPr/>
      </dsp:nvSpPr>
      <dsp:spPr>
        <a:xfrm>
          <a:off x="4306912" y="1697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Quicksand" pitchFamily="2" charset="0"/>
            </a:rPr>
            <a:t>Ensure representation in decision-making processes </a:t>
          </a:r>
          <a:endParaRPr lang="en-US" sz="1400" kern="1200" dirty="0">
            <a:latin typeface="Quicksand" pitchFamily="2" charset="0"/>
          </a:endParaRPr>
        </a:p>
      </dsp:txBody>
      <dsp:txXfrm>
        <a:off x="4306912" y="1697"/>
        <a:ext cx="1850992" cy="1110595"/>
      </dsp:txXfrm>
    </dsp:sp>
    <dsp:sp modelId="{C335E2D2-03A4-1A47-8579-6FD8EBE2697C}">
      <dsp:nvSpPr>
        <dsp:cNvPr id="0" name=""/>
        <dsp:cNvSpPr/>
      </dsp:nvSpPr>
      <dsp:spPr>
        <a:xfrm>
          <a:off x="234729" y="1297392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Quicksand" pitchFamily="2" charset="0"/>
            </a:rPr>
            <a:t>B. Open communication &amp; dialogue:</a:t>
          </a:r>
          <a:endParaRPr lang="en-US" sz="1600" kern="1200" dirty="0">
            <a:latin typeface="Quicksand" pitchFamily="2" charset="0"/>
          </a:endParaRPr>
        </a:p>
      </dsp:txBody>
      <dsp:txXfrm>
        <a:off x="234729" y="1297392"/>
        <a:ext cx="1850992" cy="1110595"/>
      </dsp:txXfrm>
    </dsp:sp>
    <dsp:sp modelId="{3AD7BBE9-BBBE-434F-9895-959B96F9318E}">
      <dsp:nvSpPr>
        <dsp:cNvPr id="0" name=""/>
        <dsp:cNvSpPr/>
      </dsp:nvSpPr>
      <dsp:spPr>
        <a:xfrm>
          <a:off x="2270820" y="1297392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Quicksand" pitchFamily="2" charset="0"/>
            </a:rPr>
            <a:t>Provide platforms for voicing concerns and suggestions</a:t>
          </a:r>
          <a:endParaRPr lang="en-US" sz="1400" kern="1200" dirty="0">
            <a:latin typeface="Quicksand" pitchFamily="2" charset="0"/>
          </a:endParaRPr>
        </a:p>
      </dsp:txBody>
      <dsp:txXfrm>
        <a:off x="2270820" y="1297392"/>
        <a:ext cx="1850992" cy="1110595"/>
      </dsp:txXfrm>
    </dsp:sp>
    <dsp:sp modelId="{8ED83AE8-BD17-2C45-9497-6C80455E07A4}">
      <dsp:nvSpPr>
        <dsp:cNvPr id="0" name=""/>
        <dsp:cNvSpPr/>
      </dsp:nvSpPr>
      <dsp:spPr>
        <a:xfrm>
          <a:off x="4306912" y="1297392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Quicksand" pitchFamily="2" charset="0"/>
            </a:rPr>
            <a:t>Foster trust and transparency between management and workers </a:t>
          </a:r>
          <a:endParaRPr lang="en-US" sz="1400" kern="1200" dirty="0">
            <a:latin typeface="Quicksand" pitchFamily="2" charset="0"/>
          </a:endParaRPr>
        </a:p>
      </dsp:txBody>
      <dsp:txXfrm>
        <a:off x="4306912" y="1297392"/>
        <a:ext cx="1850992" cy="1110595"/>
      </dsp:txXfrm>
    </dsp:sp>
    <dsp:sp modelId="{00CB87C6-3B74-9C49-8930-A09C76168A1E}">
      <dsp:nvSpPr>
        <dsp:cNvPr id="0" name=""/>
        <dsp:cNvSpPr/>
      </dsp:nvSpPr>
      <dsp:spPr>
        <a:xfrm>
          <a:off x="234729" y="2593086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Quicksand" pitchFamily="2" charset="0"/>
            </a:rPr>
            <a:t>C. Leadership development &amp; capacity building:</a:t>
          </a:r>
          <a:endParaRPr lang="en-US" sz="1600" kern="1200" dirty="0">
            <a:latin typeface="Quicksand" pitchFamily="2" charset="0"/>
          </a:endParaRPr>
        </a:p>
      </dsp:txBody>
      <dsp:txXfrm>
        <a:off x="234729" y="2593086"/>
        <a:ext cx="1850992" cy="1110595"/>
      </dsp:txXfrm>
    </dsp:sp>
    <dsp:sp modelId="{6FCF1C9B-FFE9-D84B-8C40-BE0894CCD04F}">
      <dsp:nvSpPr>
        <dsp:cNvPr id="0" name=""/>
        <dsp:cNvSpPr/>
      </dsp:nvSpPr>
      <dsp:spPr>
        <a:xfrm>
          <a:off x="2270820" y="2593086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Quicksand" pitchFamily="2" charset="0"/>
            </a:rPr>
            <a:t>Offer training and mentorship for sanitation workers</a:t>
          </a:r>
          <a:endParaRPr lang="en-US" sz="1400" kern="1200" dirty="0">
            <a:latin typeface="Quicksand" pitchFamily="2" charset="0"/>
          </a:endParaRPr>
        </a:p>
      </dsp:txBody>
      <dsp:txXfrm>
        <a:off x="2270820" y="2593086"/>
        <a:ext cx="1850992" cy="1110595"/>
      </dsp:txXfrm>
    </dsp:sp>
    <dsp:sp modelId="{569298DE-9DFF-C640-AD62-A2A209F589B0}">
      <dsp:nvSpPr>
        <dsp:cNvPr id="0" name=""/>
        <dsp:cNvSpPr/>
      </dsp:nvSpPr>
      <dsp:spPr>
        <a:xfrm>
          <a:off x="4306912" y="2593086"/>
          <a:ext cx="1850992" cy="1110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Quicksand" pitchFamily="2" charset="0"/>
            </a:rPr>
            <a:t>Encourage worker participation in leadership roles</a:t>
          </a:r>
          <a:endParaRPr lang="en-US" sz="1400" kern="1200" dirty="0">
            <a:latin typeface="Quicksand" pitchFamily="2" charset="0"/>
          </a:endParaRPr>
        </a:p>
      </dsp:txBody>
      <dsp:txXfrm>
        <a:off x="4306912" y="2593086"/>
        <a:ext cx="1850992" cy="11105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4880C-B22F-D34B-A003-1630EDF4A78A}">
      <dsp:nvSpPr>
        <dsp:cNvPr id="0" name=""/>
        <dsp:cNvSpPr/>
      </dsp:nvSpPr>
      <dsp:spPr>
        <a:xfrm>
          <a:off x="1446486" y="1639"/>
          <a:ext cx="5785946" cy="7193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263" tIns="182708" rIns="112263" bIns="18270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</a:rPr>
            <a:t>Foster a society that values and respects the essential role of sanitation workers for public health and cleanliness</a:t>
          </a:r>
        </a:p>
      </dsp:txBody>
      <dsp:txXfrm>
        <a:off x="1446486" y="1639"/>
        <a:ext cx="5785946" cy="719323"/>
      </dsp:txXfrm>
    </dsp:sp>
    <dsp:sp modelId="{0DCF526F-2C57-8B4F-BAA9-A563D4405AF4}">
      <dsp:nvSpPr>
        <dsp:cNvPr id="0" name=""/>
        <dsp:cNvSpPr/>
      </dsp:nvSpPr>
      <dsp:spPr>
        <a:xfrm>
          <a:off x="0" y="1639"/>
          <a:ext cx="1446486" cy="719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43" tIns="71053" rIns="76543" bIns="7105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Quicksand" pitchFamily="2" charset="0"/>
            </a:rPr>
            <a:t>Foster</a:t>
          </a:r>
        </a:p>
      </dsp:txBody>
      <dsp:txXfrm>
        <a:off x="0" y="1639"/>
        <a:ext cx="1446486" cy="719323"/>
      </dsp:txXfrm>
    </dsp:sp>
    <dsp:sp modelId="{0AD6D97F-4429-6D43-A5E9-AD1991FD1336}">
      <dsp:nvSpPr>
        <dsp:cNvPr id="0" name=""/>
        <dsp:cNvSpPr/>
      </dsp:nvSpPr>
      <dsp:spPr>
        <a:xfrm>
          <a:off x="1446486" y="764122"/>
          <a:ext cx="5785946" cy="7193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263" tIns="182708" rIns="112263" bIns="18270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</a:rPr>
            <a:t>Address discrimination and social stigma through awareness campaigns and inclusive policies</a:t>
          </a:r>
        </a:p>
      </dsp:txBody>
      <dsp:txXfrm>
        <a:off x="1446486" y="764122"/>
        <a:ext cx="5785946" cy="719323"/>
      </dsp:txXfrm>
    </dsp:sp>
    <dsp:sp modelId="{ED61FB32-EBEF-0C43-914A-E666A586723C}">
      <dsp:nvSpPr>
        <dsp:cNvPr id="0" name=""/>
        <dsp:cNvSpPr/>
      </dsp:nvSpPr>
      <dsp:spPr>
        <a:xfrm>
          <a:off x="0" y="764122"/>
          <a:ext cx="1446486" cy="719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43" tIns="71053" rIns="76543" bIns="7105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Quicksand" pitchFamily="2" charset="0"/>
            </a:rPr>
            <a:t>Address</a:t>
          </a:r>
        </a:p>
      </dsp:txBody>
      <dsp:txXfrm>
        <a:off x="0" y="764122"/>
        <a:ext cx="1446486" cy="719323"/>
      </dsp:txXfrm>
    </dsp:sp>
    <dsp:sp modelId="{EB7F6DD7-BFA4-4F48-9CB7-BE2042D2F9BC}">
      <dsp:nvSpPr>
        <dsp:cNvPr id="0" name=""/>
        <dsp:cNvSpPr/>
      </dsp:nvSpPr>
      <dsp:spPr>
        <a:xfrm>
          <a:off x="1446486" y="1526605"/>
          <a:ext cx="5785946" cy="7193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263" tIns="182708" rIns="112263" bIns="18270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</a:rPr>
            <a:t>Prioritize safety and improved working conditions for sanitation workers</a:t>
          </a:r>
        </a:p>
      </dsp:txBody>
      <dsp:txXfrm>
        <a:off x="1446486" y="1526605"/>
        <a:ext cx="5785946" cy="719323"/>
      </dsp:txXfrm>
    </dsp:sp>
    <dsp:sp modelId="{613E65BD-4824-0B40-8D7A-339E1FC0759D}">
      <dsp:nvSpPr>
        <dsp:cNvPr id="0" name=""/>
        <dsp:cNvSpPr/>
      </dsp:nvSpPr>
      <dsp:spPr>
        <a:xfrm>
          <a:off x="0" y="1526605"/>
          <a:ext cx="1446486" cy="719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43" tIns="71053" rIns="76543" bIns="7105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Quicksand" pitchFamily="2" charset="0"/>
            </a:rPr>
            <a:t>Prioritize</a:t>
          </a:r>
        </a:p>
      </dsp:txBody>
      <dsp:txXfrm>
        <a:off x="0" y="1526605"/>
        <a:ext cx="1446486" cy="719323"/>
      </dsp:txXfrm>
    </dsp:sp>
    <dsp:sp modelId="{C50102D8-230A-6040-8054-DCC7DD59453A}">
      <dsp:nvSpPr>
        <dsp:cNvPr id="0" name=""/>
        <dsp:cNvSpPr/>
      </dsp:nvSpPr>
      <dsp:spPr>
        <a:xfrm>
          <a:off x="1446486" y="2289088"/>
          <a:ext cx="5785946" cy="7193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263" tIns="182708" rIns="112263" bIns="18270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</a:rPr>
            <a:t>Ensure economic stability through fair wages, benefits, and job security</a:t>
          </a:r>
        </a:p>
      </dsp:txBody>
      <dsp:txXfrm>
        <a:off x="1446486" y="2289088"/>
        <a:ext cx="5785946" cy="719323"/>
      </dsp:txXfrm>
    </dsp:sp>
    <dsp:sp modelId="{45CC2EC7-4F23-A542-8EC3-31D4A4D2416E}">
      <dsp:nvSpPr>
        <dsp:cNvPr id="0" name=""/>
        <dsp:cNvSpPr/>
      </dsp:nvSpPr>
      <dsp:spPr>
        <a:xfrm>
          <a:off x="0" y="2289088"/>
          <a:ext cx="1446486" cy="719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43" tIns="71053" rIns="76543" bIns="7105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Quicksand" pitchFamily="2" charset="0"/>
            </a:rPr>
            <a:t>Ensure</a:t>
          </a:r>
        </a:p>
      </dsp:txBody>
      <dsp:txXfrm>
        <a:off x="0" y="2289088"/>
        <a:ext cx="1446486" cy="719323"/>
      </dsp:txXfrm>
    </dsp:sp>
    <dsp:sp modelId="{C1248924-0E71-BC41-AF6D-79B8491BDC57}">
      <dsp:nvSpPr>
        <dsp:cNvPr id="0" name=""/>
        <dsp:cNvSpPr/>
      </dsp:nvSpPr>
      <dsp:spPr>
        <a:xfrm>
          <a:off x="1446486" y="3051571"/>
          <a:ext cx="5785946" cy="7193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263" tIns="182708" rIns="112263" bIns="182708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Quicksand" pitchFamily="2" charset="0"/>
            </a:rPr>
            <a:t>Empower workers through representation, open communication, and leadership development</a:t>
          </a:r>
        </a:p>
      </dsp:txBody>
      <dsp:txXfrm>
        <a:off x="1446486" y="3051571"/>
        <a:ext cx="5785946" cy="719323"/>
      </dsp:txXfrm>
    </dsp:sp>
    <dsp:sp modelId="{4B5BB2EF-A17C-E842-BE3B-DC67E30F42A0}">
      <dsp:nvSpPr>
        <dsp:cNvPr id="0" name=""/>
        <dsp:cNvSpPr/>
      </dsp:nvSpPr>
      <dsp:spPr>
        <a:xfrm>
          <a:off x="0" y="3051571"/>
          <a:ext cx="1446486" cy="719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43" tIns="71053" rIns="76543" bIns="7105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Quicksand" pitchFamily="2" charset="0"/>
            </a:rPr>
            <a:t>Empower</a:t>
          </a:r>
        </a:p>
      </dsp:txBody>
      <dsp:txXfrm>
        <a:off x="0" y="3051571"/>
        <a:ext cx="1446486" cy="719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Quicksand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Quicksand" pitchFamily="2" charset="0"/>
              </a:defRPr>
            </a:lvl1pPr>
          </a:lstStyle>
          <a:p>
            <a:fld id="{4A025958-4C4F-AA44-8EA3-0D54E14F3E21}" type="datetimeFigureOut">
              <a:rPr lang="en-US" smtClean="0"/>
              <a:pPr/>
              <a:t>5/3/2023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Quicksand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Quicksand" pitchFamily="2" charset="0"/>
              </a:defRPr>
            </a:lvl1pPr>
          </a:lstStyle>
          <a:p>
            <a:fld id="{B087BD48-E153-6043-ADF5-4BD1ED6718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1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Quicksand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Quicksand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Quicksand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Quicksand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Quicksand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22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72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69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76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0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>
                <a:latin typeface="Quicksand" pitchFamily="2" charset="0"/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00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>
                <a:latin typeface="Quicksand" pitchFamily="2" charset="0"/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5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531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8151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23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243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25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85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624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Quicksan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10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44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146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823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0151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1032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618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064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>
              <a:latin typeface="Quicksand" pitchFamily="2" charset="0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>
                <a:latin typeface="Quicksand" pitchFamily="2" charset="0"/>
              </a:endParaRPr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5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24624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>
              <a:latin typeface="Quicksand" pitchFamily="2" charset="0"/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639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Quicksand" pitchFamily="2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Quicksand" pitchFamily="2" charset="0"/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Quicksand" pitchFamily="2" charset="0"/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Quicksand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Quicksand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8376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452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867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119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0438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7330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Quicksan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Quicksan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5898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3672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4997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Quicksand" pitchFamily="2" charset="0"/>
              </a:defRPr>
            </a:lvl1pPr>
            <a:lvl2pPr>
              <a:defRPr sz="2800">
                <a:latin typeface="Quicksand" pitchFamily="2" charset="0"/>
              </a:defRPr>
            </a:lvl2pPr>
            <a:lvl3pPr>
              <a:defRPr sz="2400">
                <a:latin typeface="Quicksand" pitchFamily="2" charset="0"/>
              </a:defRPr>
            </a:lvl3pPr>
            <a:lvl4pPr>
              <a:defRPr sz="2000">
                <a:latin typeface="Quicksand" pitchFamily="2" charset="0"/>
              </a:defRPr>
            </a:lvl4pPr>
            <a:lvl5pPr>
              <a:defRPr sz="2000">
                <a:latin typeface="Quicksand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Quicksan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7138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Quicksa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Quicksan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35272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5564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Quicksand" pitchFamily="2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82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0"/>
              </a:defRPr>
            </a:lvl1pPr>
          </a:lstStyle>
          <a:p>
            <a:fld id="{42D4AB6C-4A85-5446-B3E8-7C728880AC78}" type="datetimeFigureOut">
              <a:rPr lang="en-GB" smtClean="0"/>
              <a:pPr/>
              <a:t>03/05/2023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Quicksand" pitchFamily="2" charset="0"/>
              </a:defRPr>
            </a:lvl1pPr>
          </a:lstStyle>
          <a:p>
            <a:fld id="{AA02C636-C95F-234F-B23F-6BCF86172A7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8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Quicksan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3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4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9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0.jp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hashtag/sanitationworker?__eep__=6&amp;__tn__=*NK*F" TargetMode="External"/><Relationship Id="rId3" Type="http://schemas.openxmlformats.org/officeDocument/2006/relationships/diagramLayout" Target="../diagrams/layout11.xml"/><Relationship Id="rId7" Type="http://schemas.openxmlformats.org/officeDocument/2006/relationships/image" Target="../media/image32.JP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hyperlink" Target="https://www.facebook.com/hashtag/chuhra?__eep__=6&amp;__tn__=*NK*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emf"/><Relationship Id="rId3" Type="http://schemas.openxmlformats.org/officeDocument/2006/relationships/image" Target="../media/image36.png"/><Relationship Id="rId21" Type="http://schemas.openxmlformats.org/officeDocument/2006/relationships/image" Target="../media/image54.jp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jpg"/><Relationship Id="rId20" Type="http://schemas.openxmlformats.org/officeDocument/2006/relationships/image" Target="../media/image53.jp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svg"/><Relationship Id="rId10" Type="http://schemas.openxmlformats.org/officeDocument/2006/relationships/image" Target="../media/image43.emf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816" y="2391572"/>
            <a:ext cx="6803136" cy="1759804"/>
          </a:xfrm>
        </p:spPr>
        <p:txBody>
          <a:bodyPr>
            <a:normAutofit fontScale="90000"/>
          </a:bodyPr>
          <a:lstStyle/>
          <a:p>
            <a:r>
              <a:rPr lang="en-US" dirty="0"/>
              <a:t>From Sinful to Safe Sanitation: </a:t>
            </a:r>
            <a:br>
              <a:rPr lang="en-US" dirty="0"/>
            </a:br>
            <a:r>
              <a:rPr lang="en-US" dirty="0"/>
              <a:t>A Case of Pakistan’s Sanitation Workers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43404" y="334197"/>
            <a:ext cx="6314330" cy="115134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Mary James Gill</a:t>
            </a:r>
          </a:p>
          <a:p>
            <a:pPr>
              <a:defRPr/>
            </a:pPr>
            <a:r>
              <a:rPr lang="en-US" b="1" dirty="0"/>
              <a:t>Executive Director </a:t>
            </a:r>
          </a:p>
          <a:p>
            <a:pPr>
              <a:defRPr/>
            </a:pPr>
            <a:r>
              <a:rPr lang="en-US" b="1" dirty="0"/>
              <a:t>Center for Law &amp; Justice (CLJ)</a:t>
            </a:r>
            <a:endParaRPr lang="en-GB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A79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F8D0156-6702-214B-27C1-ABA3B5E88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649" y="5582187"/>
            <a:ext cx="2371492" cy="929038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9B2A6D7-CF72-14A5-D668-9D827A4A3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792" y="5431426"/>
            <a:ext cx="1929160" cy="10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2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lying on the ground&#10;&#10;Description automatically generated with medium confidence">
            <a:extLst>
              <a:ext uri="{FF2B5EF4-FFF2-40B4-BE49-F238E27FC236}">
                <a16:creationId xmlns:a16="http://schemas.microsoft.com/office/drawing/2014/main" id="{E30F82F8-DA39-1B73-7FE2-47BB182D82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90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B3FED-BE1E-54AB-AE29-8379BD800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0" y="1316737"/>
            <a:ext cx="5034278" cy="3785616"/>
          </a:xfrm>
        </p:spPr>
        <p:txBody>
          <a:bodyPr>
            <a:normAutofit/>
          </a:bodyPr>
          <a:lstStyle/>
          <a:p>
            <a:endParaRPr lang="en-US" sz="1800" i="1" dirty="0">
              <a:effectLst/>
              <a:ea typeface="Calibri" panose="020F0502020204030204" pitchFamily="34" charset="0"/>
              <a:cs typeface="TimesNewRomanPS-ItalicMT"/>
            </a:endParaRPr>
          </a:p>
          <a:p>
            <a:r>
              <a:rPr lang="en-US" sz="2400" b="1" dirty="0">
                <a:effectLst/>
                <a:ea typeface="Calibri" panose="020F0502020204030204" pitchFamily="34" charset="0"/>
                <a:cs typeface="TimesNewRomanPS-ItalicMT"/>
              </a:rPr>
              <a:t>Being a Christian in Pakistan may be breathtaking in quite a different sense: it may mean cleaning up other people's urine and bowel movements for the rest of one's life ... </a:t>
            </a:r>
            <a:endParaRPr lang="en-US" sz="2400" b="1" dirty="0">
              <a:ea typeface="Calibri" panose="020F0502020204030204" pitchFamily="34" charset="0"/>
              <a:cs typeface="TimesNewRomanPS-ItalicMT"/>
            </a:endParaRPr>
          </a:p>
          <a:p>
            <a:endParaRPr lang="en-US" sz="2400" dirty="0"/>
          </a:p>
          <a:p>
            <a:r>
              <a:rPr lang="en-US" sz="1600" dirty="0">
                <a:effectLst/>
              </a:rPr>
              <a:t>God's Foreign Policy: Practical Ways to Help the World's Poor (1984) By American anthropologist and missionary Professor Miriam </a:t>
            </a:r>
            <a:r>
              <a:rPr lang="en-US" sz="1600" dirty="0" err="1">
                <a:effectLst/>
              </a:rPr>
              <a:t>Adeney</a:t>
            </a:r>
            <a:r>
              <a:rPr lang="en-US" sz="1600" dirty="0">
                <a:effectLst/>
              </a:rPr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FCF8B-724D-3910-94F2-66A52B7D2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1063" y="5240986"/>
            <a:ext cx="5291667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1200" b="1" i="0" dirty="0">
                <a:effectLst/>
                <a:ea typeface="Calibri" panose="020F0502020204030204" pitchFamily="34" charset="0"/>
                <a:cs typeface="TimesNewRomanPS-ItalicMT"/>
              </a:rPr>
              <a:t>(</a:t>
            </a:r>
            <a:r>
              <a:rPr lang="en-US" sz="1200" b="1" i="0" dirty="0" err="1">
                <a:effectLst/>
                <a:ea typeface="Calibri" panose="020F0502020204030204" pitchFamily="34" charset="0"/>
                <a:cs typeface="TimesNewRomanPS-ItalicMT"/>
              </a:rPr>
              <a:t>Adeney</a:t>
            </a:r>
            <a:r>
              <a:rPr lang="en-US" sz="1200" b="1" i="0" dirty="0">
                <a:effectLst/>
                <a:ea typeface="Calibri" panose="020F0502020204030204" pitchFamily="34" charset="0"/>
                <a:cs typeface="TimesNewRomanPS-ItalicMT"/>
              </a:rPr>
              <a:t> 1984)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76553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0AB9A-2F22-4605-A609-50CBF60A6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country context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E176D152-19C0-4690-2BA0-5570248364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12937"/>
              </p:ext>
            </p:extLst>
          </p:nvPr>
        </p:nvGraphicFramePr>
        <p:xfrm>
          <a:off x="751840" y="1825625"/>
          <a:ext cx="10703150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104AC-35FB-27BC-BC9F-9EED03110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en.wikipedia.org</a:t>
            </a:r>
            <a:r>
              <a:rPr lang="en-GB" dirty="0"/>
              <a:t>/wiki/Pakistan</a:t>
            </a:r>
          </a:p>
        </p:txBody>
      </p:sp>
      <p:pic>
        <p:nvPicPr>
          <p:cNvPr id="6" name="Picture 5" descr="A green and white flag&#10;&#10;Description automatically generated with medium confidence">
            <a:extLst>
              <a:ext uri="{FF2B5EF4-FFF2-40B4-BE49-F238E27FC236}">
                <a16:creationId xmlns:a16="http://schemas.microsoft.com/office/drawing/2014/main" id="{DA89F535-B690-56C0-7F2D-E555064CA1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4" r="-7" b="-7"/>
          <a:stretch/>
        </p:blipFill>
        <p:spPr>
          <a:xfrm>
            <a:off x="9024024" y="359605"/>
            <a:ext cx="2430966" cy="14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1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AF6CA-0D06-3A7E-426A-B433116C4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Sanitation work in Pakistan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A30702F8-6D17-B00D-AFD7-D30900CC3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268361"/>
              </p:ext>
            </p:extLst>
          </p:nvPr>
        </p:nvGraphicFramePr>
        <p:xfrm>
          <a:off x="751840" y="1825625"/>
          <a:ext cx="10703150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F64F5-A7A6-D81E-CFDB-8E21AAFEE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clj.org.pk</a:t>
            </a:r>
            <a:r>
              <a:rPr lang="en-GB" dirty="0"/>
              <a:t>/</a:t>
            </a:r>
            <a:r>
              <a:rPr lang="en-GB" dirty="0" err="1"/>
              <a:t>wp</a:t>
            </a:r>
            <a:r>
              <a:rPr lang="en-GB" dirty="0"/>
              <a:t>-content/uploads/2022/05/Shame-and-Stigma-in-Sanitation-New-Edition-2021.pdf</a:t>
            </a:r>
          </a:p>
        </p:txBody>
      </p:sp>
    </p:spTree>
    <p:extLst>
      <p:ext uri="{BB962C8B-B14F-4D97-AF65-F5344CB8AC3E}">
        <p14:creationId xmlns:p14="http://schemas.microsoft.com/office/powerpoint/2010/main" val="25891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DF3A-E0B5-B0F8-5FE9-E1642D3E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247" y="365125"/>
            <a:ext cx="1086774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Persistent patterns of discrimination and neglect in sanitation work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FE18E756-1377-1667-3F98-8C7706580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906270"/>
              </p:ext>
            </p:extLst>
          </p:nvPr>
        </p:nvGraphicFramePr>
        <p:xfrm>
          <a:off x="3074028" y="1690688"/>
          <a:ext cx="6036577" cy="4271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56AB2-9DDE-9E53-3765-C8725BD54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clj.org.pk</a:t>
            </a:r>
            <a:r>
              <a:rPr lang="en-GB" dirty="0"/>
              <a:t>/</a:t>
            </a:r>
            <a:r>
              <a:rPr lang="en-GB" dirty="0" err="1"/>
              <a:t>wp</a:t>
            </a:r>
            <a:r>
              <a:rPr lang="en-GB" dirty="0"/>
              <a:t>-content/uploads/2022/05/Shame-and-Stigma-in-Sanitation-New-Edition-2021.pdf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A78A78-32D7-4F5F-AD7E-4E334B25F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317" y="54934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9BFF9A8-4A91-C1EB-BF7C-48018D96D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317" y="115894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4A2B26-7DB4-5986-60DD-52CF990F174F}"/>
              </a:ext>
            </a:extLst>
          </p:cNvPr>
          <p:cNvSpPr txBox="1"/>
          <p:nvPr/>
        </p:nvSpPr>
        <p:spPr>
          <a:xfrm>
            <a:off x="8424296" y="1341462"/>
            <a:ext cx="3522127" cy="1511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The Overlapping of Christian Faith, Caste, and Sanitation Occupation in Colloquial Language </a:t>
            </a:r>
            <a:endParaRPr lang="en-US" sz="180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Quicksand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77E417D-56DA-17E6-EFD6-E95A55F084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7754645"/>
              </p:ext>
            </p:extLst>
          </p:nvPr>
        </p:nvGraphicFramePr>
        <p:xfrm>
          <a:off x="8361271" y="2587673"/>
          <a:ext cx="3093720" cy="315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E7F908-9C50-7971-B192-EAED518EE7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6662610"/>
              </p:ext>
            </p:extLst>
          </p:nvPr>
        </p:nvGraphicFramePr>
        <p:xfrm>
          <a:off x="308602" y="1931463"/>
          <a:ext cx="3522127" cy="3942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53323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DF3A-E0B5-B0F8-5FE9-E1642D3E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36" y="122143"/>
            <a:ext cx="8904069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Persistent patterns of discrimination and neglect in sanitation work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C15B802-E8E0-1E26-6571-E1118F7A26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789611"/>
              </p:ext>
            </p:extLst>
          </p:nvPr>
        </p:nvGraphicFramePr>
        <p:xfrm>
          <a:off x="569343" y="1825625"/>
          <a:ext cx="8530052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56AB2-9DDE-9E53-3765-C8725BD54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clj.org.pk</a:t>
            </a:r>
            <a:r>
              <a:rPr lang="en-GB" dirty="0"/>
              <a:t>/</a:t>
            </a:r>
            <a:r>
              <a:rPr lang="en-GB" dirty="0" err="1"/>
              <a:t>wp</a:t>
            </a:r>
            <a:r>
              <a:rPr lang="en-GB" dirty="0"/>
              <a:t>-content/uploads/2022/05/Shame-and-Stigma-in-Sanitation-New-Edition-2021.pdf</a:t>
            </a:r>
          </a:p>
        </p:txBody>
      </p:sp>
      <p:pic>
        <p:nvPicPr>
          <p:cNvPr id="5" name="Google Shape;86;p1" descr="A person's face in a hole in the ground&#10;&#10;Description automatically generated with low confidence">
            <a:extLst>
              <a:ext uri="{FF2B5EF4-FFF2-40B4-BE49-F238E27FC236}">
                <a16:creationId xmlns:a16="http://schemas.microsoft.com/office/drawing/2014/main" id="{2AEC5159-383C-BD87-B8BA-40C2B2DBC83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8116" y="122143"/>
            <a:ext cx="2536091" cy="5558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52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DF3A-E0B5-B0F8-5FE9-E1642D3EC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Persistent patterns of discrimination and neglect in sanitation work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6F0DD31E-7483-5626-8CD7-CF79EF5C8C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318525"/>
              </p:ext>
            </p:extLst>
          </p:nvPr>
        </p:nvGraphicFramePr>
        <p:xfrm>
          <a:off x="751840" y="1825625"/>
          <a:ext cx="6855968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56AB2-9DDE-9E53-3765-C8725BD54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6833948" cy="365125"/>
          </a:xfrm>
        </p:spPr>
        <p:txBody>
          <a:bodyPr/>
          <a:lstStyle/>
          <a:p>
            <a:r>
              <a:rPr lang="en-GB" sz="1050" dirty="0"/>
              <a:t>https://</a:t>
            </a:r>
            <a:r>
              <a:rPr lang="en-GB" sz="1050" dirty="0" err="1"/>
              <a:t>clj.org.pk</a:t>
            </a:r>
            <a:r>
              <a:rPr lang="en-GB" sz="1050" dirty="0"/>
              <a:t>/</a:t>
            </a:r>
            <a:r>
              <a:rPr lang="en-GB" sz="1050" dirty="0" err="1"/>
              <a:t>wp</a:t>
            </a:r>
            <a:r>
              <a:rPr lang="en-GB" sz="1050" dirty="0"/>
              <a:t>-content/uploads/2022/05/Shame-and-Stigma-in-Sanitation-New-Edition-2021.pdf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DF4426-81B5-3FB7-A3B8-5A90551FD2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0753" y="1389430"/>
            <a:ext cx="3425272" cy="1924073"/>
          </a:xfrm>
          <a:prstGeom prst="rect">
            <a:avLst/>
          </a:prstGeom>
        </p:spPr>
      </p:pic>
      <p:sp>
        <p:nvSpPr>
          <p:cNvPr id="5" name="Google Shape;143;ge4c903fc33_0_11">
            <a:extLst>
              <a:ext uri="{FF2B5EF4-FFF2-40B4-BE49-F238E27FC236}">
                <a16:creationId xmlns:a16="http://schemas.microsoft.com/office/drawing/2014/main" id="{E8571B4B-30E4-DCCF-C600-34697EE0C99F}"/>
              </a:ext>
            </a:extLst>
          </p:cNvPr>
          <p:cNvSpPr/>
          <p:nvPr/>
        </p:nvSpPr>
        <p:spPr>
          <a:xfrm>
            <a:off x="8124367" y="3526735"/>
            <a:ext cx="2695989" cy="936183"/>
          </a:xfrm>
          <a:prstGeom prst="ellipse">
            <a:avLst/>
          </a:prstGeom>
          <a:solidFill>
            <a:srgbClr val="FFE2B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6" name="Google Shape;144;ge4c903fc33_0_11">
            <a:extLst>
              <a:ext uri="{FF2B5EF4-FFF2-40B4-BE49-F238E27FC236}">
                <a16:creationId xmlns:a16="http://schemas.microsoft.com/office/drawing/2014/main" id="{A484857D-61D4-7715-584C-F7F170175ED8}"/>
              </a:ext>
            </a:extLst>
          </p:cNvPr>
          <p:cNvSpPr/>
          <p:nvPr/>
        </p:nvSpPr>
        <p:spPr>
          <a:xfrm>
            <a:off x="9297735" y="5852265"/>
            <a:ext cx="522579" cy="34015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E8CA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7" name="Google Shape;145;ge4c903fc33_0_11">
            <a:extLst>
              <a:ext uri="{FF2B5EF4-FFF2-40B4-BE49-F238E27FC236}">
                <a16:creationId xmlns:a16="http://schemas.microsoft.com/office/drawing/2014/main" id="{A5778A6B-965D-EA29-30AC-9BDFFE4B148C}"/>
              </a:ext>
            </a:extLst>
          </p:cNvPr>
          <p:cNvSpPr/>
          <p:nvPr/>
        </p:nvSpPr>
        <p:spPr>
          <a:xfrm>
            <a:off x="8130473" y="6067002"/>
            <a:ext cx="2507897" cy="626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8" name="Google Shape;146;ge4c903fc33_0_11">
            <a:extLst>
              <a:ext uri="{FF2B5EF4-FFF2-40B4-BE49-F238E27FC236}">
                <a16:creationId xmlns:a16="http://schemas.microsoft.com/office/drawing/2014/main" id="{4909A26F-ADAF-D9CE-6D6F-C9A004B781B3}"/>
              </a:ext>
            </a:extLst>
          </p:cNvPr>
          <p:cNvSpPr txBox="1"/>
          <p:nvPr/>
        </p:nvSpPr>
        <p:spPr>
          <a:xfrm>
            <a:off x="8130473" y="6067002"/>
            <a:ext cx="2507897" cy="626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99550" rIns="99550" bIns="99550" anchor="ctr" anchorCtr="0">
            <a:noAutofit/>
          </a:bodyPr>
          <a:lstStyle/>
          <a:p>
            <a:pPr mar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rgbClr val="000000"/>
                </a:solidFill>
                <a:effectLst/>
                <a:latin typeface="Quicksan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Enslavement of Sanitation Workers</a:t>
            </a:r>
            <a:endParaRPr lang="en-US" sz="120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147;ge4c903fc33_0_11">
            <a:extLst>
              <a:ext uri="{FF2B5EF4-FFF2-40B4-BE49-F238E27FC236}">
                <a16:creationId xmlns:a16="http://schemas.microsoft.com/office/drawing/2014/main" id="{AE8C0741-B0BB-CC08-5110-0633BA10509C}"/>
              </a:ext>
            </a:extLst>
          </p:cNvPr>
          <p:cNvSpPr/>
          <p:nvPr/>
        </p:nvSpPr>
        <p:spPr>
          <a:xfrm>
            <a:off x="9013370" y="4366727"/>
            <a:ext cx="1175657" cy="1166326"/>
          </a:xfrm>
          <a:prstGeom prst="ellipse">
            <a:avLst/>
          </a:prstGeom>
          <a:solidFill>
            <a:schemeClr val="accent4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sz="1000" dirty="0">
              <a:latin typeface="Quicksand" pitchFamily="2" charset="0"/>
            </a:endParaRPr>
          </a:p>
        </p:txBody>
      </p:sp>
      <p:sp>
        <p:nvSpPr>
          <p:cNvPr id="11" name="Google Shape;148;ge4c903fc33_0_11">
            <a:extLst>
              <a:ext uri="{FF2B5EF4-FFF2-40B4-BE49-F238E27FC236}">
                <a16:creationId xmlns:a16="http://schemas.microsoft.com/office/drawing/2014/main" id="{404FC159-E6DB-BACC-BF10-D91BE043DCFE}"/>
              </a:ext>
            </a:extLst>
          </p:cNvPr>
          <p:cNvSpPr txBox="1"/>
          <p:nvPr/>
        </p:nvSpPr>
        <p:spPr>
          <a:xfrm>
            <a:off x="9286446" y="4602386"/>
            <a:ext cx="665073" cy="665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200" dirty="0">
                <a:solidFill>
                  <a:srgbClr val="FFFFFF"/>
                </a:solidFill>
                <a:effectLst/>
                <a:latin typeface="Quicksand" pitchFamily="2" charset="0"/>
                <a:ea typeface="Calibri" panose="020F0502020204030204" pitchFamily="34" charset="0"/>
                <a:cs typeface="Calibri" panose="020F0502020204030204" pitchFamily="34" charset="0"/>
              </a:rPr>
              <a:t>Task masters</a:t>
            </a:r>
            <a:endParaRPr lang="en-US" sz="105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149;ge4c903fc33_0_11">
            <a:extLst>
              <a:ext uri="{FF2B5EF4-FFF2-40B4-BE49-F238E27FC236}">
                <a16:creationId xmlns:a16="http://schemas.microsoft.com/office/drawing/2014/main" id="{60F134BD-1106-1AA2-57CE-D8E9F9C648B4}"/>
              </a:ext>
            </a:extLst>
          </p:cNvPr>
          <p:cNvSpPr/>
          <p:nvPr/>
        </p:nvSpPr>
        <p:spPr>
          <a:xfrm>
            <a:off x="8475733" y="3759139"/>
            <a:ext cx="940461" cy="940382"/>
          </a:xfrm>
          <a:prstGeom prst="ellipse">
            <a:avLst/>
          </a:prstGeom>
          <a:solidFill>
            <a:srgbClr val="21E146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14" name="Google Shape;150;ge4c903fc33_0_11">
            <a:extLst>
              <a:ext uri="{FF2B5EF4-FFF2-40B4-BE49-F238E27FC236}">
                <a16:creationId xmlns:a16="http://schemas.microsoft.com/office/drawing/2014/main" id="{04E0E6CD-7453-598B-59F7-AB02FC440C8D}"/>
              </a:ext>
            </a:extLst>
          </p:cNvPr>
          <p:cNvSpPr txBox="1"/>
          <p:nvPr/>
        </p:nvSpPr>
        <p:spPr>
          <a:xfrm>
            <a:off x="8613466" y="3896861"/>
            <a:ext cx="665073" cy="665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kern="1200" dirty="0">
                <a:solidFill>
                  <a:srgbClr val="FFFFFF"/>
                </a:solidFill>
                <a:effectLst/>
                <a:latin typeface="Quicksand" pitchFamily="2" charset="0"/>
                <a:ea typeface="Calibri" panose="020F0502020204030204" pitchFamily="34" charset="0"/>
                <a:cs typeface="Calibri" panose="020F0502020204030204" pitchFamily="34" charset="0"/>
              </a:rPr>
              <a:t>State</a:t>
            </a:r>
            <a:endParaRPr lang="en-US" sz="120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151;ge4c903fc33_0_11">
            <a:extLst>
              <a:ext uri="{FF2B5EF4-FFF2-40B4-BE49-F238E27FC236}">
                <a16:creationId xmlns:a16="http://schemas.microsoft.com/office/drawing/2014/main" id="{80C5230C-8B61-9376-E597-393A6B442675}"/>
              </a:ext>
            </a:extLst>
          </p:cNvPr>
          <p:cNvSpPr/>
          <p:nvPr/>
        </p:nvSpPr>
        <p:spPr>
          <a:xfrm>
            <a:off x="9437134" y="3531766"/>
            <a:ext cx="940461" cy="940382"/>
          </a:xfrm>
          <a:prstGeom prst="ellipse">
            <a:avLst/>
          </a:prstGeom>
          <a:solidFill>
            <a:srgbClr val="4371C3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dirty="0">
              <a:latin typeface="Quicksand" pitchFamily="2" charset="0"/>
            </a:endParaRPr>
          </a:p>
        </p:txBody>
      </p:sp>
      <p:sp>
        <p:nvSpPr>
          <p:cNvPr id="16" name="Google Shape;152;ge4c903fc33_0_11">
            <a:extLst>
              <a:ext uri="{FF2B5EF4-FFF2-40B4-BE49-F238E27FC236}">
                <a16:creationId xmlns:a16="http://schemas.microsoft.com/office/drawing/2014/main" id="{65AE3E7A-7171-555E-6C13-5A9CF3A3F814}"/>
              </a:ext>
            </a:extLst>
          </p:cNvPr>
          <p:cNvSpPr txBox="1"/>
          <p:nvPr/>
        </p:nvSpPr>
        <p:spPr>
          <a:xfrm>
            <a:off x="9574867" y="3669488"/>
            <a:ext cx="665073" cy="665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1200" dirty="0">
                <a:solidFill>
                  <a:srgbClr val="FFFFFF"/>
                </a:solidFill>
                <a:effectLst/>
                <a:latin typeface="Quicksand" pitchFamily="2" charset="0"/>
                <a:ea typeface="Calibri" panose="020F0502020204030204" pitchFamily="34" charset="0"/>
                <a:cs typeface="Calibri" panose="020F0502020204030204" pitchFamily="34" charset="0"/>
              </a:rPr>
              <a:t>Society</a:t>
            </a:r>
            <a:endParaRPr lang="en-US" sz="105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153;ge4c903fc33_0_11">
            <a:extLst>
              <a:ext uri="{FF2B5EF4-FFF2-40B4-BE49-F238E27FC236}">
                <a16:creationId xmlns:a16="http://schemas.microsoft.com/office/drawing/2014/main" id="{96CE6E66-C281-5DEB-40BC-5215DFC108FD}"/>
              </a:ext>
            </a:extLst>
          </p:cNvPr>
          <p:cNvSpPr/>
          <p:nvPr/>
        </p:nvSpPr>
        <p:spPr>
          <a:xfrm>
            <a:off x="8146213" y="3410339"/>
            <a:ext cx="2926080" cy="234060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84" y="34175"/>
                </a:moveTo>
                <a:lnTo>
                  <a:pt x="584" y="34175"/>
                </a:lnTo>
                <a:cubicBezTo>
                  <a:pt x="-2679" y="22567"/>
                  <a:pt x="7879" y="11072"/>
                  <a:pt x="27615" y="4745"/>
                </a:cubicBezTo>
                <a:cubicBezTo>
                  <a:pt x="47351" y="-1582"/>
                  <a:pt x="72649" y="-1582"/>
                  <a:pt x="92385" y="4745"/>
                </a:cubicBezTo>
                <a:cubicBezTo>
                  <a:pt x="112121" y="11072"/>
                  <a:pt x="122679" y="22567"/>
                  <a:pt x="119416" y="34175"/>
                </a:cubicBezTo>
                <a:lnTo>
                  <a:pt x="74854" y="113544"/>
                </a:lnTo>
                <a:cubicBezTo>
                  <a:pt x="73813" y="117246"/>
                  <a:pt x="67478" y="120000"/>
                  <a:pt x="60000" y="120000"/>
                </a:cubicBezTo>
                <a:cubicBezTo>
                  <a:pt x="52522" y="120000"/>
                  <a:pt x="46187" y="117246"/>
                  <a:pt x="45146" y="113544"/>
                </a:cubicBezTo>
                <a:close/>
                <a:moveTo>
                  <a:pt x="4800" y="30000"/>
                </a:moveTo>
                <a:lnTo>
                  <a:pt x="4800" y="30000"/>
                </a:lnTo>
                <a:cubicBezTo>
                  <a:pt x="4800" y="43255"/>
                  <a:pt x="29514" y="54000"/>
                  <a:pt x="60000" y="54000"/>
                </a:cubicBezTo>
                <a:cubicBezTo>
                  <a:pt x="90486" y="54000"/>
                  <a:pt x="115200" y="43255"/>
                  <a:pt x="115200" y="30000"/>
                </a:cubicBezTo>
                <a:cubicBezTo>
                  <a:pt x="115200" y="16745"/>
                  <a:pt x="90486" y="6000"/>
                  <a:pt x="60000" y="6000"/>
                </a:cubicBezTo>
                <a:cubicBezTo>
                  <a:pt x="29514" y="6000"/>
                  <a:pt x="4800" y="16745"/>
                  <a:pt x="4800" y="30000"/>
                </a:cubicBezTo>
                <a:close/>
              </a:path>
            </a:pathLst>
          </a:custGeom>
          <a:solidFill>
            <a:schemeClr val="lt1">
              <a:alpha val="40000"/>
            </a:schemeClr>
          </a:soli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 sz="1050"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623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5C6C-E5DF-FE87-C142-96236D2C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822960"/>
            <a:ext cx="10703151" cy="86772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Manifesto for making sanitation a decent work: </a:t>
            </a:r>
            <a:r>
              <a:rPr lang="en-US" sz="3100" b="0" i="0" u="none" strike="noStrike" dirty="0">
                <a:solidFill>
                  <a:srgbClr val="374151"/>
                </a:solidFill>
                <a:effectLst/>
              </a:rPr>
              <a:t>Addressing Discrimination and Social Stigma</a:t>
            </a:r>
            <a:br>
              <a:rPr lang="en-US" b="0" i="0" u="none" strike="noStrike" dirty="0">
                <a:solidFill>
                  <a:srgbClr val="374151"/>
                </a:solidFill>
                <a:effectLst/>
              </a:rPr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62D31-BAB0-208B-5E04-94F729AE3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Image courtesy: https://</a:t>
            </a:r>
            <a:r>
              <a:rPr lang="en-GB" dirty="0" err="1"/>
              <a:t>twitter.com</a:t>
            </a:r>
            <a:r>
              <a:rPr lang="en-GB" dirty="0"/>
              <a:t>/</a:t>
            </a:r>
            <a:r>
              <a:rPr lang="en-GB" dirty="0" err="1"/>
              <a:t>sewperheroes</a:t>
            </a:r>
            <a:endParaRPr lang="en-GB" dirty="0"/>
          </a:p>
        </p:txBody>
      </p:sp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5341E512-6D48-33AC-C800-30B93E0AE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112" y="1665288"/>
            <a:ext cx="2691675" cy="3588899"/>
          </a:xfrm>
          <a:prstGeom prst="rect">
            <a:avLst/>
          </a:prstGeom>
        </p:spPr>
      </p:pic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C75443E2-95B6-9D9D-8795-DDC9216DD3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5550976"/>
              </p:ext>
            </p:extLst>
          </p:nvPr>
        </p:nvGraphicFramePr>
        <p:xfrm>
          <a:off x="597408" y="1825625"/>
          <a:ext cx="8140099" cy="4005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A46608-1C70-3DDE-C149-6B3069CD6D7F}"/>
              </a:ext>
            </a:extLst>
          </p:cNvPr>
          <p:cNvSpPr txBox="1"/>
          <p:nvPr/>
        </p:nvSpPr>
        <p:spPr>
          <a:xfrm>
            <a:off x="8879750" y="5267500"/>
            <a:ext cx="2932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Everyone wants </a:t>
            </a:r>
            <a:r>
              <a:rPr lang="en-US" sz="1200" u="sng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#cleanliness</a:t>
            </a:r>
            <a:r>
              <a:rPr lang="en-US" sz="1200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, but why do they </a:t>
            </a:r>
            <a:r>
              <a:rPr lang="en-US" sz="1200" u="sng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#hate #cleaners</a:t>
            </a:r>
            <a:r>
              <a:rPr lang="en-US" sz="1200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1600"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79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5C6C-E5DF-FE87-C142-96236D2C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172" y="75876"/>
            <a:ext cx="1104334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Manifesto for making sanitation a decent work: </a:t>
            </a:r>
            <a:r>
              <a:rPr lang="en-US" sz="2800" b="0" i="0" u="none" strike="noStrike" dirty="0">
                <a:solidFill>
                  <a:srgbClr val="374151"/>
                </a:solidFill>
                <a:effectLst/>
              </a:rPr>
              <a:t>Fostering Economic Stability and Security</a:t>
            </a: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62D31-BAB0-208B-5E04-94F729AE3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788" y="6245582"/>
            <a:ext cx="8904068" cy="365125"/>
          </a:xfrm>
        </p:spPr>
        <p:txBody>
          <a:bodyPr/>
          <a:lstStyle/>
          <a:p>
            <a:r>
              <a:rPr lang="en-GB" dirty="0"/>
              <a:t>Image courtesy: https://</a:t>
            </a:r>
            <a:r>
              <a:rPr lang="en-GB" dirty="0" err="1"/>
              <a:t>twitter.com</a:t>
            </a:r>
            <a:r>
              <a:rPr lang="en-GB" dirty="0"/>
              <a:t>/</a:t>
            </a:r>
            <a:r>
              <a:rPr lang="en-GB" dirty="0" err="1"/>
              <a:t>sewperheroes</a:t>
            </a:r>
            <a:endParaRPr lang="en-GB" dirty="0"/>
          </a:p>
        </p:txBody>
      </p:sp>
      <p:pic>
        <p:nvPicPr>
          <p:cNvPr id="5" name="Picture 4" descr="A large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398F0BA8-BB64-6C8D-62E2-AC9D9DDE1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74" y="1561083"/>
            <a:ext cx="3039316" cy="4052423"/>
          </a:xfrm>
          <a:prstGeom prst="rect">
            <a:avLst/>
          </a:prstGeom>
        </p:spPr>
      </p:pic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E2C98563-7FDB-6927-DAC9-C864FCEE02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571690"/>
              </p:ext>
            </p:extLst>
          </p:nvPr>
        </p:nvGraphicFramePr>
        <p:xfrm>
          <a:off x="839788" y="1401439"/>
          <a:ext cx="7644297" cy="4424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8850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5C6C-E5DF-FE87-C142-96236D2C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658368"/>
            <a:ext cx="10703151" cy="1032320"/>
          </a:xfrm>
        </p:spPr>
        <p:txBody>
          <a:bodyPr>
            <a:normAutofit fontScale="90000"/>
          </a:bodyPr>
          <a:lstStyle/>
          <a:p>
            <a:r>
              <a:rPr lang="en-US" dirty="0"/>
              <a:t>Manifesto for making sanitation a decent work: </a:t>
            </a:r>
            <a:r>
              <a:rPr lang="en-US" sz="3100" b="0" i="0" u="none" strike="noStrike" dirty="0">
                <a:solidFill>
                  <a:srgbClr val="374151"/>
                </a:solidFill>
                <a:effectLst/>
              </a:rPr>
              <a:t>Enhancing Safety and Working Conditions</a:t>
            </a:r>
            <a:br>
              <a:rPr lang="en-US" b="0" i="0" u="none" strike="noStrike" dirty="0">
                <a:solidFill>
                  <a:srgbClr val="374151"/>
                </a:solidFill>
                <a:effectLst/>
              </a:rPr>
            </a:br>
            <a:endParaRPr lang="en-US" dirty="0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96932877-FADD-1CC4-7579-F94E0A0099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905246"/>
              </p:ext>
            </p:extLst>
          </p:nvPr>
        </p:nvGraphicFramePr>
        <p:xfrm>
          <a:off x="751840" y="1825625"/>
          <a:ext cx="8044688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62D31-BAB0-208B-5E04-94F729AE3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Image courtesy: https://twitter.com/sewperheroes</a:t>
            </a:r>
          </a:p>
        </p:txBody>
      </p:sp>
      <p:pic>
        <p:nvPicPr>
          <p:cNvPr id="5" name="Picture 4" descr="A picture containing person, outdoor, ground&#10;&#10;Description automatically generated">
            <a:extLst>
              <a:ext uri="{FF2B5EF4-FFF2-40B4-BE49-F238E27FC236}">
                <a16:creationId xmlns:a16="http://schemas.microsoft.com/office/drawing/2014/main" id="{D3F94D4C-03C6-D190-C6FB-F1459A8AD1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r="11294"/>
          <a:stretch/>
        </p:blipFill>
        <p:spPr>
          <a:xfrm>
            <a:off x="9064752" y="1796701"/>
            <a:ext cx="3127248" cy="378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62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5C6C-E5DF-FE87-C142-96236D2C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655" y="536147"/>
            <a:ext cx="11030785" cy="1581694"/>
          </a:xfrm>
        </p:spPr>
        <p:txBody>
          <a:bodyPr>
            <a:normAutofit fontScale="90000"/>
          </a:bodyPr>
          <a:lstStyle/>
          <a:p>
            <a:r>
              <a:rPr lang="en-US" dirty="0"/>
              <a:t>Manifesto for making sanitation a decent work: </a:t>
            </a:r>
            <a:r>
              <a:rPr lang="en-US" sz="3100" i="0" u="none" strike="noStrike" dirty="0">
                <a:solidFill>
                  <a:srgbClr val="374151"/>
                </a:solidFill>
                <a:effectLst/>
              </a:rPr>
              <a:t>Enhancing Empowerment &amp; Representation</a:t>
            </a:r>
            <a:br>
              <a:rPr lang="en-US" sz="4400" b="1" i="0" u="none" strike="noStrike" dirty="0">
                <a:solidFill>
                  <a:srgbClr val="374151"/>
                </a:solidFill>
                <a:effectLst/>
              </a:rPr>
            </a:br>
            <a:endParaRPr lang="en-US" dirty="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32539B30-7014-A4ED-DE1C-FB85618D2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3318593"/>
              </p:ext>
            </p:extLst>
          </p:nvPr>
        </p:nvGraphicFramePr>
        <p:xfrm>
          <a:off x="1022499" y="1938467"/>
          <a:ext cx="6392634" cy="3705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62D31-BAB0-208B-5E04-94F729AE3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Image courtesy: https://</a:t>
            </a:r>
            <a:r>
              <a:rPr lang="en-GB" dirty="0" err="1"/>
              <a:t>twitter.com</a:t>
            </a:r>
            <a:r>
              <a:rPr lang="en-GB" dirty="0"/>
              <a:t>/</a:t>
            </a:r>
            <a:r>
              <a:rPr lang="en-GB" dirty="0" err="1"/>
              <a:t>sewperheroes</a:t>
            </a:r>
            <a:endParaRPr lang="en-GB" dirty="0"/>
          </a:p>
        </p:txBody>
      </p:sp>
      <p:pic>
        <p:nvPicPr>
          <p:cNvPr id="5" name="Picture 4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A4102657-6164-E8AB-0438-8D77E03571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221" y="1949898"/>
            <a:ext cx="2688833" cy="1512468"/>
          </a:xfrm>
          <a:prstGeom prst="rect">
            <a:avLst/>
          </a:prstGeom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FE3756C-BFA7-AB4F-7156-30C4A86A6E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8242" y="3597939"/>
            <a:ext cx="2706811" cy="20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4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366A8-563A-66F6-978F-615954D9D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Conclusion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7BC98C7-FDEC-0BC9-556D-F3F0EAD8BD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19854"/>
              </p:ext>
            </p:extLst>
          </p:nvPr>
        </p:nvGraphicFramePr>
        <p:xfrm>
          <a:off x="751840" y="1825625"/>
          <a:ext cx="7232433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F0DA6-13A8-4D6B-FBE6-20E2D2C00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Image courtesy: https://twitter.com/sewperheroes</a:t>
            </a:r>
          </a:p>
        </p:txBody>
      </p:sp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442A1F93-59B9-15A7-38C9-04EEA9BA42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273" y="1825625"/>
            <a:ext cx="3602190" cy="37725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AFBA27-46EF-F17F-923B-E0BA9F9B2D9A}"/>
              </a:ext>
            </a:extLst>
          </p:cNvPr>
          <p:cNvSpPr txBox="1"/>
          <p:nvPr/>
        </p:nvSpPr>
        <p:spPr>
          <a:xfrm>
            <a:off x="7991933" y="1196975"/>
            <a:ext cx="44799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I am a </a:t>
            </a:r>
            <a:r>
              <a:rPr lang="en-US" sz="1600" b="1" u="sng" dirty="0">
                <a:solidFill>
                  <a:srgbClr val="0563C1"/>
                </a:solidFill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#sanitationworker</a:t>
            </a:r>
            <a:r>
              <a:rPr lang="en-US" sz="1600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1600" dirty="0"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</a:rPr>
              <a:t>not a </a:t>
            </a:r>
            <a:r>
              <a:rPr lang="en-US" sz="1600" b="1" u="sng" dirty="0">
                <a:solidFill>
                  <a:srgbClr val="0563C1"/>
                </a:solidFill>
                <a:effectLst/>
                <a:latin typeface="Quicksand" pitchFamily="2" charset="0"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#Chuhra</a:t>
            </a:r>
            <a:endParaRPr lang="en-US" sz="160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4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BCBA68A-3DF4-FE8E-99DC-F4643231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25" y="339725"/>
            <a:ext cx="1070315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The Segregated Underdeveloped Ghettoes of Sanitation Workers in Pakistan: </a:t>
            </a:r>
            <a:br>
              <a:rPr lang="en-US" dirty="0"/>
            </a:br>
            <a:r>
              <a:rPr lang="en-US" sz="1800" dirty="0">
                <a:solidFill>
                  <a:schemeClr val="tx1"/>
                </a:solidFill>
              </a:rPr>
              <a:t>France Colony: A Christian Sanitation Workers’ Ghetto Adjacent to a Posh Area of Pakistan’s Capital, Islamabad </a:t>
            </a: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5" name="Content Placeholder 7" descr="A picture containing outdoor, ground, stone&#10;&#10;Description automatically generated">
            <a:extLst>
              <a:ext uri="{FF2B5EF4-FFF2-40B4-BE49-F238E27FC236}">
                <a16:creationId xmlns:a16="http://schemas.microsoft.com/office/drawing/2014/main" id="{1BAEB756-AF49-1CE2-CD60-98EFE4D6F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40" y="2097088"/>
            <a:ext cx="4684804" cy="312721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3A8679-91EE-56B6-0EF2-6CBF8922A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Image courtesy: Reuters</a:t>
            </a:r>
          </a:p>
        </p:txBody>
      </p:sp>
      <p:pic>
        <p:nvPicPr>
          <p:cNvPr id="6" name="Picture 5" descr="A picture containing dirty&#10;&#10;Description automatically generated">
            <a:extLst>
              <a:ext uri="{FF2B5EF4-FFF2-40B4-BE49-F238E27FC236}">
                <a16:creationId xmlns:a16="http://schemas.microsoft.com/office/drawing/2014/main" id="{7ABF0C3B-9237-2DE6-54B1-5B9B5285C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1" y="2097088"/>
            <a:ext cx="4681109" cy="31245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78CD0B-CB3B-E318-428D-BDA8F91B6604}"/>
              </a:ext>
            </a:extLst>
          </p:cNvPr>
          <p:cNvSpPr txBox="1"/>
          <p:nvPr/>
        </p:nvSpPr>
        <p:spPr>
          <a:xfrm>
            <a:off x="839502" y="5258271"/>
            <a:ext cx="4497192" cy="99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5256">
              <a:spcAft>
                <a:spcPts val="600"/>
              </a:spcAft>
            </a:pPr>
            <a:r>
              <a:rPr lang="en-US" sz="1782" kern="1200" dirty="0">
                <a:solidFill>
                  <a:schemeClr val="tx1"/>
                </a:solidFill>
                <a:latin typeface="Quicksand" pitchFamily="2" charset="0"/>
                <a:ea typeface="+mn-ea"/>
                <a:cs typeface="Arial" panose="020B0604020202020204" pitchFamily="34" charset="0"/>
              </a:rPr>
              <a:t>A woman crosses an open sewer as she makes her way to her house</a:t>
            </a:r>
          </a:p>
          <a:p>
            <a:pPr>
              <a:spcAft>
                <a:spcPts val="600"/>
              </a:spcAft>
            </a:pPr>
            <a:endParaRPr lang="en-US" dirty="0">
              <a:latin typeface="Quicksand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EE99E-5F4B-3AB5-5259-5EC997B28401}"/>
              </a:ext>
            </a:extLst>
          </p:cNvPr>
          <p:cNvSpPr txBox="1"/>
          <p:nvPr/>
        </p:nvSpPr>
        <p:spPr>
          <a:xfrm>
            <a:off x="6209872" y="5356922"/>
            <a:ext cx="4497192" cy="64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5256">
              <a:spcAft>
                <a:spcPts val="600"/>
              </a:spcAft>
            </a:pPr>
            <a:r>
              <a:rPr lang="en-US" sz="1782" kern="1200" dirty="0">
                <a:solidFill>
                  <a:schemeClr val="tx1"/>
                </a:solidFill>
                <a:latin typeface="Quicksand" pitchFamily="2" charset="0"/>
                <a:ea typeface="+mn-ea"/>
                <a:cs typeface="Arial" panose="020B0604020202020204" pitchFamily="34" charset="0"/>
              </a:rPr>
              <a:t>A girl looks back as she stands above an open sewer outside her house </a:t>
            </a:r>
            <a:endParaRPr lang="en-US" sz="1800" dirty="0">
              <a:effectLst/>
              <a:latin typeface="Quicksand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17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79D1DB66-B197-4435-8D41-C3716A6A2089}"/>
</file>

<file path=customXml/itemProps2.xml><?xml version="1.0" encoding="utf-8"?>
<ds:datastoreItem xmlns:ds="http://schemas.openxmlformats.org/officeDocument/2006/customXml" ds:itemID="{6E84B5EC-8F93-471A-B645-4DD92C1FB7C4}"/>
</file>

<file path=customXml/itemProps3.xml><?xml version="1.0" encoding="utf-8"?>
<ds:datastoreItem xmlns:ds="http://schemas.openxmlformats.org/officeDocument/2006/customXml" ds:itemID="{10137C81-5864-42F2-9910-7F092479BC2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10106</TotalTime>
  <Words>1155</Words>
  <Application>Microsoft Office PowerPoint</Application>
  <PresentationFormat>Widescreen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Bryant Medium Italic</vt:lpstr>
      <vt:lpstr>Quicksand</vt:lpstr>
      <vt:lpstr>Office Theme</vt:lpstr>
      <vt:lpstr>1_Office Theme</vt:lpstr>
      <vt:lpstr>From Sinful to Safe Sanitation:  A Case of Pakistan’s Sanitation Workers</vt:lpstr>
      <vt:lpstr>PowerPoint Presentation</vt:lpstr>
      <vt:lpstr>The country context</vt:lpstr>
      <vt:lpstr>Sanitation work in Pakistan</vt:lpstr>
      <vt:lpstr>Persistent patterns of discrimination and neglect in sanitation work</vt:lpstr>
      <vt:lpstr>Persistent patterns of discrimination and neglect in sanitation work</vt:lpstr>
      <vt:lpstr>Persistent patterns of discrimination and neglect in sanitation work</vt:lpstr>
      <vt:lpstr>Manifesto for making sanitation a decent work: Addressing Discrimination and Social Stigma </vt:lpstr>
      <vt:lpstr>Manifesto for making sanitation a decent work: Fostering Economic Stability and Security</vt:lpstr>
      <vt:lpstr>Manifesto for making sanitation a decent work: Enhancing Safety and Working Conditions </vt:lpstr>
      <vt:lpstr>Manifesto for making sanitation a decent work: Enhancing Empowerment &amp; Representation </vt:lpstr>
      <vt:lpstr>Conclusion</vt:lpstr>
      <vt:lpstr>The Segregated Underdeveloped Ghettoes of Sanitation Workers in Pakistan:  France Colony: A Christian Sanitation Workers’ Ghetto Adjacent to a Posh Area of Pakistan’s Capital, Islamabad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keleneysan@gmail.com</dc:creator>
  <cp:lastModifiedBy>jason willbourn</cp:lastModifiedBy>
  <cp:revision>175</cp:revision>
  <dcterms:created xsi:type="dcterms:W3CDTF">2023-04-14T11:48:34Z</dcterms:created>
  <dcterms:modified xsi:type="dcterms:W3CDTF">2023-05-03T15:26:35Z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