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3.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comments/modernComment_137_4E9C5D59.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5" r:id="rId5"/>
    <p:sldMasterId id="2147483717" r:id="rId6"/>
    <p:sldMasterId id="2147483746" r:id="rId7"/>
  </p:sldMasterIdLst>
  <p:notesMasterIdLst>
    <p:notesMasterId r:id="rId32"/>
  </p:notesMasterIdLst>
  <p:sldIdLst>
    <p:sldId id="257" r:id="rId8"/>
    <p:sldId id="256" r:id="rId9"/>
    <p:sldId id="304" r:id="rId10"/>
    <p:sldId id="299" r:id="rId11"/>
    <p:sldId id="302" r:id="rId12"/>
    <p:sldId id="308" r:id="rId13"/>
    <p:sldId id="1187" r:id="rId14"/>
    <p:sldId id="314" r:id="rId15"/>
    <p:sldId id="1128" r:id="rId16"/>
    <p:sldId id="529" r:id="rId17"/>
    <p:sldId id="1130" r:id="rId18"/>
    <p:sldId id="1169" r:id="rId19"/>
    <p:sldId id="1183" r:id="rId20"/>
    <p:sldId id="1163" r:id="rId21"/>
    <p:sldId id="1170" r:id="rId22"/>
    <p:sldId id="1179" r:id="rId23"/>
    <p:sldId id="1184" r:id="rId24"/>
    <p:sldId id="459" r:id="rId25"/>
    <p:sldId id="267" r:id="rId26"/>
    <p:sldId id="1186" r:id="rId27"/>
    <p:sldId id="311" r:id="rId28"/>
    <p:sldId id="310" r:id="rId29"/>
    <p:sldId id="305" r:id="rId30"/>
    <p:sldId id="28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31" userDrawn="1">
          <p15:clr>
            <a:srgbClr val="A4A3A4"/>
          </p15:clr>
        </p15:guide>
        <p15:guide id="2" pos="506" userDrawn="1">
          <p15:clr>
            <a:srgbClr val="A4A3A4"/>
          </p15:clr>
        </p15:guide>
        <p15:guide id="3" orient="horz" pos="1321" userDrawn="1">
          <p15:clr>
            <a:srgbClr val="A4A3A4"/>
          </p15:clr>
        </p15:guide>
        <p15:guide id="4" orient="horz" pos="402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31B00F-DA83-93BB-C37E-72A1D09064AF}" name="Michael Bationo" initials="MB" userId="S::bationo@ircwash.org::f1273a0f-0015-4849-b7c4-d6207555ff24" providerId="AD"/>
  <p188:author id="{9852444A-03BB-A5AC-90E3-0A8587266E43}" name="Gilles Tagne" initials="GT" userId="S::tagne@ircwash.org::560948da-5963-4b6f-ad06-c4fe9945b4c3" providerId="AD"/>
  <p188:author id="{4F3907DB-0F20-AB49-6CC8-0C15C6F5950A}" name="Juste Nansi" initials="JN" userId="S::nansi@ircwash.org::c97dbe4a-d68b-4a58-90e1-c9ff679388b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4D3572-E359-48E4-B2A9-74B3A8617EDD}" v="5" dt="2023-05-02T19:40:00.19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67" d="100"/>
          <a:sy n="67" d="100"/>
        </p:scale>
        <p:origin x="1248" y="38"/>
      </p:cViewPr>
      <p:guideLst>
        <p:guide orient="horz" pos="731"/>
        <p:guide pos="506"/>
        <p:guide orient="horz" pos="1321"/>
        <p:guide orient="horz" pos="4020"/>
      </p:guideLst>
    </p:cSldViewPr>
  </p:slideViewPr>
  <p:notesTextViewPr>
    <p:cViewPr>
      <p:scale>
        <a:sx n="1" d="1"/>
        <a:sy n="1" d="1"/>
      </p:scale>
      <p:origin x="0" y="0"/>
    </p:cViewPr>
  </p:notesTextViewPr>
  <p:sorterViewPr>
    <p:cViewPr varScale="1">
      <p:scale>
        <a:sx n="1" d="1"/>
        <a:sy n="1" d="1"/>
      </p:scale>
      <p:origin x="0" y="-4627"/>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8/10/relationships/authors" Target="authors.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lles Tagne" userId="560948da-5963-4b6f-ad06-c4fe9945b4c3" providerId="ADAL" clId="{D64D3572-E359-48E4-B2A9-74B3A8617EDD}"/>
    <pc:docChg chg="undo custSel addSld delSld modSld sldOrd">
      <pc:chgData name="Gilles Tagne" userId="560948da-5963-4b6f-ad06-c4fe9945b4c3" providerId="ADAL" clId="{D64D3572-E359-48E4-B2A9-74B3A8617EDD}" dt="2023-05-02T19:40:26.231" v="677" actId="14100"/>
      <pc:docMkLst>
        <pc:docMk/>
      </pc:docMkLst>
      <pc:sldChg chg="modSp mod modShow">
        <pc:chgData name="Gilles Tagne" userId="560948da-5963-4b6f-ad06-c4fe9945b4c3" providerId="ADAL" clId="{D64D3572-E359-48E4-B2A9-74B3A8617EDD}" dt="2023-04-28T17:07:37.860" v="140" actId="20577"/>
        <pc:sldMkLst>
          <pc:docMk/>
          <pc:sldMk cId="2949070990" sldId="299"/>
        </pc:sldMkLst>
        <pc:spChg chg="mod">
          <ac:chgData name="Gilles Tagne" userId="560948da-5963-4b6f-ad06-c4fe9945b4c3" providerId="ADAL" clId="{D64D3572-E359-48E4-B2A9-74B3A8617EDD}" dt="2023-04-28T17:07:14.090" v="76" actId="1036"/>
          <ac:spMkLst>
            <pc:docMk/>
            <pc:sldMk cId="2949070990" sldId="299"/>
            <ac:spMk id="5" creationId="{5FCDFBA1-CAE2-1C79-9F92-A1F33F99B7C1}"/>
          </ac:spMkLst>
        </pc:spChg>
        <pc:spChg chg="mod">
          <ac:chgData name="Gilles Tagne" userId="560948da-5963-4b6f-ad06-c4fe9945b4c3" providerId="ADAL" clId="{D64D3572-E359-48E4-B2A9-74B3A8617EDD}" dt="2023-04-28T17:07:37.860" v="140" actId="20577"/>
          <ac:spMkLst>
            <pc:docMk/>
            <pc:sldMk cId="2949070990" sldId="299"/>
            <ac:spMk id="6" creationId="{E44BF7EC-3898-C5C4-5DE9-45ED75192677}"/>
          </ac:spMkLst>
        </pc:spChg>
      </pc:sldChg>
      <pc:sldChg chg="delCm">
        <pc:chgData name="Gilles Tagne" userId="560948da-5963-4b6f-ad06-c4fe9945b4c3" providerId="ADAL" clId="{D64D3572-E359-48E4-B2A9-74B3A8617EDD}" dt="2023-04-28T17:06:33.466" v="48"/>
        <pc:sldMkLst>
          <pc:docMk/>
          <pc:sldMk cId="2675620835" sldId="302"/>
        </pc:sldMkLst>
        <pc:extLst>
          <p:ext xmlns:p="http://schemas.openxmlformats.org/presentationml/2006/main" uri="{D6D511B9-2390-475A-947B-AFAB55BFBCF1}">
            <pc226:cmChg xmlns:pc226="http://schemas.microsoft.com/office/powerpoint/2022/06/main/command" xmlns="" chg="del">
              <pc226:chgData name="Gilles Tagne" userId="560948da-5963-4b6f-ad06-c4fe9945b4c3" providerId="ADAL" clId="{D64D3572-E359-48E4-B2A9-74B3A8617EDD}" dt="2023-04-28T17:06:33.466" v="48"/>
              <pc2:cmMkLst xmlns:pc2="http://schemas.microsoft.com/office/powerpoint/2019/9/main/command">
                <pc:docMk/>
                <pc:sldMk cId="2675620835" sldId="302"/>
                <pc2:cmMk id="{A886999B-E96B-4DDE-85B7-2175F15B1AAA}"/>
              </pc2:cmMkLst>
            </pc226:cmChg>
          </p:ext>
        </pc:extLst>
      </pc:sldChg>
      <pc:sldChg chg="modSp mod">
        <pc:chgData name="Gilles Tagne" userId="560948da-5963-4b6f-ad06-c4fe9945b4c3" providerId="ADAL" clId="{D64D3572-E359-48E4-B2A9-74B3A8617EDD}" dt="2023-04-28T17:06:18.891" v="46" actId="20577"/>
        <pc:sldMkLst>
          <pc:docMk/>
          <pc:sldMk cId="191746321" sldId="304"/>
        </pc:sldMkLst>
        <pc:spChg chg="mod">
          <ac:chgData name="Gilles Tagne" userId="560948da-5963-4b6f-ad06-c4fe9945b4c3" providerId="ADAL" clId="{D64D3572-E359-48E4-B2A9-74B3A8617EDD}" dt="2023-04-28T17:06:18.891" v="46" actId="20577"/>
          <ac:spMkLst>
            <pc:docMk/>
            <pc:sldMk cId="191746321" sldId="304"/>
            <ac:spMk id="5" creationId="{D4EC80E6-5374-83E3-DCBC-57DA54A18CE7}"/>
          </ac:spMkLst>
        </pc:spChg>
        <pc:spChg chg="mod">
          <ac:chgData name="Gilles Tagne" userId="560948da-5963-4b6f-ad06-c4fe9945b4c3" providerId="ADAL" clId="{D64D3572-E359-48E4-B2A9-74B3A8617EDD}" dt="2023-04-28T17:06:10.049" v="25" actId="20577"/>
          <ac:spMkLst>
            <pc:docMk/>
            <pc:sldMk cId="191746321" sldId="304"/>
            <ac:spMk id="6" creationId="{67A59126-B535-1B3D-86C0-5D56CC09B0F3}"/>
          </ac:spMkLst>
        </pc:spChg>
      </pc:sldChg>
      <pc:sldChg chg="addSp delSp modSp mod">
        <pc:chgData name="Gilles Tagne" userId="560948da-5963-4b6f-ad06-c4fe9945b4c3" providerId="ADAL" clId="{D64D3572-E359-48E4-B2A9-74B3A8617EDD}" dt="2023-05-02T19:26:59.456" v="435" actId="1036"/>
        <pc:sldMkLst>
          <pc:docMk/>
          <pc:sldMk cId="1589047337" sldId="308"/>
        </pc:sldMkLst>
        <pc:spChg chg="mod">
          <ac:chgData name="Gilles Tagne" userId="560948da-5963-4b6f-ad06-c4fe9945b4c3" providerId="ADAL" clId="{D64D3572-E359-48E4-B2A9-74B3A8617EDD}" dt="2023-05-02T19:26:55.792" v="424" actId="1036"/>
          <ac:spMkLst>
            <pc:docMk/>
            <pc:sldMk cId="1589047337" sldId="308"/>
            <ac:spMk id="3" creationId="{673606B0-CECA-8100-77B2-23AB59F37FCB}"/>
          </ac:spMkLst>
        </pc:spChg>
        <pc:spChg chg="add del mod">
          <ac:chgData name="Gilles Tagne" userId="560948da-5963-4b6f-ad06-c4fe9945b4c3" providerId="ADAL" clId="{D64D3572-E359-48E4-B2A9-74B3A8617EDD}" dt="2023-05-02T19:26:29.361" v="324" actId="478"/>
          <ac:spMkLst>
            <pc:docMk/>
            <pc:sldMk cId="1589047337" sldId="308"/>
            <ac:spMk id="4" creationId="{2F79F07A-739F-AD5A-C77F-831C4CF31069}"/>
          </ac:spMkLst>
        </pc:spChg>
        <pc:spChg chg="mod">
          <ac:chgData name="Gilles Tagne" userId="560948da-5963-4b6f-ad06-c4fe9945b4c3" providerId="ADAL" clId="{D64D3572-E359-48E4-B2A9-74B3A8617EDD}" dt="2023-05-02T19:26:50.692" v="417" actId="1038"/>
          <ac:spMkLst>
            <pc:docMk/>
            <pc:sldMk cId="1589047337" sldId="308"/>
            <ac:spMk id="6" creationId="{67A59126-B535-1B3D-86C0-5D56CC09B0F3}"/>
          </ac:spMkLst>
        </pc:spChg>
        <pc:spChg chg="del">
          <ac:chgData name="Gilles Tagne" userId="560948da-5963-4b6f-ad06-c4fe9945b4c3" providerId="ADAL" clId="{D64D3572-E359-48E4-B2A9-74B3A8617EDD}" dt="2023-05-02T19:26:26.490" v="323" actId="478"/>
          <ac:spMkLst>
            <pc:docMk/>
            <pc:sldMk cId="1589047337" sldId="308"/>
            <ac:spMk id="16" creationId="{95CC3D54-9AD7-698B-B2C5-AD5469194D57}"/>
          </ac:spMkLst>
        </pc:spChg>
        <pc:picChg chg="del">
          <ac:chgData name="Gilles Tagne" userId="560948da-5963-4b6f-ad06-c4fe9945b4c3" providerId="ADAL" clId="{D64D3572-E359-48E4-B2A9-74B3A8617EDD}" dt="2023-05-02T19:26:23.359" v="322" actId="478"/>
          <ac:picMkLst>
            <pc:docMk/>
            <pc:sldMk cId="1589047337" sldId="308"/>
            <ac:picMk id="7" creationId="{BC37392A-4029-129C-081A-BEA7F1FE3745}"/>
          </ac:picMkLst>
        </pc:picChg>
        <pc:picChg chg="mod">
          <ac:chgData name="Gilles Tagne" userId="560948da-5963-4b6f-ad06-c4fe9945b4c3" providerId="ADAL" clId="{D64D3572-E359-48E4-B2A9-74B3A8617EDD}" dt="2023-05-02T19:26:59.456" v="435" actId="1036"/>
          <ac:picMkLst>
            <pc:docMk/>
            <pc:sldMk cId="1589047337" sldId="308"/>
            <ac:picMk id="31" creationId="{29E531A1-703F-D743-3F4E-93B4BA1DD9B4}"/>
          </ac:picMkLst>
        </pc:picChg>
        <pc:picChg chg="mod">
          <ac:chgData name="Gilles Tagne" userId="560948da-5963-4b6f-ad06-c4fe9945b4c3" providerId="ADAL" clId="{D64D3572-E359-48E4-B2A9-74B3A8617EDD}" dt="2023-05-02T19:26:36.413" v="326" actId="1076"/>
          <ac:picMkLst>
            <pc:docMk/>
            <pc:sldMk cId="1589047337" sldId="308"/>
            <ac:picMk id="49" creationId="{33FE6AE9-7616-C5B4-9F92-CE62CDA6FD7F}"/>
          </ac:picMkLst>
        </pc:picChg>
      </pc:sldChg>
      <pc:sldChg chg="delSp modSp mod">
        <pc:chgData name="Gilles Tagne" userId="560948da-5963-4b6f-ad06-c4fe9945b4c3" providerId="ADAL" clId="{D64D3572-E359-48E4-B2A9-74B3A8617EDD}" dt="2023-05-02T19:37:59.718" v="668" actId="1036"/>
        <pc:sldMkLst>
          <pc:docMk/>
          <pc:sldMk cId="4050006937" sldId="310"/>
        </pc:sldMkLst>
        <pc:spChg chg="mod">
          <ac:chgData name="Gilles Tagne" userId="560948da-5963-4b6f-ad06-c4fe9945b4c3" providerId="ADAL" clId="{D64D3572-E359-48E4-B2A9-74B3A8617EDD}" dt="2023-05-02T19:37:13.394" v="509" actId="1038"/>
          <ac:spMkLst>
            <pc:docMk/>
            <pc:sldMk cId="4050006937" sldId="310"/>
            <ac:spMk id="3" creationId="{673606B0-CECA-8100-77B2-23AB59F37FCB}"/>
          </ac:spMkLst>
        </pc:spChg>
        <pc:spChg chg="mod">
          <ac:chgData name="Gilles Tagne" userId="560948da-5963-4b6f-ad06-c4fe9945b4c3" providerId="ADAL" clId="{D64D3572-E359-48E4-B2A9-74B3A8617EDD}" dt="2023-05-02T19:37:21.088" v="533" actId="1035"/>
          <ac:spMkLst>
            <pc:docMk/>
            <pc:sldMk cId="4050006937" sldId="310"/>
            <ac:spMk id="4" creationId="{8F03E50F-798D-F0E7-6D1F-D52AE037E3C6}"/>
          </ac:spMkLst>
        </pc:spChg>
        <pc:spChg chg="mod">
          <ac:chgData name="Gilles Tagne" userId="560948da-5963-4b6f-ad06-c4fe9945b4c3" providerId="ADAL" clId="{D64D3572-E359-48E4-B2A9-74B3A8617EDD}" dt="2023-05-02T19:37:02.609" v="485" actId="1038"/>
          <ac:spMkLst>
            <pc:docMk/>
            <pc:sldMk cId="4050006937" sldId="310"/>
            <ac:spMk id="6" creationId="{67A59126-B535-1B3D-86C0-5D56CC09B0F3}"/>
          </ac:spMkLst>
        </pc:spChg>
        <pc:spChg chg="mod">
          <ac:chgData name="Gilles Tagne" userId="560948da-5963-4b6f-ad06-c4fe9945b4c3" providerId="ADAL" clId="{D64D3572-E359-48E4-B2A9-74B3A8617EDD}" dt="2023-05-02T19:37:41.553" v="607" actId="1036"/>
          <ac:spMkLst>
            <pc:docMk/>
            <pc:sldMk cId="4050006937" sldId="310"/>
            <ac:spMk id="16" creationId="{95CC3D54-9AD7-698B-B2C5-AD5469194D57}"/>
          </ac:spMkLst>
        </pc:spChg>
        <pc:spChg chg="del">
          <ac:chgData name="Gilles Tagne" userId="560948da-5963-4b6f-ad06-c4fe9945b4c3" providerId="ADAL" clId="{D64D3572-E359-48E4-B2A9-74B3A8617EDD}" dt="2023-05-02T14:58:20.662" v="321" actId="478"/>
          <ac:spMkLst>
            <pc:docMk/>
            <pc:sldMk cId="4050006937" sldId="310"/>
            <ac:spMk id="17" creationId="{4B0EE6AE-A91B-EE2E-D981-595E7AED551E}"/>
          </ac:spMkLst>
        </pc:spChg>
        <pc:picChg chg="mod">
          <ac:chgData name="Gilles Tagne" userId="560948da-5963-4b6f-ad06-c4fe9945b4c3" providerId="ADAL" clId="{D64D3572-E359-48E4-B2A9-74B3A8617EDD}" dt="2023-05-02T19:37:46.433" v="648" actId="1036"/>
          <ac:picMkLst>
            <pc:docMk/>
            <pc:sldMk cId="4050006937" sldId="310"/>
            <ac:picMk id="2" creationId="{CAE83543-9E57-3CC1-6E22-347705DE401E}"/>
          </ac:picMkLst>
        </pc:picChg>
        <pc:picChg chg="mod">
          <ac:chgData name="Gilles Tagne" userId="560948da-5963-4b6f-ad06-c4fe9945b4c3" providerId="ADAL" clId="{D64D3572-E359-48E4-B2A9-74B3A8617EDD}" dt="2023-05-02T19:37:56.689" v="660" actId="1037"/>
          <ac:picMkLst>
            <pc:docMk/>
            <pc:sldMk cId="4050006937" sldId="310"/>
            <ac:picMk id="12" creationId="{FFD3DC02-60C3-8A76-2084-F86C96A7F4ED}"/>
          </ac:picMkLst>
        </pc:picChg>
        <pc:picChg chg="mod">
          <ac:chgData name="Gilles Tagne" userId="560948da-5963-4b6f-ad06-c4fe9945b4c3" providerId="ADAL" clId="{D64D3572-E359-48E4-B2A9-74B3A8617EDD}" dt="2023-05-02T19:37:59.718" v="668" actId="1036"/>
          <ac:picMkLst>
            <pc:docMk/>
            <pc:sldMk cId="4050006937" sldId="310"/>
            <ac:picMk id="14" creationId="{AE49B8C0-0E0E-12BD-AF35-AA2C6256E78F}"/>
          </ac:picMkLst>
        </pc:picChg>
        <pc:picChg chg="mod">
          <ac:chgData name="Gilles Tagne" userId="560948da-5963-4b6f-ad06-c4fe9945b4c3" providerId="ADAL" clId="{D64D3572-E359-48E4-B2A9-74B3A8617EDD}" dt="2023-05-02T19:37:27.622" v="553" actId="1036"/>
          <ac:picMkLst>
            <pc:docMk/>
            <pc:sldMk cId="4050006937" sldId="310"/>
            <ac:picMk id="18" creationId="{5D5D6626-4210-25A5-2F54-7499FAD9E24F}"/>
          </ac:picMkLst>
        </pc:picChg>
        <pc:picChg chg="del">
          <ac:chgData name="Gilles Tagne" userId="560948da-5963-4b6f-ad06-c4fe9945b4c3" providerId="ADAL" clId="{D64D3572-E359-48E4-B2A9-74B3A8617EDD}" dt="2023-05-02T14:58:17.929" v="320" actId="478"/>
          <ac:picMkLst>
            <pc:docMk/>
            <pc:sldMk cId="4050006937" sldId="310"/>
            <ac:picMk id="19" creationId="{BA79B0A7-AE63-66A8-C86B-B3941C2F70FB}"/>
          </ac:picMkLst>
        </pc:picChg>
      </pc:sldChg>
      <pc:sldChg chg="addSp modSp mod">
        <pc:chgData name="Gilles Tagne" userId="560948da-5963-4b6f-ad06-c4fe9945b4c3" providerId="ADAL" clId="{D64D3572-E359-48E4-B2A9-74B3A8617EDD}" dt="2023-05-02T19:40:26.231" v="677" actId="14100"/>
        <pc:sldMkLst>
          <pc:docMk/>
          <pc:sldMk cId="263377773" sldId="459"/>
        </pc:sldMkLst>
        <pc:spChg chg="mod">
          <ac:chgData name="Gilles Tagne" userId="560948da-5963-4b6f-ad06-c4fe9945b4c3" providerId="ADAL" clId="{D64D3572-E359-48E4-B2A9-74B3A8617EDD}" dt="2023-05-02T19:40:21.133" v="675" actId="1076"/>
          <ac:spMkLst>
            <pc:docMk/>
            <pc:sldMk cId="263377773" sldId="459"/>
            <ac:spMk id="8" creationId="{DB4D85CB-144F-E840-996C-8D6189EAF65B}"/>
          </ac:spMkLst>
        </pc:spChg>
        <pc:spChg chg="mod">
          <ac:chgData name="Gilles Tagne" userId="560948da-5963-4b6f-ad06-c4fe9945b4c3" providerId="ADAL" clId="{D64D3572-E359-48E4-B2A9-74B3A8617EDD}" dt="2023-05-02T19:40:17.862" v="674" actId="1076"/>
          <ac:spMkLst>
            <pc:docMk/>
            <pc:sldMk cId="263377773" sldId="459"/>
            <ac:spMk id="10" creationId="{E9623723-5475-354C-98C9-E76971F2CC34}"/>
          </ac:spMkLst>
        </pc:spChg>
        <pc:picChg chg="add mod">
          <ac:chgData name="Gilles Tagne" userId="560948da-5963-4b6f-ad06-c4fe9945b4c3" providerId="ADAL" clId="{D64D3572-E359-48E4-B2A9-74B3A8617EDD}" dt="2023-05-02T19:40:26.231" v="677" actId="14100"/>
          <ac:picMkLst>
            <pc:docMk/>
            <pc:sldMk cId="263377773" sldId="459"/>
            <ac:picMk id="2" creationId="{83FF5D25-055C-0F19-A1C0-B71E24103BEB}"/>
          </ac:picMkLst>
        </pc:picChg>
        <pc:picChg chg="mod">
          <ac:chgData name="Gilles Tagne" userId="560948da-5963-4b6f-ad06-c4fe9945b4c3" providerId="ADAL" clId="{D64D3572-E359-48E4-B2A9-74B3A8617EDD}" dt="2023-05-02T19:40:10.410" v="673" actId="1076"/>
          <ac:picMkLst>
            <pc:docMk/>
            <pc:sldMk cId="263377773" sldId="459"/>
            <ac:picMk id="6" creationId="{8AF39CE6-05FA-42AE-AAB2-49E73673FD1E}"/>
          </ac:picMkLst>
        </pc:picChg>
      </pc:sldChg>
      <pc:sldChg chg="del">
        <pc:chgData name="Gilles Tagne" userId="560948da-5963-4b6f-ad06-c4fe9945b4c3" providerId="ADAL" clId="{D64D3572-E359-48E4-B2A9-74B3A8617EDD}" dt="2023-05-02T19:27:19.944" v="439" actId="2696"/>
        <pc:sldMkLst>
          <pc:docMk/>
          <pc:sldMk cId="4286372929" sldId="1185"/>
        </pc:sldMkLst>
      </pc:sldChg>
      <pc:sldChg chg="add ord">
        <pc:chgData name="Gilles Tagne" userId="560948da-5963-4b6f-ad06-c4fe9945b4c3" providerId="ADAL" clId="{D64D3572-E359-48E4-B2A9-74B3A8617EDD}" dt="2023-05-02T19:27:16.206" v="438"/>
        <pc:sldMkLst>
          <pc:docMk/>
          <pc:sldMk cId="21853414" sldId="1186"/>
        </pc:sldMkLst>
      </pc:sldChg>
    </pc:docChg>
  </pc:docChgLst>
</pc:chgInfo>
</file>

<file path=ppt/comments/modernComment_137_4E9C5D59.xml><?xml version="1.0" encoding="utf-8"?>
<p188:cmLst xmlns:a="http://schemas.openxmlformats.org/drawingml/2006/main" xmlns:r="http://schemas.openxmlformats.org/officeDocument/2006/relationships" xmlns:p188="http://schemas.microsoft.com/office/powerpoint/2018/8/main">
  <p188:cm id="{FF5DC228-6B4F-4CF3-BD98-E7FE215CC0FB}" authorId="{4F3907DB-0F20-AB49-6CC8-0C15C6F5950A}" created="2023-04-25T17:15:53.193">
    <pc:sldMkLst xmlns:pc="http://schemas.microsoft.com/office/powerpoint/2013/main/command">
      <pc:docMk/>
      <pc:sldMk cId="1318870361" sldId="311"/>
    </pc:sldMkLst>
    <p188:txBody>
      <a:bodyPr/>
      <a:lstStyle/>
      <a:p>
        <a:r>
          <a:rPr lang="en-GB"/>
          <a:t>@Michael Bationo can we include the guiding questions for the panel somewhere for the audience?</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3DC2B3-34B9-43A4-A608-25EF0BE8A9C6}" type="doc">
      <dgm:prSet loTypeId="urn:microsoft.com/office/officeart/2005/8/layout/vList5" loCatId="list" qsTypeId="urn:microsoft.com/office/officeart/2005/8/quickstyle/3d7" qsCatId="3D" csTypeId="urn:microsoft.com/office/officeart/2005/8/colors/accent1_2" csCatId="accent1" phldr="1"/>
      <dgm:spPr/>
      <dgm:t>
        <a:bodyPr/>
        <a:lstStyle/>
        <a:p>
          <a:endParaRPr lang="en-RW"/>
        </a:p>
      </dgm:t>
    </dgm:pt>
    <dgm:pt modelId="{BD7FA796-C818-4329-98EC-75B015710141}">
      <dgm:prSet phldrT="[Text]" custT="1"/>
      <dgm:spPr>
        <a:solidFill>
          <a:schemeClr val="accent3">
            <a:lumMod val="50000"/>
          </a:schemeClr>
        </a:solidFill>
      </dgm:spPr>
      <dgm:t>
        <a:bodyPr/>
        <a:lstStyle/>
        <a:p>
          <a:r>
            <a:rPr kumimoji="0" lang="en-US" sz="2800" b="1" i="0" u="none" strike="noStrike" cap="none" spc="0" normalizeH="0" baseline="0" noProof="0" dirty="0">
              <a:ln>
                <a:noFill/>
              </a:ln>
              <a:solidFill>
                <a:schemeClr val="bg1"/>
              </a:solidFill>
              <a:effectLst>
                <a:outerShdw blurRad="38100" dist="38100" dir="2700000" algn="tl">
                  <a:srgbClr val="000000">
                    <a:alpha val="43137"/>
                  </a:srgbClr>
                </a:outerShdw>
              </a:effectLst>
              <a:uLnTx/>
              <a:uFillTx/>
              <a:latin typeface="Quicksand"/>
              <a:ea typeface="Times New Roman" panose="02020603050405020304" pitchFamily="18" charset="0"/>
              <a:cs typeface="+mn-cs"/>
            </a:rPr>
            <a:t>2016 – up to now: </a:t>
          </a:r>
          <a:endParaRPr lang="en-RW" sz="2800" b="1" dirty="0">
            <a:solidFill>
              <a:schemeClr val="bg1"/>
            </a:solidFill>
            <a:effectLst>
              <a:outerShdw blurRad="38100" dist="38100" dir="2700000" algn="tl">
                <a:srgbClr val="000000">
                  <a:alpha val="43137"/>
                </a:srgbClr>
              </a:outerShdw>
            </a:effectLst>
            <a:latin typeface="Quicksand"/>
          </a:endParaRPr>
        </a:p>
      </dgm:t>
    </dgm:pt>
    <dgm:pt modelId="{736C03B0-229B-4140-9385-491C85517DB8}" type="parTrans" cxnId="{43265E97-C436-4793-9154-CC77A52A9A43}">
      <dgm:prSet/>
      <dgm:spPr/>
      <dgm:t>
        <a:bodyPr/>
        <a:lstStyle/>
        <a:p>
          <a:endParaRPr lang="en-RW" sz="2000">
            <a:solidFill>
              <a:schemeClr val="tx1"/>
            </a:solidFill>
          </a:endParaRPr>
        </a:p>
      </dgm:t>
    </dgm:pt>
    <dgm:pt modelId="{7F9114EA-23ED-4D92-80A6-CDE9CF865FAF}" type="sibTrans" cxnId="{43265E97-C436-4793-9154-CC77A52A9A43}">
      <dgm:prSet/>
      <dgm:spPr/>
      <dgm:t>
        <a:bodyPr/>
        <a:lstStyle/>
        <a:p>
          <a:endParaRPr lang="en-RW" sz="2000">
            <a:solidFill>
              <a:schemeClr val="tx1"/>
            </a:solidFill>
          </a:endParaRPr>
        </a:p>
      </dgm:t>
    </dgm:pt>
    <dgm:pt modelId="{6330BEDD-83C4-4495-8269-35EDBE6A470F}">
      <dgm:prSet phldrT="[Text]" custT="1"/>
      <dgm:spPr>
        <a:solidFill>
          <a:schemeClr val="accent5">
            <a:lumMod val="20000"/>
            <a:lumOff val="80000"/>
            <a:alpha val="90000"/>
          </a:schemeClr>
        </a:solidFill>
      </dgm:spPr>
      <dgm:t>
        <a:bodyPr/>
        <a:lstStyle/>
        <a:p>
          <a:r>
            <a:rPr kumimoji="0" lang="en-US" sz="1400" b="1" i="0" u="none" strike="noStrike" cap="none" spc="0" normalizeH="0" baseline="0" noProof="0" dirty="0">
              <a:ln>
                <a:noFill/>
              </a:ln>
              <a:solidFill>
                <a:schemeClr val="tx1"/>
              </a:solidFill>
              <a:effectLst/>
              <a:uLnTx/>
              <a:uFillTx/>
              <a:latin typeface="Quicksand"/>
              <a:ea typeface="Times New Roman" panose="02020603050405020304" pitchFamily="18" charset="0"/>
              <a:cs typeface="+mn-cs"/>
            </a:rPr>
            <a:t>Revision</a:t>
          </a:r>
          <a:r>
            <a:rPr kumimoji="0" lang="en-US" sz="1400" b="1" i="0" u="none" strike="noStrike" cap="none" spc="0" normalizeH="0" noProof="0" dirty="0">
              <a:ln>
                <a:noFill/>
              </a:ln>
              <a:solidFill>
                <a:schemeClr val="tx1"/>
              </a:solidFill>
              <a:effectLst/>
              <a:uLnTx/>
              <a:uFillTx/>
              <a:latin typeface="Quicksand"/>
              <a:ea typeface="Times New Roman" panose="02020603050405020304" pitchFamily="18" charset="0"/>
              <a:cs typeface="+mn-cs"/>
            </a:rPr>
            <a:t> of the National Policy, adoption of the SDG targets, setting up of Vision 2050 testing of DWA and rolling out, building block assessment</a:t>
          </a:r>
          <a:endParaRPr lang="en-RW" sz="1400" b="1" dirty="0">
            <a:solidFill>
              <a:schemeClr val="tx1"/>
            </a:solidFill>
            <a:latin typeface="Quicksand"/>
          </a:endParaRPr>
        </a:p>
      </dgm:t>
    </dgm:pt>
    <dgm:pt modelId="{0952C4BA-2E82-41FE-880B-C7952681BCA5}" type="parTrans" cxnId="{B65EC970-0E8F-4A1E-840F-15B20BBD32C6}">
      <dgm:prSet/>
      <dgm:spPr/>
      <dgm:t>
        <a:bodyPr/>
        <a:lstStyle/>
        <a:p>
          <a:endParaRPr lang="en-RW" sz="2000">
            <a:solidFill>
              <a:schemeClr val="tx1"/>
            </a:solidFill>
          </a:endParaRPr>
        </a:p>
      </dgm:t>
    </dgm:pt>
    <dgm:pt modelId="{932351D9-C088-4BDD-AD55-3AE490BB5752}" type="sibTrans" cxnId="{B65EC970-0E8F-4A1E-840F-15B20BBD32C6}">
      <dgm:prSet/>
      <dgm:spPr/>
      <dgm:t>
        <a:bodyPr/>
        <a:lstStyle/>
        <a:p>
          <a:endParaRPr lang="en-RW" sz="2000">
            <a:solidFill>
              <a:schemeClr val="tx1"/>
            </a:solidFill>
          </a:endParaRPr>
        </a:p>
      </dgm:t>
    </dgm:pt>
    <dgm:pt modelId="{3CFD936F-96F7-487A-8817-AC8986C74D38}">
      <dgm:prSet phldrT="[Text]" custT="1"/>
      <dgm:spPr>
        <a:solidFill>
          <a:schemeClr val="accent3">
            <a:lumMod val="50000"/>
          </a:schemeClr>
        </a:solidFill>
      </dgm:spPr>
      <dgm:t>
        <a:bodyPr/>
        <a:lstStyle/>
        <a:p>
          <a:r>
            <a:rPr lang="en-GB" sz="2800" b="1" dirty="0">
              <a:solidFill>
                <a:schemeClr val="bg1"/>
              </a:solidFill>
              <a:effectLst>
                <a:outerShdw blurRad="38100" dist="38100" dir="2700000" algn="tl">
                  <a:srgbClr val="000000">
                    <a:alpha val="43137"/>
                  </a:srgbClr>
                </a:outerShdw>
              </a:effectLst>
              <a:latin typeface="Quicksand"/>
              <a:ea typeface="Times New Roman" panose="02020603050405020304" pitchFamily="18" charset="0"/>
            </a:rPr>
            <a:t>2008 – 2012</a:t>
          </a:r>
          <a:endParaRPr lang="en-RW" sz="2800" b="1" dirty="0">
            <a:solidFill>
              <a:schemeClr val="bg1"/>
            </a:solidFill>
            <a:effectLst>
              <a:outerShdw blurRad="38100" dist="38100" dir="2700000" algn="tl">
                <a:srgbClr val="000000">
                  <a:alpha val="43137"/>
                </a:srgbClr>
              </a:outerShdw>
            </a:effectLst>
            <a:latin typeface="Quicksand"/>
          </a:endParaRPr>
        </a:p>
      </dgm:t>
    </dgm:pt>
    <dgm:pt modelId="{48B18DCE-BC0A-4266-A5D1-C4AD822430E4}" type="parTrans" cxnId="{753CD75F-29C8-4B5D-B6EF-333207ED3553}">
      <dgm:prSet/>
      <dgm:spPr/>
      <dgm:t>
        <a:bodyPr/>
        <a:lstStyle/>
        <a:p>
          <a:endParaRPr lang="en-RW" sz="2000">
            <a:solidFill>
              <a:schemeClr val="tx1"/>
            </a:solidFill>
          </a:endParaRPr>
        </a:p>
      </dgm:t>
    </dgm:pt>
    <dgm:pt modelId="{29620FA1-6756-4439-8335-0EDC2354272F}" type="sibTrans" cxnId="{753CD75F-29C8-4B5D-B6EF-333207ED3553}">
      <dgm:prSet/>
      <dgm:spPr/>
      <dgm:t>
        <a:bodyPr/>
        <a:lstStyle/>
        <a:p>
          <a:endParaRPr lang="en-RW" sz="2000">
            <a:solidFill>
              <a:schemeClr val="tx1"/>
            </a:solidFill>
          </a:endParaRPr>
        </a:p>
      </dgm:t>
    </dgm:pt>
    <dgm:pt modelId="{41BD92FB-50E4-4534-938B-853C8F377FE2}">
      <dgm:prSet phldrT="[Text]" custT="1"/>
      <dgm:spPr>
        <a:solidFill>
          <a:schemeClr val="accent5">
            <a:lumMod val="20000"/>
            <a:lumOff val="80000"/>
            <a:alpha val="90000"/>
          </a:schemeClr>
        </a:solidFill>
      </dgm:spPr>
      <dgm:t>
        <a:bodyPr/>
        <a:lstStyle/>
        <a:p>
          <a:r>
            <a:rPr lang="en-GB" sz="1400" b="1" dirty="0">
              <a:solidFill>
                <a:schemeClr val="tx1"/>
              </a:solidFill>
              <a:latin typeface="Quicksand"/>
              <a:ea typeface="Times New Roman" panose="02020603050405020304" pitchFamily="18" charset="0"/>
            </a:rPr>
            <a:t>Rwanda’s Economic Development and Poverty Reduction Strategy (EDPRS II) and Development of the National Water and Sanitation Policy in 2010 (MDG era), setting the first national tariff</a:t>
          </a:r>
          <a:endParaRPr lang="en-RW" sz="1400" b="1" dirty="0">
            <a:solidFill>
              <a:schemeClr val="tx1"/>
            </a:solidFill>
            <a:latin typeface="Quicksand"/>
          </a:endParaRPr>
        </a:p>
      </dgm:t>
    </dgm:pt>
    <dgm:pt modelId="{A93F4DD7-9AC7-4B89-8EC6-3B267A9AC54A}" type="parTrans" cxnId="{133FDC17-D69E-4C7F-ADDE-11ECDB9A4A8B}">
      <dgm:prSet/>
      <dgm:spPr/>
      <dgm:t>
        <a:bodyPr/>
        <a:lstStyle/>
        <a:p>
          <a:endParaRPr lang="en-RW" sz="2000">
            <a:solidFill>
              <a:schemeClr val="tx1"/>
            </a:solidFill>
          </a:endParaRPr>
        </a:p>
      </dgm:t>
    </dgm:pt>
    <dgm:pt modelId="{63521D69-5C4F-404E-B773-57A65C558AEE}" type="sibTrans" cxnId="{133FDC17-D69E-4C7F-ADDE-11ECDB9A4A8B}">
      <dgm:prSet/>
      <dgm:spPr/>
      <dgm:t>
        <a:bodyPr/>
        <a:lstStyle/>
        <a:p>
          <a:endParaRPr lang="en-RW" sz="2000">
            <a:solidFill>
              <a:schemeClr val="tx1"/>
            </a:solidFill>
          </a:endParaRPr>
        </a:p>
      </dgm:t>
    </dgm:pt>
    <dgm:pt modelId="{25123081-BD0E-49FB-BF2E-FE84AB34F004}">
      <dgm:prSet phldrT="[Text]" custT="1"/>
      <dgm:spPr>
        <a:solidFill>
          <a:schemeClr val="accent3">
            <a:lumMod val="50000"/>
          </a:schemeClr>
        </a:solidFill>
      </dgm:spPr>
      <dgm:t>
        <a:bodyPr/>
        <a:lstStyle/>
        <a:p>
          <a:r>
            <a:rPr kumimoji="0" lang="en-US" sz="2800" b="1" i="0" u="none" strike="noStrike" cap="none" spc="0" normalizeH="0" baseline="0" noProof="0" dirty="0">
              <a:ln>
                <a:noFill/>
              </a:ln>
              <a:solidFill>
                <a:schemeClr val="bg1"/>
              </a:solidFill>
              <a:effectLst>
                <a:outerShdw blurRad="38100" dist="38100" dir="2700000" algn="tl">
                  <a:srgbClr val="000000">
                    <a:alpha val="43137"/>
                  </a:srgbClr>
                </a:outerShdw>
              </a:effectLst>
              <a:uLnTx/>
              <a:uFillTx/>
              <a:latin typeface="Quicksand"/>
              <a:ea typeface="Times New Roman" panose="02020603050405020304" pitchFamily="18" charset="0"/>
              <a:cs typeface="+mn-cs"/>
            </a:rPr>
            <a:t>2002 -2005</a:t>
          </a:r>
        </a:p>
      </dgm:t>
    </dgm:pt>
    <dgm:pt modelId="{FA7DA07A-CCA6-4B7E-B7DC-AA72436AEF67}" type="parTrans" cxnId="{B43CEE32-2DA5-48F5-BB1D-60D946A2BEC7}">
      <dgm:prSet/>
      <dgm:spPr/>
      <dgm:t>
        <a:bodyPr/>
        <a:lstStyle/>
        <a:p>
          <a:endParaRPr lang="en-RW" sz="2000">
            <a:solidFill>
              <a:schemeClr val="tx1"/>
            </a:solidFill>
          </a:endParaRPr>
        </a:p>
      </dgm:t>
    </dgm:pt>
    <dgm:pt modelId="{9CB3B4FC-2383-4724-879B-142635AC08F2}" type="sibTrans" cxnId="{B43CEE32-2DA5-48F5-BB1D-60D946A2BEC7}">
      <dgm:prSet/>
      <dgm:spPr/>
      <dgm:t>
        <a:bodyPr/>
        <a:lstStyle/>
        <a:p>
          <a:endParaRPr lang="en-RW" sz="2000">
            <a:solidFill>
              <a:schemeClr val="tx1"/>
            </a:solidFill>
          </a:endParaRPr>
        </a:p>
      </dgm:t>
    </dgm:pt>
    <dgm:pt modelId="{DAF662D7-E91D-4176-856F-E8978AAFC0B1}">
      <dgm:prSet phldrT="[Text]" custT="1"/>
      <dgm:spPr>
        <a:solidFill>
          <a:schemeClr val="accent5">
            <a:lumMod val="20000"/>
            <a:lumOff val="80000"/>
            <a:alpha val="90000"/>
          </a:schemeClr>
        </a:solidFill>
      </dgm:spPr>
      <dgm:t>
        <a:bodyPr/>
        <a:lstStyle/>
        <a:p>
          <a:r>
            <a:rPr kumimoji="0" lang="en-US" sz="1400" b="1" i="0" u="none" strike="noStrike" cap="none" spc="0" normalizeH="0" noProof="0" dirty="0">
              <a:ln>
                <a:noFill/>
              </a:ln>
              <a:solidFill>
                <a:schemeClr val="tx1"/>
              </a:solidFill>
              <a:effectLst/>
              <a:uLnTx/>
              <a:uFillTx/>
              <a:latin typeface="Quicksand"/>
              <a:ea typeface="Times New Roman" panose="02020603050405020304" pitchFamily="18" charset="0"/>
              <a:cs typeface="+mn-cs"/>
            </a:rPr>
            <a:t>First strategic planning in terms </a:t>
          </a:r>
          <a:r>
            <a:rPr lang="en-US" sz="1400" b="1" dirty="0">
              <a:solidFill>
                <a:schemeClr val="tx1"/>
              </a:solidFill>
              <a:latin typeface="Quicksand"/>
              <a:ea typeface="Times New Roman" panose="02020603050405020304" pitchFamily="18" charset="0"/>
            </a:rPr>
            <a:t>of  Poverty Reduction Strategy Paper, </a:t>
          </a:r>
          <a:r>
            <a:rPr kumimoji="0" lang="en-US" sz="1400" b="1" i="0" u="none" strike="noStrike" cap="none" spc="0" normalizeH="0" baseline="0" noProof="0" dirty="0">
              <a:ln>
                <a:noFill/>
              </a:ln>
              <a:solidFill>
                <a:schemeClr val="tx1"/>
              </a:solidFill>
              <a:effectLst/>
              <a:uLnTx/>
              <a:uFillTx/>
              <a:latin typeface="Quicksand"/>
              <a:ea typeface="Times New Roman" panose="02020603050405020304" pitchFamily="18" charset="0"/>
              <a:cs typeface="+mn-cs"/>
            </a:rPr>
            <a:t>testing of the first PPP in rural water supply services and its adoption in 2004</a:t>
          </a:r>
          <a:endParaRPr lang="en-RW" sz="1400" b="1" dirty="0">
            <a:solidFill>
              <a:schemeClr val="tx1"/>
            </a:solidFill>
            <a:latin typeface="Quicksand"/>
          </a:endParaRPr>
        </a:p>
      </dgm:t>
    </dgm:pt>
    <dgm:pt modelId="{5B93C4FF-6132-4DCD-BC91-077F28E9C41D}" type="parTrans" cxnId="{282B8015-6791-45E4-9653-F4F5B660934F}">
      <dgm:prSet/>
      <dgm:spPr/>
      <dgm:t>
        <a:bodyPr/>
        <a:lstStyle/>
        <a:p>
          <a:endParaRPr lang="en-RW" sz="2000">
            <a:solidFill>
              <a:schemeClr val="tx1"/>
            </a:solidFill>
          </a:endParaRPr>
        </a:p>
      </dgm:t>
    </dgm:pt>
    <dgm:pt modelId="{54D28D09-A665-49B8-8704-C63D2F90E050}" type="sibTrans" cxnId="{282B8015-6791-45E4-9653-F4F5B660934F}">
      <dgm:prSet/>
      <dgm:spPr/>
      <dgm:t>
        <a:bodyPr/>
        <a:lstStyle/>
        <a:p>
          <a:endParaRPr lang="en-RW" sz="2000">
            <a:solidFill>
              <a:schemeClr val="tx1"/>
            </a:solidFill>
          </a:endParaRPr>
        </a:p>
      </dgm:t>
    </dgm:pt>
    <dgm:pt modelId="{220D11AC-F0F9-43E9-B57E-BA36E1875133}">
      <dgm:prSet phldrT="[Text]" custT="1"/>
      <dgm:spPr>
        <a:solidFill>
          <a:schemeClr val="accent3">
            <a:lumMod val="50000"/>
          </a:schemeClr>
        </a:solidFill>
      </dgm:spPr>
      <dgm:t>
        <a:bodyPr/>
        <a:lstStyle/>
        <a:p>
          <a:r>
            <a:rPr kumimoji="0" lang="en-US" sz="2800" b="1" i="0" u="none" strike="noStrike" cap="none" spc="0" normalizeH="0" baseline="0" noProof="0" dirty="0">
              <a:ln>
                <a:noFill/>
              </a:ln>
              <a:solidFill>
                <a:schemeClr val="bg1"/>
              </a:solidFill>
              <a:effectLst>
                <a:outerShdw blurRad="38100" dist="38100" dir="2700000" algn="tl">
                  <a:srgbClr val="000000">
                    <a:alpha val="43137"/>
                  </a:srgbClr>
                </a:outerShdw>
              </a:effectLst>
              <a:uLnTx/>
              <a:uFillTx/>
              <a:latin typeface="Quicksand"/>
              <a:ea typeface="Times New Roman" panose="02020603050405020304" pitchFamily="18" charset="0"/>
              <a:cs typeface="+mn-cs"/>
            </a:rPr>
            <a:t>2000</a:t>
          </a:r>
          <a:endParaRPr lang="en-RW" sz="2800" b="1" dirty="0">
            <a:solidFill>
              <a:schemeClr val="bg1"/>
            </a:solidFill>
            <a:effectLst>
              <a:outerShdw blurRad="38100" dist="38100" dir="2700000" algn="tl">
                <a:srgbClr val="000000">
                  <a:alpha val="43137"/>
                </a:srgbClr>
              </a:outerShdw>
            </a:effectLst>
            <a:latin typeface="Quicksand"/>
          </a:endParaRPr>
        </a:p>
      </dgm:t>
    </dgm:pt>
    <dgm:pt modelId="{3C1E4ECD-9295-4A1C-8E9B-95EEE730DC29}" type="parTrans" cxnId="{0D0E6EC4-BF17-4370-ADA9-0D27E9B4C929}">
      <dgm:prSet/>
      <dgm:spPr/>
      <dgm:t>
        <a:bodyPr/>
        <a:lstStyle/>
        <a:p>
          <a:endParaRPr lang="en-RW" sz="2000">
            <a:solidFill>
              <a:schemeClr val="tx1"/>
            </a:solidFill>
          </a:endParaRPr>
        </a:p>
      </dgm:t>
    </dgm:pt>
    <dgm:pt modelId="{2B00334F-45A2-43D5-8B2B-5265D97FC746}" type="sibTrans" cxnId="{0D0E6EC4-BF17-4370-ADA9-0D27E9B4C929}">
      <dgm:prSet/>
      <dgm:spPr/>
      <dgm:t>
        <a:bodyPr/>
        <a:lstStyle/>
        <a:p>
          <a:endParaRPr lang="en-RW" sz="2000">
            <a:solidFill>
              <a:schemeClr val="tx1"/>
            </a:solidFill>
          </a:endParaRPr>
        </a:p>
      </dgm:t>
    </dgm:pt>
    <dgm:pt modelId="{7F876F96-9295-4D9E-A4B9-AEBEE99F1203}">
      <dgm:prSet phldrT="[Text]" custT="1"/>
      <dgm:spPr>
        <a:solidFill>
          <a:schemeClr val="accent5">
            <a:lumMod val="20000"/>
            <a:lumOff val="80000"/>
            <a:alpha val="90000"/>
          </a:schemeClr>
        </a:solidFill>
      </dgm:spPr>
      <dgm:t>
        <a:bodyPr/>
        <a:lstStyle/>
        <a:p>
          <a:r>
            <a:rPr lang="en-US" sz="1600" b="1" dirty="0">
              <a:solidFill>
                <a:schemeClr val="tx1"/>
              </a:solidFill>
              <a:latin typeface="Quicksand"/>
              <a:ea typeface="Times New Roman" panose="02020603050405020304" pitchFamily="18" charset="0"/>
            </a:rPr>
            <a:t>Country Vision 2020 setting, the s</a:t>
          </a:r>
          <a:r>
            <a:rPr kumimoji="0" lang="en-US" sz="1600" b="1" i="0" u="none" strike="noStrike" cap="none" spc="0" normalizeH="0" baseline="0" noProof="0" dirty="0">
              <a:ln>
                <a:noFill/>
              </a:ln>
              <a:solidFill>
                <a:schemeClr val="tx1"/>
              </a:solidFill>
              <a:effectLst/>
              <a:uLnTx/>
              <a:uFillTx/>
              <a:latin typeface="Quicksand"/>
              <a:ea typeface="Times New Roman" panose="02020603050405020304" pitchFamily="18" charset="0"/>
              <a:cs typeface="+mn-cs"/>
            </a:rPr>
            <a:t>tart of the decentralization process</a:t>
          </a:r>
          <a:endParaRPr lang="en-RW" sz="1600" b="1" dirty="0">
            <a:solidFill>
              <a:schemeClr val="tx1"/>
            </a:solidFill>
            <a:latin typeface="Quicksand"/>
          </a:endParaRPr>
        </a:p>
      </dgm:t>
    </dgm:pt>
    <dgm:pt modelId="{B780A8E1-AEAF-46B5-8493-C83A79839A23}" type="parTrans" cxnId="{0500449F-DF47-43E3-8F9D-2EAE0F710230}">
      <dgm:prSet/>
      <dgm:spPr/>
      <dgm:t>
        <a:bodyPr/>
        <a:lstStyle/>
        <a:p>
          <a:endParaRPr lang="en-RW" sz="2000">
            <a:solidFill>
              <a:schemeClr val="tx1"/>
            </a:solidFill>
          </a:endParaRPr>
        </a:p>
      </dgm:t>
    </dgm:pt>
    <dgm:pt modelId="{0D426D5D-22EA-4CA1-8FF8-C5EBEB10DCA0}" type="sibTrans" cxnId="{0500449F-DF47-43E3-8F9D-2EAE0F710230}">
      <dgm:prSet/>
      <dgm:spPr/>
      <dgm:t>
        <a:bodyPr/>
        <a:lstStyle/>
        <a:p>
          <a:endParaRPr lang="en-RW" sz="2000">
            <a:solidFill>
              <a:schemeClr val="tx1"/>
            </a:solidFill>
          </a:endParaRPr>
        </a:p>
      </dgm:t>
    </dgm:pt>
    <dgm:pt modelId="{2CA5510B-8647-4681-8717-10C3698ADE7B}">
      <dgm:prSet phldrT="[Text]" custT="1"/>
      <dgm:spPr>
        <a:solidFill>
          <a:schemeClr val="accent3">
            <a:lumMod val="50000"/>
          </a:schemeClr>
        </a:solidFill>
      </dgm:spPr>
      <dgm:t>
        <a:bodyPr/>
        <a:lstStyle/>
        <a:p>
          <a:r>
            <a:rPr kumimoji="0" lang="en-US" sz="2800" b="1" i="0" u="none" strike="noStrike" cap="none" spc="0" normalizeH="0" baseline="0" noProof="0" dirty="0">
              <a:ln>
                <a:noFill/>
              </a:ln>
              <a:solidFill>
                <a:schemeClr val="bg1"/>
              </a:solidFill>
              <a:effectLst>
                <a:outerShdw blurRad="38100" dist="38100" dir="2700000" algn="tl">
                  <a:srgbClr val="000000">
                    <a:alpha val="43137"/>
                  </a:srgbClr>
                </a:outerShdw>
              </a:effectLst>
              <a:uLnTx/>
              <a:uFillTx/>
              <a:latin typeface="Quicksand"/>
              <a:ea typeface="Times New Roman" panose="02020603050405020304" pitchFamily="18" charset="0"/>
              <a:cs typeface="+mn-cs"/>
            </a:rPr>
            <a:t>1994 – 2000</a:t>
          </a:r>
          <a:endParaRPr lang="en-RW" sz="2800" b="1" dirty="0">
            <a:solidFill>
              <a:schemeClr val="bg1"/>
            </a:solidFill>
            <a:effectLst>
              <a:outerShdw blurRad="38100" dist="38100" dir="2700000" algn="tl">
                <a:srgbClr val="000000">
                  <a:alpha val="43137"/>
                </a:srgbClr>
              </a:outerShdw>
            </a:effectLst>
            <a:latin typeface="Quicksand"/>
          </a:endParaRPr>
        </a:p>
      </dgm:t>
    </dgm:pt>
    <dgm:pt modelId="{E0F8143D-CBB6-4AD1-AF7A-22D4D5EC2C23}" type="parTrans" cxnId="{2453738E-2293-4AA7-8B03-40A32072B020}">
      <dgm:prSet/>
      <dgm:spPr/>
      <dgm:t>
        <a:bodyPr/>
        <a:lstStyle/>
        <a:p>
          <a:endParaRPr lang="en-RW" sz="2000">
            <a:solidFill>
              <a:schemeClr val="tx1"/>
            </a:solidFill>
          </a:endParaRPr>
        </a:p>
      </dgm:t>
    </dgm:pt>
    <dgm:pt modelId="{585C3E53-FCF8-4FE9-93AA-AA459D24904D}" type="sibTrans" cxnId="{2453738E-2293-4AA7-8B03-40A32072B020}">
      <dgm:prSet/>
      <dgm:spPr/>
      <dgm:t>
        <a:bodyPr/>
        <a:lstStyle/>
        <a:p>
          <a:endParaRPr lang="en-RW" sz="2000">
            <a:solidFill>
              <a:schemeClr val="tx1"/>
            </a:solidFill>
          </a:endParaRPr>
        </a:p>
      </dgm:t>
    </dgm:pt>
    <dgm:pt modelId="{73601569-A3D1-4BF2-90CF-054233CA6259}">
      <dgm:prSet phldrT="[Text]" custT="1"/>
      <dgm:spPr>
        <a:solidFill>
          <a:schemeClr val="accent5">
            <a:lumMod val="20000"/>
            <a:lumOff val="80000"/>
            <a:alpha val="90000"/>
          </a:schemeClr>
        </a:solidFill>
      </dgm:spPr>
      <dgm:t>
        <a:bodyPr anchor="ctr" anchorCtr="0"/>
        <a:lstStyle/>
        <a:p>
          <a:r>
            <a:rPr lang="en-GB" sz="1600" b="1" dirty="0">
              <a:solidFill>
                <a:schemeClr val="tx1"/>
              </a:solidFill>
              <a:latin typeface="Quicksand"/>
            </a:rPr>
            <a:t>Emergency situation, rebuilding the country, all facilities destroyed or non-functional, no policy in place</a:t>
          </a:r>
          <a:endParaRPr lang="en-RW" sz="1600" b="1" dirty="0">
            <a:solidFill>
              <a:schemeClr val="tx1"/>
            </a:solidFill>
            <a:latin typeface="Quicksand"/>
          </a:endParaRPr>
        </a:p>
      </dgm:t>
    </dgm:pt>
    <dgm:pt modelId="{4933734B-5915-48AA-969A-14E2393F92EF}" type="parTrans" cxnId="{E04DA7CD-FAA1-4CF2-8985-A8A46FE8F224}">
      <dgm:prSet/>
      <dgm:spPr/>
      <dgm:t>
        <a:bodyPr/>
        <a:lstStyle/>
        <a:p>
          <a:endParaRPr lang="en-RW" sz="2000">
            <a:solidFill>
              <a:schemeClr val="tx1"/>
            </a:solidFill>
          </a:endParaRPr>
        </a:p>
      </dgm:t>
    </dgm:pt>
    <dgm:pt modelId="{5B7CD595-052A-4B3F-B6BC-FCB7C03C98E6}" type="sibTrans" cxnId="{E04DA7CD-FAA1-4CF2-8985-A8A46FE8F224}">
      <dgm:prSet/>
      <dgm:spPr/>
      <dgm:t>
        <a:bodyPr/>
        <a:lstStyle/>
        <a:p>
          <a:endParaRPr lang="en-RW" sz="2000">
            <a:solidFill>
              <a:schemeClr val="tx1"/>
            </a:solidFill>
          </a:endParaRPr>
        </a:p>
      </dgm:t>
    </dgm:pt>
    <dgm:pt modelId="{B3C1D3AD-BBE7-424C-9740-D9EBD6825E38}" type="pres">
      <dgm:prSet presAssocID="{A53DC2B3-34B9-43A4-A608-25EF0BE8A9C6}" presName="Name0" presStyleCnt="0">
        <dgm:presLayoutVars>
          <dgm:dir/>
          <dgm:animLvl val="lvl"/>
          <dgm:resizeHandles val="exact"/>
        </dgm:presLayoutVars>
      </dgm:prSet>
      <dgm:spPr/>
    </dgm:pt>
    <dgm:pt modelId="{2A532D0F-5952-4B7E-8361-9A08DB468E1F}" type="pres">
      <dgm:prSet presAssocID="{BD7FA796-C818-4329-98EC-75B015710141}" presName="linNode" presStyleCnt="0"/>
      <dgm:spPr/>
    </dgm:pt>
    <dgm:pt modelId="{A8F5AF69-38B7-403A-8F73-3BE07B2124EA}" type="pres">
      <dgm:prSet presAssocID="{BD7FA796-C818-4329-98EC-75B015710141}" presName="parentText" presStyleLbl="node1" presStyleIdx="0" presStyleCnt="5">
        <dgm:presLayoutVars>
          <dgm:chMax val="1"/>
          <dgm:bulletEnabled val="1"/>
        </dgm:presLayoutVars>
      </dgm:prSet>
      <dgm:spPr/>
    </dgm:pt>
    <dgm:pt modelId="{AC02C18C-D0B8-4224-92AF-7C3510CE8F80}" type="pres">
      <dgm:prSet presAssocID="{BD7FA796-C818-4329-98EC-75B015710141}" presName="descendantText" presStyleLbl="alignAccFollowNode1" presStyleIdx="0" presStyleCnt="5">
        <dgm:presLayoutVars>
          <dgm:bulletEnabled val="1"/>
        </dgm:presLayoutVars>
      </dgm:prSet>
      <dgm:spPr/>
    </dgm:pt>
    <dgm:pt modelId="{1A074B7B-12D5-4062-8CA6-E2B3798F1319}" type="pres">
      <dgm:prSet presAssocID="{7F9114EA-23ED-4D92-80A6-CDE9CF865FAF}" presName="sp" presStyleCnt="0"/>
      <dgm:spPr/>
    </dgm:pt>
    <dgm:pt modelId="{4E67C923-C2B1-4539-9BBB-BC608572DDF7}" type="pres">
      <dgm:prSet presAssocID="{3CFD936F-96F7-487A-8817-AC8986C74D38}" presName="linNode" presStyleCnt="0"/>
      <dgm:spPr/>
    </dgm:pt>
    <dgm:pt modelId="{19C41740-4318-4AFC-91AC-CAE8D6DA950D}" type="pres">
      <dgm:prSet presAssocID="{3CFD936F-96F7-487A-8817-AC8986C74D38}" presName="parentText" presStyleLbl="node1" presStyleIdx="1" presStyleCnt="5">
        <dgm:presLayoutVars>
          <dgm:chMax val="1"/>
          <dgm:bulletEnabled val="1"/>
        </dgm:presLayoutVars>
      </dgm:prSet>
      <dgm:spPr/>
    </dgm:pt>
    <dgm:pt modelId="{2B3CA61B-ABA8-46DD-857D-827726808160}" type="pres">
      <dgm:prSet presAssocID="{3CFD936F-96F7-487A-8817-AC8986C74D38}" presName="descendantText" presStyleLbl="alignAccFollowNode1" presStyleIdx="1" presStyleCnt="5">
        <dgm:presLayoutVars>
          <dgm:bulletEnabled val="1"/>
        </dgm:presLayoutVars>
      </dgm:prSet>
      <dgm:spPr/>
    </dgm:pt>
    <dgm:pt modelId="{9BA20F8E-995F-4F69-82F9-197235947CB3}" type="pres">
      <dgm:prSet presAssocID="{29620FA1-6756-4439-8335-0EDC2354272F}" presName="sp" presStyleCnt="0"/>
      <dgm:spPr/>
    </dgm:pt>
    <dgm:pt modelId="{27964636-AA74-4B8F-B777-6C0ACD46C76B}" type="pres">
      <dgm:prSet presAssocID="{25123081-BD0E-49FB-BF2E-FE84AB34F004}" presName="linNode" presStyleCnt="0"/>
      <dgm:spPr/>
    </dgm:pt>
    <dgm:pt modelId="{474E82B9-3B4C-4FF7-A56D-3FD631AA04A5}" type="pres">
      <dgm:prSet presAssocID="{25123081-BD0E-49FB-BF2E-FE84AB34F004}" presName="parentText" presStyleLbl="node1" presStyleIdx="2" presStyleCnt="5">
        <dgm:presLayoutVars>
          <dgm:chMax val="1"/>
          <dgm:bulletEnabled val="1"/>
        </dgm:presLayoutVars>
      </dgm:prSet>
      <dgm:spPr/>
    </dgm:pt>
    <dgm:pt modelId="{E94F5F74-0430-4058-B6BB-4317C35C8CC9}" type="pres">
      <dgm:prSet presAssocID="{25123081-BD0E-49FB-BF2E-FE84AB34F004}" presName="descendantText" presStyleLbl="alignAccFollowNode1" presStyleIdx="2" presStyleCnt="5" custLinFactNeighborX="0" custLinFactNeighborY="-750">
        <dgm:presLayoutVars>
          <dgm:bulletEnabled val="1"/>
        </dgm:presLayoutVars>
      </dgm:prSet>
      <dgm:spPr/>
    </dgm:pt>
    <dgm:pt modelId="{1C46C6D2-1F9A-48A3-BA32-7BADA2F6C64B}" type="pres">
      <dgm:prSet presAssocID="{9CB3B4FC-2383-4724-879B-142635AC08F2}" presName="sp" presStyleCnt="0"/>
      <dgm:spPr/>
    </dgm:pt>
    <dgm:pt modelId="{BF2E8E52-2624-4A13-8CF7-345431A5D101}" type="pres">
      <dgm:prSet presAssocID="{220D11AC-F0F9-43E9-B57E-BA36E1875133}" presName="linNode" presStyleCnt="0"/>
      <dgm:spPr/>
    </dgm:pt>
    <dgm:pt modelId="{9EAF6B1E-5C12-48D8-94E2-71AB79FC8E86}" type="pres">
      <dgm:prSet presAssocID="{220D11AC-F0F9-43E9-B57E-BA36E1875133}" presName="parentText" presStyleLbl="node1" presStyleIdx="3" presStyleCnt="5">
        <dgm:presLayoutVars>
          <dgm:chMax val="1"/>
          <dgm:bulletEnabled val="1"/>
        </dgm:presLayoutVars>
      </dgm:prSet>
      <dgm:spPr/>
    </dgm:pt>
    <dgm:pt modelId="{CD08AD40-3EFA-4532-A9B4-2A4A25AF46C4}" type="pres">
      <dgm:prSet presAssocID="{220D11AC-F0F9-43E9-B57E-BA36E1875133}" presName="descendantText" presStyleLbl="alignAccFollowNode1" presStyleIdx="3" presStyleCnt="5" custLinFactNeighborY="4498">
        <dgm:presLayoutVars>
          <dgm:bulletEnabled val="1"/>
        </dgm:presLayoutVars>
      </dgm:prSet>
      <dgm:spPr/>
    </dgm:pt>
    <dgm:pt modelId="{B82F0A73-062A-4D29-A2E1-149D1375969D}" type="pres">
      <dgm:prSet presAssocID="{2B00334F-45A2-43D5-8B2B-5265D97FC746}" presName="sp" presStyleCnt="0"/>
      <dgm:spPr/>
    </dgm:pt>
    <dgm:pt modelId="{19344290-CFC3-416A-97E2-0C043495E1B8}" type="pres">
      <dgm:prSet presAssocID="{2CA5510B-8647-4681-8717-10C3698ADE7B}" presName="linNode" presStyleCnt="0"/>
      <dgm:spPr/>
    </dgm:pt>
    <dgm:pt modelId="{FAD207B3-3EFC-4DA7-BC46-065AB2D53925}" type="pres">
      <dgm:prSet presAssocID="{2CA5510B-8647-4681-8717-10C3698ADE7B}" presName="parentText" presStyleLbl="node1" presStyleIdx="4" presStyleCnt="5">
        <dgm:presLayoutVars>
          <dgm:chMax val="1"/>
          <dgm:bulletEnabled val="1"/>
        </dgm:presLayoutVars>
      </dgm:prSet>
      <dgm:spPr/>
    </dgm:pt>
    <dgm:pt modelId="{9FC28F7F-F2FB-44F0-8A7E-8EF6AAD1A048}" type="pres">
      <dgm:prSet presAssocID="{2CA5510B-8647-4681-8717-10C3698ADE7B}" presName="descendantText" presStyleLbl="alignAccFollowNode1" presStyleIdx="4" presStyleCnt="5" custLinFactNeighborY="6798">
        <dgm:presLayoutVars>
          <dgm:bulletEnabled val="1"/>
        </dgm:presLayoutVars>
      </dgm:prSet>
      <dgm:spPr/>
    </dgm:pt>
  </dgm:ptLst>
  <dgm:cxnLst>
    <dgm:cxn modelId="{1ED7F707-98AF-4BEE-A08F-83713E7A75F2}" type="presOf" srcId="{25123081-BD0E-49FB-BF2E-FE84AB34F004}" destId="{474E82B9-3B4C-4FF7-A56D-3FD631AA04A5}" srcOrd="0" destOrd="0" presId="urn:microsoft.com/office/officeart/2005/8/layout/vList5"/>
    <dgm:cxn modelId="{282B8015-6791-45E4-9653-F4F5B660934F}" srcId="{25123081-BD0E-49FB-BF2E-FE84AB34F004}" destId="{DAF662D7-E91D-4176-856F-E8978AAFC0B1}" srcOrd="0" destOrd="0" parTransId="{5B93C4FF-6132-4DCD-BC91-077F28E9C41D}" sibTransId="{54D28D09-A665-49B8-8704-C63D2F90E050}"/>
    <dgm:cxn modelId="{133FDC17-D69E-4C7F-ADDE-11ECDB9A4A8B}" srcId="{3CFD936F-96F7-487A-8817-AC8986C74D38}" destId="{41BD92FB-50E4-4534-938B-853C8F377FE2}" srcOrd="0" destOrd="0" parTransId="{A93F4DD7-9AC7-4B89-8EC6-3B267A9AC54A}" sibTransId="{63521D69-5C4F-404E-B773-57A65C558AEE}"/>
    <dgm:cxn modelId="{AE2BAA25-4F2D-4216-9315-3E95721380FF}" type="presOf" srcId="{A53DC2B3-34B9-43A4-A608-25EF0BE8A9C6}" destId="{B3C1D3AD-BBE7-424C-9740-D9EBD6825E38}" srcOrd="0" destOrd="0" presId="urn:microsoft.com/office/officeart/2005/8/layout/vList5"/>
    <dgm:cxn modelId="{9C2E9429-6D81-4AEA-AF3E-E7D73F171A24}" type="presOf" srcId="{6330BEDD-83C4-4495-8269-35EDBE6A470F}" destId="{AC02C18C-D0B8-4224-92AF-7C3510CE8F80}" srcOrd="0" destOrd="0" presId="urn:microsoft.com/office/officeart/2005/8/layout/vList5"/>
    <dgm:cxn modelId="{63739E2F-4E1C-4C77-972D-6C60FCA58046}" type="presOf" srcId="{41BD92FB-50E4-4534-938B-853C8F377FE2}" destId="{2B3CA61B-ABA8-46DD-857D-827726808160}" srcOrd="0" destOrd="0" presId="urn:microsoft.com/office/officeart/2005/8/layout/vList5"/>
    <dgm:cxn modelId="{B43CEE32-2DA5-48F5-BB1D-60D946A2BEC7}" srcId="{A53DC2B3-34B9-43A4-A608-25EF0BE8A9C6}" destId="{25123081-BD0E-49FB-BF2E-FE84AB34F004}" srcOrd="2" destOrd="0" parTransId="{FA7DA07A-CCA6-4B7E-B7DC-AA72436AEF67}" sibTransId="{9CB3B4FC-2383-4724-879B-142635AC08F2}"/>
    <dgm:cxn modelId="{753CD75F-29C8-4B5D-B6EF-333207ED3553}" srcId="{A53DC2B3-34B9-43A4-A608-25EF0BE8A9C6}" destId="{3CFD936F-96F7-487A-8817-AC8986C74D38}" srcOrd="1" destOrd="0" parTransId="{48B18DCE-BC0A-4266-A5D1-C4AD822430E4}" sibTransId="{29620FA1-6756-4439-8335-0EDC2354272F}"/>
    <dgm:cxn modelId="{B694C54E-72E3-453B-87B3-F77BC9F9364D}" type="presOf" srcId="{220D11AC-F0F9-43E9-B57E-BA36E1875133}" destId="{9EAF6B1E-5C12-48D8-94E2-71AB79FC8E86}" srcOrd="0" destOrd="0" presId="urn:microsoft.com/office/officeart/2005/8/layout/vList5"/>
    <dgm:cxn modelId="{43BC8C6F-C560-4F09-826A-0E7CFC5046BC}" type="presOf" srcId="{2CA5510B-8647-4681-8717-10C3698ADE7B}" destId="{FAD207B3-3EFC-4DA7-BC46-065AB2D53925}" srcOrd="0" destOrd="0" presId="urn:microsoft.com/office/officeart/2005/8/layout/vList5"/>
    <dgm:cxn modelId="{B65EC970-0E8F-4A1E-840F-15B20BBD32C6}" srcId="{BD7FA796-C818-4329-98EC-75B015710141}" destId="{6330BEDD-83C4-4495-8269-35EDBE6A470F}" srcOrd="0" destOrd="0" parTransId="{0952C4BA-2E82-41FE-880B-C7952681BCA5}" sibTransId="{932351D9-C088-4BDD-AD55-3AE490BB5752}"/>
    <dgm:cxn modelId="{82066853-1D4D-4F8C-9481-F97A62CDEA6F}" type="presOf" srcId="{7F876F96-9295-4D9E-A4B9-AEBEE99F1203}" destId="{CD08AD40-3EFA-4532-A9B4-2A4A25AF46C4}" srcOrd="0" destOrd="0" presId="urn:microsoft.com/office/officeart/2005/8/layout/vList5"/>
    <dgm:cxn modelId="{2453738E-2293-4AA7-8B03-40A32072B020}" srcId="{A53DC2B3-34B9-43A4-A608-25EF0BE8A9C6}" destId="{2CA5510B-8647-4681-8717-10C3698ADE7B}" srcOrd="4" destOrd="0" parTransId="{E0F8143D-CBB6-4AD1-AF7A-22D4D5EC2C23}" sibTransId="{585C3E53-FCF8-4FE9-93AA-AA459D24904D}"/>
    <dgm:cxn modelId="{43265E97-C436-4793-9154-CC77A52A9A43}" srcId="{A53DC2B3-34B9-43A4-A608-25EF0BE8A9C6}" destId="{BD7FA796-C818-4329-98EC-75B015710141}" srcOrd="0" destOrd="0" parTransId="{736C03B0-229B-4140-9385-491C85517DB8}" sibTransId="{7F9114EA-23ED-4D92-80A6-CDE9CF865FAF}"/>
    <dgm:cxn modelId="{10CF8199-C18A-4DBB-90E4-0A5A429CA55B}" type="presOf" srcId="{DAF662D7-E91D-4176-856F-E8978AAFC0B1}" destId="{E94F5F74-0430-4058-B6BB-4317C35C8CC9}" srcOrd="0" destOrd="0" presId="urn:microsoft.com/office/officeart/2005/8/layout/vList5"/>
    <dgm:cxn modelId="{0500449F-DF47-43E3-8F9D-2EAE0F710230}" srcId="{220D11AC-F0F9-43E9-B57E-BA36E1875133}" destId="{7F876F96-9295-4D9E-A4B9-AEBEE99F1203}" srcOrd="0" destOrd="0" parTransId="{B780A8E1-AEAF-46B5-8493-C83A79839A23}" sibTransId="{0D426D5D-22EA-4CA1-8FF8-C5EBEB10DCA0}"/>
    <dgm:cxn modelId="{0D0E6EC4-BF17-4370-ADA9-0D27E9B4C929}" srcId="{A53DC2B3-34B9-43A4-A608-25EF0BE8A9C6}" destId="{220D11AC-F0F9-43E9-B57E-BA36E1875133}" srcOrd="3" destOrd="0" parTransId="{3C1E4ECD-9295-4A1C-8E9B-95EEE730DC29}" sibTransId="{2B00334F-45A2-43D5-8B2B-5265D97FC746}"/>
    <dgm:cxn modelId="{E04DA7CD-FAA1-4CF2-8985-A8A46FE8F224}" srcId="{2CA5510B-8647-4681-8717-10C3698ADE7B}" destId="{73601569-A3D1-4BF2-90CF-054233CA6259}" srcOrd="0" destOrd="0" parTransId="{4933734B-5915-48AA-969A-14E2393F92EF}" sibTransId="{5B7CD595-052A-4B3F-B6BC-FCB7C03C98E6}"/>
    <dgm:cxn modelId="{AB1C9DD2-65F3-4585-935F-1DB0EF8223F3}" type="presOf" srcId="{3CFD936F-96F7-487A-8817-AC8986C74D38}" destId="{19C41740-4318-4AFC-91AC-CAE8D6DA950D}" srcOrd="0" destOrd="0" presId="urn:microsoft.com/office/officeart/2005/8/layout/vList5"/>
    <dgm:cxn modelId="{68A2B3D2-6CC6-4C1F-9F3B-1C588E48ABD3}" type="presOf" srcId="{BD7FA796-C818-4329-98EC-75B015710141}" destId="{A8F5AF69-38B7-403A-8F73-3BE07B2124EA}" srcOrd="0" destOrd="0" presId="urn:microsoft.com/office/officeart/2005/8/layout/vList5"/>
    <dgm:cxn modelId="{915759FF-AB1C-4EF1-BB43-B9997967F402}" type="presOf" srcId="{73601569-A3D1-4BF2-90CF-054233CA6259}" destId="{9FC28F7F-F2FB-44F0-8A7E-8EF6AAD1A048}" srcOrd="0" destOrd="0" presId="urn:microsoft.com/office/officeart/2005/8/layout/vList5"/>
    <dgm:cxn modelId="{4E009845-5A49-48DF-A23C-F56993DC8189}" type="presParOf" srcId="{B3C1D3AD-BBE7-424C-9740-D9EBD6825E38}" destId="{2A532D0F-5952-4B7E-8361-9A08DB468E1F}" srcOrd="0" destOrd="0" presId="urn:microsoft.com/office/officeart/2005/8/layout/vList5"/>
    <dgm:cxn modelId="{7A734F36-1362-4F08-9F55-C3357E02AC08}" type="presParOf" srcId="{2A532D0F-5952-4B7E-8361-9A08DB468E1F}" destId="{A8F5AF69-38B7-403A-8F73-3BE07B2124EA}" srcOrd="0" destOrd="0" presId="urn:microsoft.com/office/officeart/2005/8/layout/vList5"/>
    <dgm:cxn modelId="{A3441908-8A29-4B61-B1EB-DC004249DE35}" type="presParOf" srcId="{2A532D0F-5952-4B7E-8361-9A08DB468E1F}" destId="{AC02C18C-D0B8-4224-92AF-7C3510CE8F80}" srcOrd="1" destOrd="0" presId="urn:microsoft.com/office/officeart/2005/8/layout/vList5"/>
    <dgm:cxn modelId="{89E45154-0526-466F-83BB-F954381AAF7B}" type="presParOf" srcId="{B3C1D3AD-BBE7-424C-9740-D9EBD6825E38}" destId="{1A074B7B-12D5-4062-8CA6-E2B3798F1319}" srcOrd="1" destOrd="0" presId="urn:microsoft.com/office/officeart/2005/8/layout/vList5"/>
    <dgm:cxn modelId="{97B11ADB-F389-4505-9C80-1449BB8F9BC1}" type="presParOf" srcId="{B3C1D3AD-BBE7-424C-9740-D9EBD6825E38}" destId="{4E67C923-C2B1-4539-9BBB-BC608572DDF7}" srcOrd="2" destOrd="0" presId="urn:microsoft.com/office/officeart/2005/8/layout/vList5"/>
    <dgm:cxn modelId="{8F5788DF-1C24-453A-AAA3-54E31D3F9A49}" type="presParOf" srcId="{4E67C923-C2B1-4539-9BBB-BC608572DDF7}" destId="{19C41740-4318-4AFC-91AC-CAE8D6DA950D}" srcOrd="0" destOrd="0" presId="urn:microsoft.com/office/officeart/2005/8/layout/vList5"/>
    <dgm:cxn modelId="{CE7EBF1F-0FA3-4DB5-9D17-CAC8EEC26081}" type="presParOf" srcId="{4E67C923-C2B1-4539-9BBB-BC608572DDF7}" destId="{2B3CA61B-ABA8-46DD-857D-827726808160}" srcOrd="1" destOrd="0" presId="urn:microsoft.com/office/officeart/2005/8/layout/vList5"/>
    <dgm:cxn modelId="{13D4139F-8173-4EFF-AD20-BBFDE0EDA53B}" type="presParOf" srcId="{B3C1D3AD-BBE7-424C-9740-D9EBD6825E38}" destId="{9BA20F8E-995F-4F69-82F9-197235947CB3}" srcOrd="3" destOrd="0" presId="urn:microsoft.com/office/officeart/2005/8/layout/vList5"/>
    <dgm:cxn modelId="{860140E8-3562-45CB-82E7-B318195EFE63}" type="presParOf" srcId="{B3C1D3AD-BBE7-424C-9740-D9EBD6825E38}" destId="{27964636-AA74-4B8F-B777-6C0ACD46C76B}" srcOrd="4" destOrd="0" presId="urn:microsoft.com/office/officeart/2005/8/layout/vList5"/>
    <dgm:cxn modelId="{4CD8DC8E-817A-485D-883A-54C58602C5FA}" type="presParOf" srcId="{27964636-AA74-4B8F-B777-6C0ACD46C76B}" destId="{474E82B9-3B4C-4FF7-A56D-3FD631AA04A5}" srcOrd="0" destOrd="0" presId="urn:microsoft.com/office/officeart/2005/8/layout/vList5"/>
    <dgm:cxn modelId="{1BE6F762-46B9-4F20-A120-3FF381131C7D}" type="presParOf" srcId="{27964636-AA74-4B8F-B777-6C0ACD46C76B}" destId="{E94F5F74-0430-4058-B6BB-4317C35C8CC9}" srcOrd="1" destOrd="0" presId="urn:microsoft.com/office/officeart/2005/8/layout/vList5"/>
    <dgm:cxn modelId="{98119A10-58E6-4A8C-8D39-DCD0490DCD73}" type="presParOf" srcId="{B3C1D3AD-BBE7-424C-9740-D9EBD6825E38}" destId="{1C46C6D2-1F9A-48A3-BA32-7BADA2F6C64B}" srcOrd="5" destOrd="0" presId="urn:microsoft.com/office/officeart/2005/8/layout/vList5"/>
    <dgm:cxn modelId="{8A404EBD-CD28-4B1F-B2DD-E35A55E9F955}" type="presParOf" srcId="{B3C1D3AD-BBE7-424C-9740-D9EBD6825E38}" destId="{BF2E8E52-2624-4A13-8CF7-345431A5D101}" srcOrd="6" destOrd="0" presId="urn:microsoft.com/office/officeart/2005/8/layout/vList5"/>
    <dgm:cxn modelId="{F1E5FB4A-BD46-4258-A33A-812291EF74C4}" type="presParOf" srcId="{BF2E8E52-2624-4A13-8CF7-345431A5D101}" destId="{9EAF6B1E-5C12-48D8-94E2-71AB79FC8E86}" srcOrd="0" destOrd="0" presId="urn:microsoft.com/office/officeart/2005/8/layout/vList5"/>
    <dgm:cxn modelId="{D676CFF3-0BFF-43AE-9B74-60080899AAA7}" type="presParOf" srcId="{BF2E8E52-2624-4A13-8CF7-345431A5D101}" destId="{CD08AD40-3EFA-4532-A9B4-2A4A25AF46C4}" srcOrd="1" destOrd="0" presId="urn:microsoft.com/office/officeart/2005/8/layout/vList5"/>
    <dgm:cxn modelId="{1159B9B3-C1A0-4F50-A2F1-F531F63EFA9A}" type="presParOf" srcId="{B3C1D3AD-BBE7-424C-9740-D9EBD6825E38}" destId="{B82F0A73-062A-4D29-A2E1-149D1375969D}" srcOrd="7" destOrd="0" presId="urn:microsoft.com/office/officeart/2005/8/layout/vList5"/>
    <dgm:cxn modelId="{F6D7E4A3-C993-4E45-85AE-FD4A1874E4A8}" type="presParOf" srcId="{B3C1D3AD-BBE7-424C-9740-D9EBD6825E38}" destId="{19344290-CFC3-416A-97E2-0C043495E1B8}" srcOrd="8" destOrd="0" presId="urn:microsoft.com/office/officeart/2005/8/layout/vList5"/>
    <dgm:cxn modelId="{C4D9F0FC-2591-489D-800C-56446E847692}" type="presParOf" srcId="{19344290-CFC3-416A-97E2-0C043495E1B8}" destId="{FAD207B3-3EFC-4DA7-BC46-065AB2D53925}" srcOrd="0" destOrd="0" presId="urn:microsoft.com/office/officeart/2005/8/layout/vList5"/>
    <dgm:cxn modelId="{5A38BC11-BD84-4C01-AA8D-4388F2D25CD1}" type="presParOf" srcId="{19344290-CFC3-416A-97E2-0C043495E1B8}" destId="{9FC28F7F-F2FB-44F0-8A7E-8EF6AAD1A04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D8FFE6-3F7A-43C3-9C66-7BA6F6CB3127}" type="doc">
      <dgm:prSet loTypeId="urn:microsoft.com/office/officeart/2011/layout/TabList" loCatId="officeonline" qsTypeId="urn:microsoft.com/office/officeart/2005/8/quickstyle/simple1" qsCatId="simple" csTypeId="urn:microsoft.com/office/officeart/2005/8/colors/accent1_2" csCatId="accent1" phldr="1"/>
      <dgm:spPr/>
      <dgm:t>
        <a:bodyPr/>
        <a:lstStyle/>
        <a:p>
          <a:endParaRPr lang="en-RW"/>
        </a:p>
      </dgm:t>
    </dgm:pt>
    <dgm:pt modelId="{071E8FEB-56A8-4E20-9B34-ED7A2979ECA9}">
      <dgm:prSet phldrT="[Text]" custT="1"/>
      <dgm:spPr>
        <a:solidFill>
          <a:srgbClr val="72B5CC"/>
        </a:solidFill>
        <a:ln>
          <a:solidFill>
            <a:srgbClr val="72B5CC"/>
          </a:solidFill>
        </a:ln>
      </dgm:spPr>
      <dgm:t>
        <a:bodyPr/>
        <a:lstStyle/>
        <a:p>
          <a:r>
            <a:rPr lang="en-GB" sz="2000" dirty="0">
              <a:latin typeface="Quicksand"/>
            </a:rPr>
            <a:t>Current</a:t>
          </a:r>
          <a:endParaRPr lang="en-RW" sz="2000" dirty="0">
            <a:latin typeface="Quicksand"/>
          </a:endParaRPr>
        </a:p>
      </dgm:t>
    </dgm:pt>
    <dgm:pt modelId="{585B2DA8-A2D1-453C-8947-0D7387F7D8E3}" type="parTrans" cxnId="{EB8A1EF4-9DE6-4CF0-87C8-F4137704EE6A}">
      <dgm:prSet/>
      <dgm:spPr/>
      <dgm:t>
        <a:bodyPr/>
        <a:lstStyle/>
        <a:p>
          <a:endParaRPr lang="en-RW" sz="2000"/>
        </a:p>
      </dgm:t>
    </dgm:pt>
    <dgm:pt modelId="{4A0242E2-CCEF-4D1C-9AA5-54597659A0FC}" type="sibTrans" cxnId="{EB8A1EF4-9DE6-4CF0-87C8-F4137704EE6A}">
      <dgm:prSet/>
      <dgm:spPr/>
      <dgm:t>
        <a:bodyPr/>
        <a:lstStyle/>
        <a:p>
          <a:endParaRPr lang="en-RW" sz="2000"/>
        </a:p>
      </dgm:t>
    </dgm:pt>
    <dgm:pt modelId="{99626C9E-E86A-4C2A-A15E-6E5045A21E0F}">
      <dgm:prSet phldrT="[Text]" custT="1"/>
      <dgm:spPr/>
      <dgm:t>
        <a:bodyPr/>
        <a:lstStyle/>
        <a:p>
          <a:pPr>
            <a:buClr>
              <a:schemeClr val="bg2"/>
            </a:buClr>
          </a:pPr>
          <a:r>
            <a:rPr lang="en-GB" sz="1800" dirty="0">
              <a:latin typeface="Quicksand"/>
            </a:rPr>
            <a:t>National Policies for Water and Sanitation</a:t>
          </a:r>
          <a:endParaRPr lang="en-RW" sz="1800" dirty="0">
            <a:latin typeface="Quicksand"/>
          </a:endParaRPr>
        </a:p>
      </dgm:t>
    </dgm:pt>
    <dgm:pt modelId="{393552D7-3978-4BF1-A2C0-2C4BA19121DC}" type="parTrans" cxnId="{64858337-15B9-4294-BC0C-904DFD848788}">
      <dgm:prSet/>
      <dgm:spPr/>
      <dgm:t>
        <a:bodyPr/>
        <a:lstStyle/>
        <a:p>
          <a:endParaRPr lang="en-RW" sz="2000"/>
        </a:p>
      </dgm:t>
    </dgm:pt>
    <dgm:pt modelId="{F407E97F-54E0-44F3-A25A-563251516D07}" type="sibTrans" cxnId="{64858337-15B9-4294-BC0C-904DFD848788}">
      <dgm:prSet/>
      <dgm:spPr/>
      <dgm:t>
        <a:bodyPr/>
        <a:lstStyle/>
        <a:p>
          <a:endParaRPr lang="en-RW" sz="2000"/>
        </a:p>
      </dgm:t>
    </dgm:pt>
    <dgm:pt modelId="{0ABC1FE2-5D90-4226-A2F9-8319E3E9245D}">
      <dgm:prSet phldrT="[Text]" custT="1"/>
      <dgm:spPr>
        <a:solidFill>
          <a:srgbClr val="72B5CC"/>
        </a:solidFill>
        <a:ln>
          <a:solidFill>
            <a:srgbClr val="72B5CC"/>
          </a:solidFill>
        </a:ln>
      </dgm:spPr>
      <dgm:t>
        <a:bodyPr/>
        <a:lstStyle/>
        <a:p>
          <a:r>
            <a:rPr lang="en-GB" sz="2000" dirty="0"/>
            <a:t>Future support</a:t>
          </a:r>
          <a:endParaRPr lang="en-RW" sz="2000" dirty="0"/>
        </a:p>
      </dgm:t>
    </dgm:pt>
    <dgm:pt modelId="{E73FAD38-F1B7-4EB2-AFFB-A3FAABCA2A21}" type="parTrans" cxnId="{9D0D973F-149B-43B6-B2F5-3FCAED5D7AC1}">
      <dgm:prSet/>
      <dgm:spPr/>
      <dgm:t>
        <a:bodyPr/>
        <a:lstStyle/>
        <a:p>
          <a:endParaRPr lang="en-RW" sz="2000"/>
        </a:p>
      </dgm:t>
    </dgm:pt>
    <dgm:pt modelId="{861585D7-D06C-42B5-8E27-512A53407A81}" type="sibTrans" cxnId="{9D0D973F-149B-43B6-B2F5-3FCAED5D7AC1}">
      <dgm:prSet/>
      <dgm:spPr/>
      <dgm:t>
        <a:bodyPr/>
        <a:lstStyle/>
        <a:p>
          <a:endParaRPr lang="en-RW" sz="2000"/>
        </a:p>
      </dgm:t>
    </dgm:pt>
    <dgm:pt modelId="{0F5640C0-1BC7-4660-A040-70F7E99A2254}">
      <dgm:prSet phldrT="[Text]" phldr="1" custT="1"/>
      <dgm:spPr>
        <a:noFill/>
        <a:ln>
          <a:noFill/>
        </a:ln>
      </dgm:spPr>
      <dgm:t>
        <a:bodyPr/>
        <a:lstStyle/>
        <a:p>
          <a:endParaRPr lang="en-RW" sz="2000" dirty="0"/>
        </a:p>
      </dgm:t>
    </dgm:pt>
    <dgm:pt modelId="{62242CC5-9433-45A1-AEEF-D9DA715B4030}" type="parTrans" cxnId="{908F1CEE-7656-4C8A-8BEB-F50CE81F5728}">
      <dgm:prSet/>
      <dgm:spPr/>
      <dgm:t>
        <a:bodyPr/>
        <a:lstStyle/>
        <a:p>
          <a:endParaRPr lang="en-RW" sz="2000"/>
        </a:p>
      </dgm:t>
    </dgm:pt>
    <dgm:pt modelId="{0A9E0CA3-D83E-45D9-993D-89016010EBC9}" type="sibTrans" cxnId="{908F1CEE-7656-4C8A-8BEB-F50CE81F5728}">
      <dgm:prSet/>
      <dgm:spPr/>
      <dgm:t>
        <a:bodyPr/>
        <a:lstStyle/>
        <a:p>
          <a:endParaRPr lang="en-RW" sz="2000"/>
        </a:p>
      </dgm:t>
    </dgm:pt>
    <dgm:pt modelId="{4597EE8F-64E1-452A-8B4A-0B41168A4068}">
      <dgm:prSet phldrT="[Text]" custT="1"/>
      <dgm:spPr/>
      <dgm:t>
        <a:bodyPr/>
        <a:lstStyle/>
        <a:p>
          <a:pPr>
            <a:buClr>
              <a:schemeClr val="bg2"/>
            </a:buClr>
          </a:pPr>
          <a:r>
            <a:rPr lang="en-GB" sz="1800" dirty="0">
              <a:latin typeface="Quicksand"/>
            </a:rPr>
            <a:t>Revision of the existing Water and Sanitation Policies to be more aligned to the SDGs and improved delegated management</a:t>
          </a:r>
          <a:endParaRPr lang="en-RW" sz="1800" dirty="0">
            <a:latin typeface="Quicksand"/>
          </a:endParaRPr>
        </a:p>
      </dgm:t>
    </dgm:pt>
    <dgm:pt modelId="{C6CD3CCD-14D5-484F-8107-911EBB3402F8}" type="parTrans" cxnId="{0147F8EB-96E8-438D-AA27-A12F858D64B7}">
      <dgm:prSet/>
      <dgm:spPr/>
      <dgm:t>
        <a:bodyPr/>
        <a:lstStyle/>
        <a:p>
          <a:endParaRPr lang="en-RW" sz="2000"/>
        </a:p>
      </dgm:t>
    </dgm:pt>
    <dgm:pt modelId="{772A2BA1-1DE0-4D4D-979C-27A9B4D831D9}" type="sibTrans" cxnId="{0147F8EB-96E8-438D-AA27-A12F858D64B7}">
      <dgm:prSet/>
      <dgm:spPr/>
      <dgm:t>
        <a:bodyPr/>
        <a:lstStyle/>
        <a:p>
          <a:endParaRPr lang="en-RW" sz="2000"/>
        </a:p>
      </dgm:t>
    </dgm:pt>
    <dgm:pt modelId="{B2EFB89E-ADDF-4846-B0F9-344F265EADE5}">
      <dgm:prSet phldrT="[Text]" custT="1"/>
      <dgm:spPr/>
      <dgm:t>
        <a:bodyPr/>
        <a:lstStyle/>
        <a:p>
          <a:pPr>
            <a:buClr>
              <a:schemeClr val="bg2"/>
            </a:buClr>
          </a:pPr>
          <a:r>
            <a:rPr lang="en-GB" sz="1800" dirty="0">
              <a:latin typeface="Quicksand"/>
            </a:rPr>
            <a:t>Strong Coordination under the SWG and </a:t>
          </a:r>
          <a:r>
            <a:rPr lang="en-GB" sz="1800" dirty="0" err="1">
              <a:latin typeface="Quicksand"/>
            </a:rPr>
            <a:t>SWAp</a:t>
          </a:r>
          <a:r>
            <a:rPr lang="en-GB" sz="1800" dirty="0">
              <a:latin typeface="Quicksand"/>
            </a:rPr>
            <a:t> Secretariat</a:t>
          </a:r>
          <a:endParaRPr lang="en-RW" sz="1800" dirty="0">
            <a:latin typeface="Quicksand"/>
          </a:endParaRPr>
        </a:p>
      </dgm:t>
    </dgm:pt>
    <dgm:pt modelId="{E39D0159-4734-4E64-A990-8D77785CCA0F}" type="parTrans" cxnId="{09F4B2D3-95A5-42EE-B932-5AE160A25A43}">
      <dgm:prSet/>
      <dgm:spPr/>
      <dgm:t>
        <a:bodyPr/>
        <a:lstStyle/>
        <a:p>
          <a:endParaRPr lang="en-RW" sz="2000"/>
        </a:p>
      </dgm:t>
    </dgm:pt>
    <dgm:pt modelId="{5FC5596D-2389-4769-BA20-9B9AE9D07224}" type="sibTrans" cxnId="{09F4B2D3-95A5-42EE-B932-5AE160A25A43}">
      <dgm:prSet/>
      <dgm:spPr/>
      <dgm:t>
        <a:bodyPr/>
        <a:lstStyle/>
        <a:p>
          <a:endParaRPr lang="en-RW" sz="2000"/>
        </a:p>
      </dgm:t>
    </dgm:pt>
    <dgm:pt modelId="{A5B9DCEC-FC1D-40FE-8C2A-BC15645A0C57}">
      <dgm:prSet phldrT="[Text]" custT="1"/>
      <dgm:spPr>
        <a:solidFill>
          <a:srgbClr val="B1D580"/>
        </a:solidFill>
        <a:ln>
          <a:noFill/>
        </a:ln>
      </dgm:spPr>
      <dgm:t>
        <a:bodyPr/>
        <a:lstStyle/>
        <a:p>
          <a:r>
            <a:rPr lang="en-GB" sz="2000" dirty="0">
              <a:latin typeface="Quicksand"/>
            </a:rPr>
            <a:t>BB score: 4.0</a:t>
          </a:r>
          <a:endParaRPr lang="en-RW" sz="2000" dirty="0">
            <a:latin typeface="Quicksand"/>
          </a:endParaRPr>
        </a:p>
      </dgm:t>
    </dgm:pt>
    <dgm:pt modelId="{46171274-3D8F-4EAC-B76D-1B42CD25009B}" type="sibTrans" cxnId="{4FF671F4-15D7-44CE-9E23-7F19FCAE68C3}">
      <dgm:prSet/>
      <dgm:spPr/>
      <dgm:t>
        <a:bodyPr/>
        <a:lstStyle/>
        <a:p>
          <a:endParaRPr lang="en-RW" sz="2000"/>
        </a:p>
      </dgm:t>
    </dgm:pt>
    <dgm:pt modelId="{57BE241B-0835-40AC-9D6A-FEEF85B639F9}" type="parTrans" cxnId="{4FF671F4-15D7-44CE-9E23-7F19FCAE68C3}">
      <dgm:prSet/>
      <dgm:spPr/>
      <dgm:t>
        <a:bodyPr/>
        <a:lstStyle/>
        <a:p>
          <a:endParaRPr lang="en-RW" sz="2000"/>
        </a:p>
      </dgm:t>
    </dgm:pt>
    <dgm:pt modelId="{B8BA0944-143B-4C9E-85D4-2C2C2C9CEB96}">
      <dgm:prSet phldrT="[Text]" custT="1"/>
      <dgm:spPr/>
      <dgm:t>
        <a:bodyPr/>
        <a:lstStyle/>
        <a:p>
          <a:pPr>
            <a:buClr>
              <a:schemeClr val="bg2"/>
            </a:buClr>
          </a:pPr>
          <a:r>
            <a:rPr lang="en-GB" sz="1800" dirty="0">
              <a:latin typeface="Quicksand"/>
            </a:rPr>
            <a:t>Reinforce the TWGs under the SWG Coordination</a:t>
          </a:r>
          <a:endParaRPr lang="en-RW" sz="1800" dirty="0">
            <a:latin typeface="Quicksand"/>
          </a:endParaRPr>
        </a:p>
      </dgm:t>
    </dgm:pt>
    <dgm:pt modelId="{7226650A-0139-4C5B-AB1D-51025ABF6142}" type="parTrans" cxnId="{4EF1BBE3-F99F-4315-B155-E645B951581B}">
      <dgm:prSet/>
      <dgm:spPr/>
      <dgm:t>
        <a:bodyPr/>
        <a:lstStyle/>
        <a:p>
          <a:endParaRPr lang="en-RW" sz="2000"/>
        </a:p>
      </dgm:t>
    </dgm:pt>
    <dgm:pt modelId="{7E99B2D2-6D6E-4FAC-A5AD-448840FCD1AC}" type="sibTrans" cxnId="{4EF1BBE3-F99F-4315-B155-E645B951581B}">
      <dgm:prSet/>
      <dgm:spPr/>
      <dgm:t>
        <a:bodyPr/>
        <a:lstStyle/>
        <a:p>
          <a:endParaRPr lang="en-RW" sz="2000"/>
        </a:p>
      </dgm:t>
    </dgm:pt>
    <dgm:pt modelId="{8236A9E2-FB7B-4EA4-BEB0-40D8F00480DD}">
      <dgm:prSet phldrT="[Text]" custT="1"/>
      <dgm:spPr/>
      <dgm:t>
        <a:bodyPr/>
        <a:lstStyle/>
        <a:p>
          <a:pPr>
            <a:buClr>
              <a:schemeClr val="bg2"/>
            </a:buClr>
          </a:pPr>
          <a:r>
            <a:rPr lang="en-GB" sz="1800" dirty="0">
              <a:latin typeface="Quicksand"/>
            </a:rPr>
            <a:t>Support the operationalization of the SWG </a:t>
          </a:r>
          <a:endParaRPr lang="en-RW" sz="1800" dirty="0">
            <a:latin typeface="Quicksand"/>
          </a:endParaRPr>
        </a:p>
      </dgm:t>
    </dgm:pt>
    <dgm:pt modelId="{04B4DDB9-71FD-4165-83C2-C407E4F36018}" type="parTrans" cxnId="{D02381E7-122C-4BF9-B46E-078668FD5FE0}">
      <dgm:prSet/>
      <dgm:spPr/>
      <dgm:t>
        <a:bodyPr/>
        <a:lstStyle/>
        <a:p>
          <a:endParaRPr lang="en-RW" sz="2000"/>
        </a:p>
      </dgm:t>
    </dgm:pt>
    <dgm:pt modelId="{D244BD08-4DAE-41C7-8A47-90F23439E5F8}" type="sibTrans" cxnId="{D02381E7-122C-4BF9-B46E-078668FD5FE0}">
      <dgm:prSet/>
      <dgm:spPr/>
      <dgm:t>
        <a:bodyPr/>
        <a:lstStyle/>
        <a:p>
          <a:endParaRPr lang="en-RW" sz="2000"/>
        </a:p>
      </dgm:t>
    </dgm:pt>
    <dgm:pt modelId="{FDD2B70F-41B1-424C-8B6E-00FC4CFAC608}">
      <dgm:prSet phldrT="[Text]" custT="1"/>
      <dgm:spPr/>
      <dgm:t>
        <a:bodyPr/>
        <a:lstStyle/>
        <a:p>
          <a:pPr>
            <a:buClr>
              <a:schemeClr val="bg2"/>
            </a:buClr>
          </a:pPr>
          <a:r>
            <a:rPr lang="en-GB" sz="1800" dirty="0">
              <a:latin typeface="Quicksand"/>
            </a:rPr>
            <a:t>TWGs established </a:t>
          </a:r>
          <a:endParaRPr lang="en-RW" sz="1800" dirty="0">
            <a:latin typeface="Quicksand"/>
          </a:endParaRPr>
        </a:p>
      </dgm:t>
    </dgm:pt>
    <dgm:pt modelId="{43AE3271-7CA5-4556-BE2B-24D4E2635D48}" type="parTrans" cxnId="{0A12852A-C710-4A48-9F29-4D7D56E2735D}">
      <dgm:prSet/>
      <dgm:spPr/>
      <dgm:t>
        <a:bodyPr/>
        <a:lstStyle/>
        <a:p>
          <a:endParaRPr lang="en-RW" sz="2000"/>
        </a:p>
      </dgm:t>
    </dgm:pt>
    <dgm:pt modelId="{23CBD1A2-7EAF-424D-9700-F38C7A85A7BF}" type="sibTrans" cxnId="{0A12852A-C710-4A48-9F29-4D7D56E2735D}">
      <dgm:prSet/>
      <dgm:spPr/>
      <dgm:t>
        <a:bodyPr/>
        <a:lstStyle/>
        <a:p>
          <a:endParaRPr lang="en-RW" sz="2000"/>
        </a:p>
      </dgm:t>
    </dgm:pt>
    <dgm:pt modelId="{70E606EF-5C66-43A1-8638-7F1FF46E0ECA}">
      <dgm:prSet phldrT="[Text]" custT="1"/>
      <dgm:spPr/>
      <dgm:t>
        <a:bodyPr/>
        <a:lstStyle/>
        <a:p>
          <a:pPr>
            <a:buClr>
              <a:schemeClr val="bg2"/>
            </a:buClr>
          </a:pPr>
          <a:r>
            <a:rPr lang="en-GB" sz="1800" dirty="0">
              <a:latin typeface="Quicksand"/>
            </a:rPr>
            <a:t>Sector Performance review on annual basis</a:t>
          </a:r>
          <a:endParaRPr lang="en-RW" sz="1800" dirty="0">
            <a:latin typeface="Quicksand"/>
          </a:endParaRPr>
        </a:p>
      </dgm:t>
    </dgm:pt>
    <dgm:pt modelId="{35319BE3-50A6-47CC-8094-5EDBCE647AF7}" type="parTrans" cxnId="{9970809A-3367-4309-827B-D3A6E3152277}">
      <dgm:prSet/>
      <dgm:spPr/>
      <dgm:t>
        <a:bodyPr/>
        <a:lstStyle/>
        <a:p>
          <a:endParaRPr lang="en-RW"/>
        </a:p>
      </dgm:t>
    </dgm:pt>
    <dgm:pt modelId="{6D5232AD-ED21-4E2C-8E6E-3F5C9EF7453C}" type="sibTrans" cxnId="{9970809A-3367-4309-827B-D3A6E3152277}">
      <dgm:prSet/>
      <dgm:spPr/>
      <dgm:t>
        <a:bodyPr/>
        <a:lstStyle/>
        <a:p>
          <a:endParaRPr lang="en-RW"/>
        </a:p>
      </dgm:t>
    </dgm:pt>
    <dgm:pt modelId="{C9A8E54A-3803-4CE1-85FC-5E90A5663B35}" type="pres">
      <dgm:prSet presAssocID="{17D8FFE6-3F7A-43C3-9C66-7BA6F6CB3127}" presName="Name0" presStyleCnt="0">
        <dgm:presLayoutVars>
          <dgm:chMax/>
          <dgm:chPref val="3"/>
          <dgm:dir/>
          <dgm:animOne val="branch"/>
          <dgm:animLvl val="lvl"/>
        </dgm:presLayoutVars>
      </dgm:prSet>
      <dgm:spPr/>
    </dgm:pt>
    <dgm:pt modelId="{514B8F73-4A0D-4977-9EE1-852C1A6A2564}" type="pres">
      <dgm:prSet presAssocID="{071E8FEB-56A8-4E20-9B34-ED7A2979ECA9}" presName="composite" presStyleCnt="0"/>
      <dgm:spPr/>
    </dgm:pt>
    <dgm:pt modelId="{3C3F0153-98B2-47E6-800F-EFD577290C60}" type="pres">
      <dgm:prSet presAssocID="{071E8FEB-56A8-4E20-9B34-ED7A2979ECA9}" presName="FirstChild" presStyleLbl="revTx" presStyleIdx="0" presStyleCnt="4" custLinFactNeighborX="-938" custLinFactNeighborY="-160">
        <dgm:presLayoutVars>
          <dgm:chMax val="0"/>
          <dgm:chPref val="0"/>
          <dgm:bulletEnabled val="1"/>
        </dgm:presLayoutVars>
      </dgm:prSet>
      <dgm:spPr/>
    </dgm:pt>
    <dgm:pt modelId="{5442A7A5-04B3-4CBA-AC29-2209273EEBAF}" type="pres">
      <dgm:prSet presAssocID="{071E8FEB-56A8-4E20-9B34-ED7A2979ECA9}" presName="Parent" presStyleLbl="alignNode1" presStyleIdx="0" presStyleCnt="2">
        <dgm:presLayoutVars>
          <dgm:chMax val="3"/>
          <dgm:chPref val="3"/>
          <dgm:bulletEnabled val="1"/>
        </dgm:presLayoutVars>
      </dgm:prSet>
      <dgm:spPr/>
    </dgm:pt>
    <dgm:pt modelId="{BEFADF0E-861A-4DEB-A2F0-FAA98F5EFCE7}" type="pres">
      <dgm:prSet presAssocID="{071E8FEB-56A8-4E20-9B34-ED7A2979ECA9}" presName="Accent" presStyleLbl="parChTrans1D1" presStyleIdx="0" presStyleCnt="2"/>
      <dgm:spPr/>
    </dgm:pt>
    <dgm:pt modelId="{B1CC8078-DFC8-4DBE-AEE8-A1883CAFB3F0}" type="pres">
      <dgm:prSet presAssocID="{071E8FEB-56A8-4E20-9B34-ED7A2979ECA9}" presName="Child" presStyleLbl="revTx" presStyleIdx="1" presStyleCnt="4" custScaleY="140407">
        <dgm:presLayoutVars>
          <dgm:chMax val="0"/>
          <dgm:chPref val="0"/>
          <dgm:bulletEnabled val="1"/>
        </dgm:presLayoutVars>
      </dgm:prSet>
      <dgm:spPr/>
    </dgm:pt>
    <dgm:pt modelId="{E10AE091-65F4-45FE-99F7-7FCC70124BE1}" type="pres">
      <dgm:prSet presAssocID="{4A0242E2-CCEF-4D1C-9AA5-54597659A0FC}" presName="sibTrans" presStyleCnt="0"/>
      <dgm:spPr/>
    </dgm:pt>
    <dgm:pt modelId="{1E5F1749-5C84-49B4-8099-E4132FAE90C0}" type="pres">
      <dgm:prSet presAssocID="{0ABC1FE2-5D90-4226-A2F9-8319E3E9245D}" presName="composite" presStyleCnt="0"/>
      <dgm:spPr/>
    </dgm:pt>
    <dgm:pt modelId="{737AD792-77C6-41F5-B366-9D49D1127137}" type="pres">
      <dgm:prSet presAssocID="{0ABC1FE2-5D90-4226-A2F9-8319E3E9245D}" presName="FirstChild" presStyleLbl="revTx" presStyleIdx="2" presStyleCnt="4" custScaleX="77769" custLinFactNeighborX="-5608" custLinFactNeighborY="-2500">
        <dgm:presLayoutVars>
          <dgm:chMax val="0"/>
          <dgm:chPref val="0"/>
          <dgm:bulletEnabled val="1"/>
        </dgm:presLayoutVars>
      </dgm:prSet>
      <dgm:spPr/>
    </dgm:pt>
    <dgm:pt modelId="{E8FD4AD7-6639-45C7-9A68-079F97A272DC}" type="pres">
      <dgm:prSet presAssocID="{0ABC1FE2-5D90-4226-A2F9-8319E3E9245D}" presName="Parent" presStyleLbl="alignNode1" presStyleIdx="1" presStyleCnt="2" custScaleX="122544" custLinFactNeighborX="28" custLinFactNeighborY="-4795">
        <dgm:presLayoutVars>
          <dgm:chMax val="3"/>
          <dgm:chPref val="3"/>
          <dgm:bulletEnabled val="1"/>
        </dgm:presLayoutVars>
      </dgm:prSet>
      <dgm:spPr/>
    </dgm:pt>
    <dgm:pt modelId="{2D95ED42-2A79-4FE9-A3B4-37B9DBF996B2}" type="pres">
      <dgm:prSet presAssocID="{0ABC1FE2-5D90-4226-A2F9-8319E3E9245D}" presName="Accent" presStyleLbl="parChTrans1D1" presStyleIdx="1" presStyleCnt="2"/>
      <dgm:spPr/>
    </dgm:pt>
    <dgm:pt modelId="{B7074245-97E1-42A0-8931-EAA11F159EA5}" type="pres">
      <dgm:prSet presAssocID="{0ABC1FE2-5D90-4226-A2F9-8319E3E9245D}" presName="Child" presStyleLbl="revTx" presStyleIdx="3" presStyleCnt="4" custLinFactNeighborY="-6198">
        <dgm:presLayoutVars>
          <dgm:chMax val="0"/>
          <dgm:chPref val="0"/>
          <dgm:bulletEnabled val="1"/>
        </dgm:presLayoutVars>
      </dgm:prSet>
      <dgm:spPr/>
    </dgm:pt>
  </dgm:ptLst>
  <dgm:cxnLst>
    <dgm:cxn modelId="{3BC05329-D48F-4EF4-AAE5-DE71B841BABE}" type="presOf" srcId="{70E606EF-5C66-43A1-8638-7F1FF46E0ECA}" destId="{B7074245-97E1-42A0-8931-EAA11F159EA5}" srcOrd="0" destOrd="3" presId="urn:microsoft.com/office/officeart/2011/layout/TabList"/>
    <dgm:cxn modelId="{0A12852A-C710-4A48-9F29-4D7D56E2735D}" srcId="{071E8FEB-56A8-4E20-9B34-ED7A2979ECA9}" destId="{FDD2B70F-41B1-424C-8B6E-00FC4CFAC608}" srcOrd="3" destOrd="0" parTransId="{43AE3271-7CA5-4556-BE2B-24D4E2635D48}" sibTransId="{23CBD1A2-7EAF-424D-9700-F38C7A85A7BF}"/>
    <dgm:cxn modelId="{64858337-15B9-4294-BC0C-904DFD848788}" srcId="{071E8FEB-56A8-4E20-9B34-ED7A2979ECA9}" destId="{99626C9E-E86A-4C2A-A15E-6E5045A21E0F}" srcOrd="1" destOrd="0" parTransId="{393552D7-3978-4BF1-A2C0-2C4BA19121DC}" sibTransId="{F407E97F-54E0-44F3-A25A-563251516D07}"/>
    <dgm:cxn modelId="{57CB533B-DC33-4C8B-B033-4AC854FFA59A}" type="presOf" srcId="{A5B9DCEC-FC1D-40FE-8C2A-BC15645A0C57}" destId="{3C3F0153-98B2-47E6-800F-EFD577290C60}" srcOrd="0" destOrd="0" presId="urn:microsoft.com/office/officeart/2011/layout/TabList"/>
    <dgm:cxn modelId="{9D0D973F-149B-43B6-B2F5-3FCAED5D7AC1}" srcId="{17D8FFE6-3F7A-43C3-9C66-7BA6F6CB3127}" destId="{0ABC1FE2-5D90-4226-A2F9-8319E3E9245D}" srcOrd="1" destOrd="0" parTransId="{E73FAD38-F1B7-4EB2-AFFB-A3FAABCA2A21}" sibTransId="{861585D7-D06C-42B5-8E27-512A53407A81}"/>
    <dgm:cxn modelId="{27B5B05C-E413-4867-90BD-8C7888BF88E4}" type="presOf" srcId="{4597EE8F-64E1-452A-8B4A-0B41168A4068}" destId="{B7074245-97E1-42A0-8931-EAA11F159EA5}" srcOrd="0" destOrd="0" presId="urn:microsoft.com/office/officeart/2011/layout/TabList"/>
    <dgm:cxn modelId="{6CF92044-7575-4E2C-9A25-68CB09C7D458}" type="presOf" srcId="{8236A9E2-FB7B-4EA4-BEB0-40D8F00480DD}" destId="{B7074245-97E1-42A0-8931-EAA11F159EA5}" srcOrd="0" destOrd="2" presId="urn:microsoft.com/office/officeart/2011/layout/TabList"/>
    <dgm:cxn modelId="{B82BA86A-8A1B-4F93-9F98-3813E63A2764}" type="presOf" srcId="{B8BA0944-143B-4C9E-85D4-2C2C2C9CEB96}" destId="{B7074245-97E1-42A0-8931-EAA11F159EA5}" srcOrd="0" destOrd="1" presId="urn:microsoft.com/office/officeart/2011/layout/TabList"/>
    <dgm:cxn modelId="{78BF954E-77E0-4876-96A0-7E1ADBBDFF9E}" type="presOf" srcId="{17D8FFE6-3F7A-43C3-9C66-7BA6F6CB3127}" destId="{C9A8E54A-3803-4CE1-85FC-5E90A5663B35}" srcOrd="0" destOrd="0" presId="urn:microsoft.com/office/officeart/2011/layout/TabList"/>
    <dgm:cxn modelId="{01FECE6F-A671-4ED4-8147-FF4A510A6F43}" type="presOf" srcId="{071E8FEB-56A8-4E20-9B34-ED7A2979ECA9}" destId="{5442A7A5-04B3-4CBA-AC29-2209273EEBAF}" srcOrd="0" destOrd="0" presId="urn:microsoft.com/office/officeart/2011/layout/TabList"/>
    <dgm:cxn modelId="{794A1973-1E23-455D-AE9B-CD1589A19C4B}" type="presOf" srcId="{0F5640C0-1BC7-4660-A040-70F7E99A2254}" destId="{737AD792-77C6-41F5-B366-9D49D1127137}" srcOrd="0" destOrd="0" presId="urn:microsoft.com/office/officeart/2011/layout/TabList"/>
    <dgm:cxn modelId="{919E8D57-213B-4FDF-B951-3F2840605AF6}" type="presOf" srcId="{99626C9E-E86A-4C2A-A15E-6E5045A21E0F}" destId="{B1CC8078-DFC8-4DBE-AEE8-A1883CAFB3F0}" srcOrd="0" destOrd="0" presId="urn:microsoft.com/office/officeart/2011/layout/TabList"/>
    <dgm:cxn modelId="{9970809A-3367-4309-827B-D3A6E3152277}" srcId="{0ABC1FE2-5D90-4226-A2F9-8319E3E9245D}" destId="{70E606EF-5C66-43A1-8638-7F1FF46E0ECA}" srcOrd="4" destOrd="0" parTransId="{35319BE3-50A6-47CC-8094-5EDBCE647AF7}" sibTransId="{6D5232AD-ED21-4E2C-8E6E-3F5C9EF7453C}"/>
    <dgm:cxn modelId="{CEC7629B-E463-4E48-A0A3-6F4FFD922F2B}" type="presOf" srcId="{FDD2B70F-41B1-424C-8B6E-00FC4CFAC608}" destId="{B1CC8078-DFC8-4DBE-AEE8-A1883CAFB3F0}" srcOrd="0" destOrd="2" presId="urn:microsoft.com/office/officeart/2011/layout/TabList"/>
    <dgm:cxn modelId="{3C9878CB-9128-43A0-BC76-18EC17EA8C73}" type="presOf" srcId="{B2EFB89E-ADDF-4846-B0F9-344F265EADE5}" destId="{B1CC8078-DFC8-4DBE-AEE8-A1883CAFB3F0}" srcOrd="0" destOrd="1" presId="urn:microsoft.com/office/officeart/2011/layout/TabList"/>
    <dgm:cxn modelId="{09F4B2D3-95A5-42EE-B932-5AE160A25A43}" srcId="{071E8FEB-56A8-4E20-9B34-ED7A2979ECA9}" destId="{B2EFB89E-ADDF-4846-B0F9-344F265EADE5}" srcOrd="2" destOrd="0" parTransId="{E39D0159-4734-4E64-A990-8D77785CCA0F}" sibTransId="{5FC5596D-2389-4769-BA20-9B9AE9D07224}"/>
    <dgm:cxn modelId="{4DF3F1D8-258B-4A2F-A96F-7D055E22C2E7}" type="presOf" srcId="{0ABC1FE2-5D90-4226-A2F9-8319E3E9245D}" destId="{E8FD4AD7-6639-45C7-9A68-079F97A272DC}" srcOrd="0" destOrd="0" presId="urn:microsoft.com/office/officeart/2011/layout/TabList"/>
    <dgm:cxn modelId="{4EF1BBE3-F99F-4315-B155-E645B951581B}" srcId="{0ABC1FE2-5D90-4226-A2F9-8319E3E9245D}" destId="{B8BA0944-143B-4C9E-85D4-2C2C2C9CEB96}" srcOrd="2" destOrd="0" parTransId="{7226650A-0139-4C5B-AB1D-51025ABF6142}" sibTransId="{7E99B2D2-6D6E-4FAC-A5AD-448840FCD1AC}"/>
    <dgm:cxn modelId="{D02381E7-122C-4BF9-B46E-078668FD5FE0}" srcId="{0ABC1FE2-5D90-4226-A2F9-8319E3E9245D}" destId="{8236A9E2-FB7B-4EA4-BEB0-40D8F00480DD}" srcOrd="3" destOrd="0" parTransId="{04B4DDB9-71FD-4165-83C2-C407E4F36018}" sibTransId="{D244BD08-4DAE-41C7-8A47-90F23439E5F8}"/>
    <dgm:cxn modelId="{0147F8EB-96E8-438D-AA27-A12F858D64B7}" srcId="{0ABC1FE2-5D90-4226-A2F9-8319E3E9245D}" destId="{4597EE8F-64E1-452A-8B4A-0B41168A4068}" srcOrd="1" destOrd="0" parTransId="{C6CD3CCD-14D5-484F-8107-911EBB3402F8}" sibTransId="{772A2BA1-1DE0-4D4D-979C-27A9B4D831D9}"/>
    <dgm:cxn modelId="{908F1CEE-7656-4C8A-8BEB-F50CE81F5728}" srcId="{0ABC1FE2-5D90-4226-A2F9-8319E3E9245D}" destId="{0F5640C0-1BC7-4660-A040-70F7E99A2254}" srcOrd="0" destOrd="0" parTransId="{62242CC5-9433-45A1-AEEF-D9DA715B4030}" sibTransId="{0A9E0CA3-D83E-45D9-993D-89016010EBC9}"/>
    <dgm:cxn modelId="{EB8A1EF4-9DE6-4CF0-87C8-F4137704EE6A}" srcId="{17D8FFE6-3F7A-43C3-9C66-7BA6F6CB3127}" destId="{071E8FEB-56A8-4E20-9B34-ED7A2979ECA9}" srcOrd="0" destOrd="0" parTransId="{585B2DA8-A2D1-453C-8947-0D7387F7D8E3}" sibTransId="{4A0242E2-CCEF-4D1C-9AA5-54597659A0FC}"/>
    <dgm:cxn modelId="{4FF671F4-15D7-44CE-9E23-7F19FCAE68C3}" srcId="{071E8FEB-56A8-4E20-9B34-ED7A2979ECA9}" destId="{A5B9DCEC-FC1D-40FE-8C2A-BC15645A0C57}" srcOrd="0" destOrd="0" parTransId="{57BE241B-0835-40AC-9D6A-FEEF85B639F9}" sibTransId="{46171274-3D8F-4EAC-B76D-1B42CD25009B}"/>
    <dgm:cxn modelId="{0B266FCD-E26F-4BFC-B1C7-5DF149B8743D}" type="presParOf" srcId="{C9A8E54A-3803-4CE1-85FC-5E90A5663B35}" destId="{514B8F73-4A0D-4977-9EE1-852C1A6A2564}" srcOrd="0" destOrd="0" presId="urn:microsoft.com/office/officeart/2011/layout/TabList"/>
    <dgm:cxn modelId="{AAF8E294-D853-4C3D-B598-DD1A3E9C8D04}" type="presParOf" srcId="{514B8F73-4A0D-4977-9EE1-852C1A6A2564}" destId="{3C3F0153-98B2-47E6-800F-EFD577290C60}" srcOrd="0" destOrd="0" presId="urn:microsoft.com/office/officeart/2011/layout/TabList"/>
    <dgm:cxn modelId="{B19D118B-E1F2-4626-B8FD-3DB9DF77450B}" type="presParOf" srcId="{514B8F73-4A0D-4977-9EE1-852C1A6A2564}" destId="{5442A7A5-04B3-4CBA-AC29-2209273EEBAF}" srcOrd="1" destOrd="0" presId="urn:microsoft.com/office/officeart/2011/layout/TabList"/>
    <dgm:cxn modelId="{8D03DA5C-21D8-4963-AC89-88955A4C105E}" type="presParOf" srcId="{514B8F73-4A0D-4977-9EE1-852C1A6A2564}" destId="{BEFADF0E-861A-4DEB-A2F0-FAA98F5EFCE7}" srcOrd="2" destOrd="0" presId="urn:microsoft.com/office/officeart/2011/layout/TabList"/>
    <dgm:cxn modelId="{4B028424-7C91-4C09-BC55-550CA5E6F94D}" type="presParOf" srcId="{C9A8E54A-3803-4CE1-85FC-5E90A5663B35}" destId="{B1CC8078-DFC8-4DBE-AEE8-A1883CAFB3F0}" srcOrd="1" destOrd="0" presId="urn:microsoft.com/office/officeart/2011/layout/TabList"/>
    <dgm:cxn modelId="{5EA350BE-E179-4F9D-BDBE-4E5514C716CF}" type="presParOf" srcId="{C9A8E54A-3803-4CE1-85FC-5E90A5663B35}" destId="{E10AE091-65F4-45FE-99F7-7FCC70124BE1}" srcOrd="2" destOrd="0" presId="urn:microsoft.com/office/officeart/2011/layout/TabList"/>
    <dgm:cxn modelId="{2C618D2D-9351-4B88-8A09-65BAC211C62B}" type="presParOf" srcId="{C9A8E54A-3803-4CE1-85FC-5E90A5663B35}" destId="{1E5F1749-5C84-49B4-8099-E4132FAE90C0}" srcOrd="3" destOrd="0" presId="urn:microsoft.com/office/officeart/2011/layout/TabList"/>
    <dgm:cxn modelId="{BC5B2337-3A93-434B-A4B0-734AA5174593}" type="presParOf" srcId="{1E5F1749-5C84-49B4-8099-E4132FAE90C0}" destId="{737AD792-77C6-41F5-B366-9D49D1127137}" srcOrd="0" destOrd="0" presId="urn:microsoft.com/office/officeart/2011/layout/TabList"/>
    <dgm:cxn modelId="{79AC3698-4AF9-4EE7-BC06-8C7B0AF9617A}" type="presParOf" srcId="{1E5F1749-5C84-49B4-8099-E4132FAE90C0}" destId="{E8FD4AD7-6639-45C7-9A68-079F97A272DC}" srcOrd="1" destOrd="0" presId="urn:microsoft.com/office/officeart/2011/layout/TabList"/>
    <dgm:cxn modelId="{1618C33F-C077-401B-BC0C-344D680713DC}" type="presParOf" srcId="{1E5F1749-5C84-49B4-8099-E4132FAE90C0}" destId="{2D95ED42-2A79-4FE9-A3B4-37B9DBF996B2}" srcOrd="2" destOrd="0" presId="urn:microsoft.com/office/officeart/2011/layout/TabList"/>
    <dgm:cxn modelId="{AED204D6-3963-46FB-ACC0-04782EBC80F8}" type="presParOf" srcId="{C9A8E54A-3803-4CE1-85FC-5E90A5663B35}" destId="{B7074245-97E1-42A0-8931-EAA11F159EA5}" srcOrd="4"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D8FFE6-3F7A-43C3-9C66-7BA6F6CB3127}" type="doc">
      <dgm:prSet loTypeId="urn:microsoft.com/office/officeart/2011/layout/TabList" loCatId="officeonline" qsTypeId="urn:microsoft.com/office/officeart/2005/8/quickstyle/simple1" qsCatId="simple" csTypeId="urn:microsoft.com/office/officeart/2005/8/colors/accent1_2" csCatId="accent1" phldr="1"/>
      <dgm:spPr/>
      <dgm:t>
        <a:bodyPr/>
        <a:lstStyle/>
        <a:p>
          <a:endParaRPr lang="en-RW"/>
        </a:p>
      </dgm:t>
    </dgm:pt>
    <dgm:pt modelId="{071E8FEB-56A8-4E20-9B34-ED7A2979ECA9}">
      <dgm:prSet phldrT="[Text]" custT="1"/>
      <dgm:spPr>
        <a:solidFill>
          <a:srgbClr val="72B5CC"/>
        </a:solidFill>
        <a:ln>
          <a:solidFill>
            <a:srgbClr val="72B5CC"/>
          </a:solidFill>
        </a:ln>
      </dgm:spPr>
      <dgm:t>
        <a:bodyPr/>
        <a:lstStyle/>
        <a:p>
          <a:r>
            <a:rPr lang="en-GB" sz="2000" dirty="0"/>
            <a:t>Current</a:t>
          </a:r>
          <a:endParaRPr lang="en-RW" sz="2000" dirty="0"/>
        </a:p>
      </dgm:t>
    </dgm:pt>
    <dgm:pt modelId="{585B2DA8-A2D1-453C-8947-0D7387F7D8E3}" type="parTrans" cxnId="{EB8A1EF4-9DE6-4CF0-87C8-F4137704EE6A}">
      <dgm:prSet/>
      <dgm:spPr/>
      <dgm:t>
        <a:bodyPr/>
        <a:lstStyle/>
        <a:p>
          <a:endParaRPr lang="en-RW" sz="2000"/>
        </a:p>
      </dgm:t>
    </dgm:pt>
    <dgm:pt modelId="{4A0242E2-CCEF-4D1C-9AA5-54597659A0FC}" type="sibTrans" cxnId="{EB8A1EF4-9DE6-4CF0-87C8-F4137704EE6A}">
      <dgm:prSet/>
      <dgm:spPr/>
      <dgm:t>
        <a:bodyPr/>
        <a:lstStyle/>
        <a:p>
          <a:endParaRPr lang="en-RW" sz="2000"/>
        </a:p>
      </dgm:t>
    </dgm:pt>
    <dgm:pt modelId="{99626C9E-E86A-4C2A-A15E-6E5045A21E0F}">
      <dgm:prSet phldrT="[Text]" custT="1"/>
      <dgm:spPr/>
      <dgm:t>
        <a:bodyPr/>
        <a:lstStyle/>
        <a:p>
          <a:pPr>
            <a:lnSpc>
              <a:spcPct val="100000"/>
            </a:lnSpc>
            <a:buClr>
              <a:schemeClr val="bg2"/>
            </a:buClr>
          </a:pPr>
          <a:r>
            <a:rPr lang="en-GB" sz="1400" dirty="0">
              <a:latin typeface="Quicksand" pitchFamily="2" charset="0"/>
            </a:rPr>
            <a:t>Almost half of the infrastructure are not operational fully</a:t>
          </a:r>
          <a:endParaRPr lang="en-RW" sz="1400" dirty="0">
            <a:latin typeface="Quicksand" pitchFamily="2" charset="0"/>
          </a:endParaRPr>
        </a:p>
      </dgm:t>
    </dgm:pt>
    <dgm:pt modelId="{393552D7-3978-4BF1-A2C0-2C4BA19121DC}" type="parTrans" cxnId="{64858337-15B9-4294-BC0C-904DFD848788}">
      <dgm:prSet/>
      <dgm:spPr/>
      <dgm:t>
        <a:bodyPr/>
        <a:lstStyle/>
        <a:p>
          <a:endParaRPr lang="en-RW" sz="2000"/>
        </a:p>
      </dgm:t>
    </dgm:pt>
    <dgm:pt modelId="{F407E97F-54E0-44F3-A25A-563251516D07}" type="sibTrans" cxnId="{64858337-15B9-4294-BC0C-904DFD848788}">
      <dgm:prSet/>
      <dgm:spPr/>
      <dgm:t>
        <a:bodyPr/>
        <a:lstStyle/>
        <a:p>
          <a:endParaRPr lang="en-RW" sz="2000"/>
        </a:p>
      </dgm:t>
    </dgm:pt>
    <dgm:pt modelId="{0ABC1FE2-5D90-4226-A2F9-8319E3E9245D}">
      <dgm:prSet phldrT="[Text]" custT="1"/>
      <dgm:spPr>
        <a:solidFill>
          <a:srgbClr val="72B5CC"/>
        </a:solidFill>
        <a:ln>
          <a:solidFill>
            <a:srgbClr val="72B5CC"/>
          </a:solidFill>
        </a:ln>
      </dgm:spPr>
      <dgm:t>
        <a:bodyPr/>
        <a:lstStyle/>
        <a:p>
          <a:r>
            <a:rPr lang="en-GB" sz="2000" dirty="0"/>
            <a:t>Future support</a:t>
          </a:r>
          <a:endParaRPr lang="en-RW" sz="2000" dirty="0"/>
        </a:p>
      </dgm:t>
    </dgm:pt>
    <dgm:pt modelId="{E73FAD38-F1B7-4EB2-AFFB-A3FAABCA2A21}" type="parTrans" cxnId="{9D0D973F-149B-43B6-B2F5-3FCAED5D7AC1}">
      <dgm:prSet/>
      <dgm:spPr/>
      <dgm:t>
        <a:bodyPr/>
        <a:lstStyle/>
        <a:p>
          <a:endParaRPr lang="en-RW" sz="2000"/>
        </a:p>
      </dgm:t>
    </dgm:pt>
    <dgm:pt modelId="{861585D7-D06C-42B5-8E27-512A53407A81}" type="sibTrans" cxnId="{9D0D973F-149B-43B6-B2F5-3FCAED5D7AC1}">
      <dgm:prSet/>
      <dgm:spPr/>
      <dgm:t>
        <a:bodyPr/>
        <a:lstStyle/>
        <a:p>
          <a:endParaRPr lang="en-RW" sz="2000"/>
        </a:p>
      </dgm:t>
    </dgm:pt>
    <dgm:pt modelId="{0F5640C0-1BC7-4660-A040-70F7E99A2254}">
      <dgm:prSet phldrT="[Text]" phldr="1" custT="1"/>
      <dgm:spPr>
        <a:noFill/>
        <a:ln>
          <a:noFill/>
        </a:ln>
      </dgm:spPr>
      <dgm:t>
        <a:bodyPr/>
        <a:lstStyle/>
        <a:p>
          <a:endParaRPr lang="en-RW" sz="2000" dirty="0"/>
        </a:p>
      </dgm:t>
    </dgm:pt>
    <dgm:pt modelId="{62242CC5-9433-45A1-AEEF-D9DA715B4030}" type="parTrans" cxnId="{908F1CEE-7656-4C8A-8BEB-F50CE81F5728}">
      <dgm:prSet/>
      <dgm:spPr/>
      <dgm:t>
        <a:bodyPr/>
        <a:lstStyle/>
        <a:p>
          <a:endParaRPr lang="en-RW" sz="2000"/>
        </a:p>
      </dgm:t>
    </dgm:pt>
    <dgm:pt modelId="{0A9E0CA3-D83E-45D9-993D-89016010EBC9}" type="sibTrans" cxnId="{908F1CEE-7656-4C8A-8BEB-F50CE81F5728}">
      <dgm:prSet/>
      <dgm:spPr/>
      <dgm:t>
        <a:bodyPr/>
        <a:lstStyle/>
        <a:p>
          <a:endParaRPr lang="en-RW" sz="2000"/>
        </a:p>
      </dgm:t>
    </dgm:pt>
    <dgm:pt modelId="{4597EE8F-64E1-452A-8B4A-0B41168A4068}">
      <dgm:prSet phldrT="[Text]" custT="1"/>
      <dgm:spPr/>
      <dgm:t>
        <a:bodyPr/>
        <a:lstStyle/>
        <a:p>
          <a:pPr>
            <a:lnSpc>
              <a:spcPct val="100000"/>
            </a:lnSpc>
            <a:buClr>
              <a:schemeClr val="bg2"/>
            </a:buClr>
          </a:pPr>
          <a:r>
            <a:rPr lang="en-GB" sz="1600" dirty="0">
              <a:latin typeface="Quicksand" pitchFamily="2" charset="0"/>
            </a:rPr>
            <a:t>More budget for all cost not only </a:t>
          </a:r>
          <a:r>
            <a:rPr lang="en-GB" sz="1600" dirty="0" err="1">
              <a:latin typeface="Quicksand" pitchFamily="2" charset="0"/>
            </a:rPr>
            <a:t>CapEx</a:t>
          </a:r>
          <a:endParaRPr lang="en-RW" sz="1600" dirty="0">
            <a:latin typeface="Quicksand" pitchFamily="2" charset="0"/>
          </a:endParaRPr>
        </a:p>
      </dgm:t>
    </dgm:pt>
    <dgm:pt modelId="{C6CD3CCD-14D5-484F-8107-911EBB3402F8}" type="parTrans" cxnId="{0147F8EB-96E8-438D-AA27-A12F858D64B7}">
      <dgm:prSet/>
      <dgm:spPr/>
      <dgm:t>
        <a:bodyPr/>
        <a:lstStyle/>
        <a:p>
          <a:endParaRPr lang="en-RW" sz="2000"/>
        </a:p>
      </dgm:t>
    </dgm:pt>
    <dgm:pt modelId="{772A2BA1-1DE0-4D4D-979C-27A9B4D831D9}" type="sibTrans" cxnId="{0147F8EB-96E8-438D-AA27-A12F858D64B7}">
      <dgm:prSet/>
      <dgm:spPr/>
      <dgm:t>
        <a:bodyPr/>
        <a:lstStyle/>
        <a:p>
          <a:endParaRPr lang="en-RW" sz="2000"/>
        </a:p>
      </dgm:t>
    </dgm:pt>
    <dgm:pt modelId="{A5B9DCEC-FC1D-40FE-8C2A-BC15645A0C57}">
      <dgm:prSet phldrT="[Text]" custT="1"/>
      <dgm:spPr>
        <a:solidFill>
          <a:srgbClr val="C1DA81"/>
        </a:solidFill>
      </dgm:spPr>
      <dgm:t>
        <a:bodyPr/>
        <a:lstStyle/>
        <a:p>
          <a:r>
            <a:rPr lang="en-GB" sz="2000" dirty="0"/>
            <a:t>BB Score: 3.8</a:t>
          </a:r>
          <a:endParaRPr lang="en-RW" sz="2000" dirty="0"/>
        </a:p>
      </dgm:t>
    </dgm:pt>
    <dgm:pt modelId="{46171274-3D8F-4EAC-B76D-1B42CD25009B}" type="sibTrans" cxnId="{4FF671F4-15D7-44CE-9E23-7F19FCAE68C3}">
      <dgm:prSet/>
      <dgm:spPr/>
      <dgm:t>
        <a:bodyPr/>
        <a:lstStyle/>
        <a:p>
          <a:endParaRPr lang="en-RW" sz="2000"/>
        </a:p>
      </dgm:t>
    </dgm:pt>
    <dgm:pt modelId="{57BE241B-0835-40AC-9D6A-FEEF85B639F9}" type="parTrans" cxnId="{4FF671F4-15D7-44CE-9E23-7F19FCAE68C3}">
      <dgm:prSet/>
      <dgm:spPr/>
      <dgm:t>
        <a:bodyPr/>
        <a:lstStyle/>
        <a:p>
          <a:endParaRPr lang="en-RW" sz="2000"/>
        </a:p>
      </dgm:t>
    </dgm:pt>
    <dgm:pt modelId="{5E4D1F7D-929E-4C06-BEBE-B139C5B8D247}">
      <dgm:prSet phldrT="[Text]" custT="1"/>
      <dgm:spPr/>
      <dgm:t>
        <a:bodyPr/>
        <a:lstStyle/>
        <a:p>
          <a:pPr>
            <a:lnSpc>
              <a:spcPct val="100000"/>
            </a:lnSpc>
            <a:buClr>
              <a:schemeClr val="bg2"/>
            </a:buClr>
          </a:pPr>
          <a:r>
            <a:rPr lang="en-GB" sz="1400" dirty="0">
              <a:latin typeface="Quicksand" pitchFamily="2" charset="0"/>
            </a:rPr>
            <a:t>All the Districts have a costed </a:t>
          </a:r>
          <a:r>
            <a:rPr lang="en-GB" sz="1400" dirty="0" err="1">
              <a:latin typeface="Quicksand" pitchFamily="2" charset="0"/>
            </a:rPr>
            <a:t>CapEx</a:t>
          </a:r>
          <a:r>
            <a:rPr lang="en-GB" sz="1400" dirty="0">
              <a:latin typeface="Quicksand" pitchFamily="2" charset="0"/>
            </a:rPr>
            <a:t> designs to reach universal coverage (weakness in </a:t>
          </a:r>
          <a:r>
            <a:rPr lang="en-GB" sz="1400" dirty="0" err="1">
              <a:latin typeface="Quicksand" pitchFamily="2" charset="0"/>
            </a:rPr>
            <a:t>CapManEx</a:t>
          </a:r>
          <a:r>
            <a:rPr lang="en-GB" sz="1400" dirty="0">
              <a:latin typeface="Quicksand" pitchFamily="2" charset="0"/>
            </a:rPr>
            <a:t>, </a:t>
          </a:r>
          <a:r>
            <a:rPr lang="en-GB" sz="1400" dirty="0" err="1">
              <a:latin typeface="Quicksand" pitchFamily="2" charset="0"/>
            </a:rPr>
            <a:t>OpEx</a:t>
          </a:r>
          <a:r>
            <a:rPr lang="en-GB" sz="1400" dirty="0">
              <a:latin typeface="Quicksand" pitchFamily="2" charset="0"/>
            </a:rPr>
            <a:t> and </a:t>
          </a:r>
          <a:r>
            <a:rPr lang="en-GB" sz="1400" dirty="0" err="1">
              <a:latin typeface="Quicksand" pitchFamily="2" charset="0"/>
            </a:rPr>
            <a:t>DSExp</a:t>
          </a:r>
          <a:endParaRPr lang="en-RW" sz="1400" dirty="0">
            <a:latin typeface="Quicksand" pitchFamily="2" charset="0"/>
          </a:endParaRPr>
        </a:p>
      </dgm:t>
    </dgm:pt>
    <dgm:pt modelId="{3651CC94-5A03-4100-9596-3C2D7DBE6699}" type="parTrans" cxnId="{D79DD09D-F9E0-492A-8B07-106EE6945362}">
      <dgm:prSet/>
      <dgm:spPr/>
      <dgm:t>
        <a:bodyPr/>
        <a:lstStyle/>
        <a:p>
          <a:endParaRPr lang="en-RW"/>
        </a:p>
      </dgm:t>
    </dgm:pt>
    <dgm:pt modelId="{E58140D0-98CC-4BC1-B360-A28C38F20890}" type="sibTrans" cxnId="{D79DD09D-F9E0-492A-8B07-106EE6945362}">
      <dgm:prSet/>
      <dgm:spPr/>
      <dgm:t>
        <a:bodyPr/>
        <a:lstStyle/>
        <a:p>
          <a:endParaRPr lang="en-RW"/>
        </a:p>
      </dgm:t>
    </dgm:pt>
    <dgm:pt modelId="{77DFD09B-E341-4AC4-B334-54BDB8A80120}">
      <dgm:prSet phldrT="[Text]" custT="1"/>
      <dgm:spPr/>
      <dgm:t>
        <a:bodyPr/>
        <a:lstStyle/>
        <a:p>
          <a:pPr>
            <a:lnSpc>
              <a:spcPct val="100000"/>
            </a:lnSpc>
            <a:buClr>
              <a:schemeClr val="bg2"/>
            </a:buClr>
          </a:pPr>
          <a:r>
            <a:rPr lang="en-GB" sz="1400" dirty="0">
              <a:latin typeface="Quicksand" pitchFamily="2" charset="0"/>
            </a:rPr>
            <a:t>There is a national database for water assets inventory   </a:t>
          </a:r>
          <a:endParaRPr lang="en-RW" sz="1400" dirty="0">
            <a:latin typeface="Quicksand" pitchFamily="2" charset="0"/>
          </a:endParaRPr>
        </a:p>
      </dgm:t>
    </dgm:pt>
    <dgm:pt modelId="{6C45CD92-666A-414A-98D7-A3A37C3448F9}" type="parTrans" cxnId="{4268F6D8-CF8E-4E8F-B5CA-7A8BF0E32D89}">
      <dgm:prSet/>
      <dgm:spPr/>
      <dgm:t>
        <a:bodyPr/>
        <a:lstStyle/>
        <a:p>
          <a:endParaRPr lang="en-RW"/>
        </a:p>
      </dgm:t>
    </dgm:pt>
    <dgm:pt modelId="{D7DA1ED0-298D-4809-9911-42190C837298}" type="sibTrans" cxnId="{4268F6D8-CF8E-4E8F-B5CA-7A8BF0E32D89}">
      <dgm:prSet/>
      <dgm:spPr/>
      <dgm:t>
        <a:bodyPr/>
        <a:lstStyle/>
        <a:p>
          <a:endParaRPr lang="en-RW"/>
        </a:p>
      </dgm:t>
    </dgm:pt>
    <dgm:pt modelId="{1FCBDE0E-790D-4A51-8F53-9E8D55F869C5}">
      <dgm:prSet phldrT="[Text]" custT="1"/>
      <dgm:spPr/>
      <dgm:t>
        <a:bodyPr/>
        <a:lstStyle/>
        <a:p>
          <a:pPr>
            <a:lnSpc>
              <a:spcPct val="100000"/>
            </a:lnSpc>
            <a:buClr>
              <a:schemeClr val="bg2"/>
            </a:buClr>
          </a:pPr>
          <a:r>
            <a:rPr lang="en-GB" sz="1600" dirty="0">
              <a:latin typeface="Quicksand" pitchFamily="2" charset="0"/>
            </a:rPr>
            <a:t>FLCC planning approach</a:t>
          </a:r>
          <a:endParaRPr lang="en-RW" sz="1600" dirty="0">
            <a:latin typeface="Quicksand" pitchFamily="2" charset="0"/>
          </a:endParaRPr>
        </a:p>
      </dgm:t>
    </dgm:pt>
    <dgm:pt modelId="{7FB842E4-8AD3-421C-84B8-13A3D812A8E1}" type="parTrans" cxnId="{F126D80C-A2BB-4922-9B6E-C05DF84E6E7E}">
      <dgm:prSet/>
      <dgm:spPr/>
      <dgm:t>
        <a:bodyPr/>
        <a:lstStyle/>
        <a:p>
          <a:endParaRPr lang="en-RW"/>
        </a:p>
      </dgm:t>
    </dgm:pt>
    <dgm:pt modelId="{D2B08B4F-32EA-4918-8CA0-9CAE40794163}" type="sibTrans" cxnId="{F126D80C-A2BB-4922-9B6E-C05DF84E6E7E}">
      <dgm:prSet/>
      <dgm:spPr/>
      <dgm:t>
        <a:bodyPr/>
        <a:lstStyle/>
        <a:p>
          <a:endParaRPr lang="en-RW"/>
        </a:p>
      </dgm:t>
    </dgm:pt>
    <dgm:pt modelId="{C7961102-0613-43C0-AF2D-204AC63D4FC1}">
      <dgm:prSet phldrT="[Text]" custT="1"/>
      <dgm:spPr/>
      <dgm:t>
        <a:bodyPr/>
        <a:lstStyle/>
        <a:p>
          <a:pPr>
            <a:lnSpc>
              <a:spcPct val="100000"/>
            </a:lnSpc>
            <a:buClr>
              <a:schemeClr val="bg2"/>
            </a:buClr>
          </a:pPr>
          <a:r>
            <a:rPr lang="en-GB" sz="1600" dirty="0">
              <a:latin typeface="Quicksand" pitchFamily="2" charset="0"/>
            </a:rPr>
            <a:t>Utilization of the assets inventory database for timely repair and O&amp;M</a:t>
          </a:r>
          <a:endParaRPr lang="en-RW" sz="1600" dirty="0">
            <a:latin typeface="Quicksand" pitchFamily="2" charset="0"/>
          </a:endParaRPr>
        </a:p>
      </dgm:t>
    </dgm:pt>
    <dgm:pt modelId="{625EB656-8552-4147-BE5D-21C5AA4433BA}" type="parTrans" cxnId="{B8E84C74-5FA0-4502-A7A2-677D2C7F14D9}">
      <dgm:prSet/>
      <dgm:spPr/>
      <dgm:t>
        <a:bodyPr/>
        <a:lstStyle/>
        <a:p>
          <a:endParaRPr lang="en-RW"/>
        </a:p>
      </dgm:t>
    </dgm:pt>
    <dgm:pt modelId="{90BDC7C0-3F84-457D-8EA7-378B815C886D}" type="sibTrans" cxnId="{B8E84C74-5FA0-4502-A7A2-677D2C7F14D9}">
      <dgm:prSet/>
      <dgm:spPr/>
      <dgm:t>
        <a:bodyPr/>
        <a:lstStyle/>
        <a:p>
          <a:endParaRPr lang="en-RW"/>
        </a:p>
      </dgm:t>
    </dgm:pt>
    <dgm:pt modelId="{3C35077C-20EF-4D56-829B-3E321E788F51}">
      <dgm:prSet phldrT="[Text]" custT="1"/>
      <dgm:spPr/>
      <dgm:t>
        <a:bodyPr/>
        <a:lstStyle/>
        <a:p>
          <a:pPr>
            <a:lnSpc>
              <a:spcPct val="100000"/>
            </a:lnSpc>
            <a:buClr>
              <a:schemeClr val="bg2"/>
            </a:buClr>
          </a:pPr>
          <a:r>
            <a:rPr lang="en-GB" sz="1600" dirty="0">
              <a:latin typeface="Quicksand" pitchFamily="2" charset="0"/>
            </a:rPr>
            <a:t>Capacity building of NRW reduction strategies and benchmarking tool</a:t>
          </a:r>
          <a:endParaRPr lang="en-RW" sz="1600" dirty="0">
            <a:latin typeface="Quicksand" pitchFamily="2" charset="0"/>
          </a:endParaRPr>
        </a:p>
      </dgm:t>
    </dgm:pt>
    <dgm:pt modelId="{A7B41E17-CE33-42BF-89B0-DFB31729514C}" type="parTrans" cxnId="{B32677D8-E675-432C-ACEF-DEC7048E4B93}">
      <dgm:prSet/>
      <dgm:spPr/>
      <dgm:t>
        <a:bodyPr/>
        <a:lstStyle/>
        <a:p>
          <a:endParaRPr lang="en-RW"/>
        </a:p>
      </dgm:t>
    </dgm:pt>
    <dgm:pt modelId="{3BB26C16-41BE-4C1A-8510-7E9E332EBBA0}" type="sibTrans" cxnId="{B32677D8-E675-432C-ACEF-DEC7048E4B93}">
      <dgm:prSet/>
      <dgm:spPr/>
      <dgm:t>
        <a:bodyPr/>
        <a:lstStyle/>
        <a:p>
          <a:endParaRPr lang="en-RW"/>
        </a:p>
      </dgm:t>
    </dgm:pt>
    <dgm:pt modelId="{C9A8E54A-3803-4CE1-85FC-5E90A5663B35}" type="pres">
      <dgm:prSet presAssocID="{17D8FFE6-3F7A-43C3-9C66-7BA6F6CB3127}" presName="Name0" presStyleCnt="0">
        <dgm:presLayoutVars>
          <dgm:chMax/>
          <dgm:chPref val="3"/>
          <dgm:dir/>
          <dgm:animOne val="branch"/>
          <dgm:animLvl val="lvl"/>
        </dgm:presLayoutVars>
      </dgm:prSet>
      <dgm:spPr/>
    </dgm:pt>
    <dgm:pt modelId="{514B8F73-4A0D-4977-9EE1-852C1A6A2564}" type="pres">
      <dgm:prSet presAssocID="{071E8FEB-56A8-4E20-9B34-ED7A2979ECA9}" presName="composite" presStyleCnt="0"/>
      <dgm:spPr/>
    </dgm:pt>
    <dgm:pt modelId="{3C3F0153-98B2-47E6-800F-EFD577290C60}" type="pres">
      <dgm:prSet presAssocID="{071E8FEB-56A8-4E20-9B34-ED7A2979ECA9}" presName="FirstChild" presStyleLbl="revTx" presStyleIdx="0" presStyleCnt="4" custScaleX="93407" custLinFactNeighborX="-3298" custLinFactNeighborY="1896">
        <dgm:presLayoutVars>
          <dgm:chMax val="0"/>
          <dgm:chPref val="0"/>
          <dgm:bulletEnabled val="1"/>
        </dgm:presLayoutVars>
      </dgm:prSet>
      <dgm:spPr/>
    </dgm:pt>
    <dgm:pt modelId="{5442A7A5-04B3-4CBA-AC29-2209273EEBAF}" type="pres">
      <dgm:prSet presAssocID="{071E8FEB-56A8-4E20-9B34-ED7A2979ECA9}" presName="Parent" presStyleLbl="alignNode1" presStyleIdx="0" presStyleCnt="2">
        <dgm:presLayoutVars>
          <dgm:chMax val="3"/>
          <dgm:chPref val="3"/>
          <dgm:bulletEnabled val="1"/>
        </dgm:presLayoutVars>
      </dgm:prSet>
      <dgm:spPr/>
    </dgm:pt>
    <dgm:pt modelId="{BEFADF0E-861A-4DEB-A2F0-FAA98F5EFCE7}" type="pres">
      <dgm:prSet presAssocID="{071E8FEB-56A8-4E20-9B34-ED7A2979ECA9}" presName="Accent" presStyleLbl="parChTrans1D1" presStyleIdx="0" presStyleCnt="2"/>
      <dgm:spPr/>
    </dgm:pt>
    <dgm:pt modelId="{B1CC8078-DFC8-4DBE-AEE8-A1883CAFB3F0}" type="pres">
      <dgm:prSet presAssocID="{071E8FEB-56A8-4E20-9B34-ED7A2979ECA9}" presName="Child" presStyleLbl="revTx" presStyleIdx="1" presStyleCnt="4">
        <dgm:presLayoutVars>
          <dgm:chMax val="0"/>
          <dgm:chPref val="0"/>
          <dgm:bulletEnabled val="1"/>
        </dgm:presLayoutVars>
      </dgm:prSet>
      <dgm:spPr/>
    </dgm:pt>
    <dgm:pt modelId="{E10AE091-65F4-45FE-99F7-7FCC70124BE1}" type="pres">
      <dgm:prSet presAssocID="{4A0242E2-CCEF-4D1C-9AA5-54597659A0FC}" presName="sibTrans" presStyleCnt="0"/>
      <dgm:spPr/>
    </dgm:pt>
    <dgm:pt modelId="{1E5F1749-5C84-49B4-8099-E4132FAE90C0}" type="pres">
      <dgm:prSet presAssocID="{0ABC1FE2-5D90-4226-A2F9-8319E3E9245D}" presName="composite" presStyleCnt="0"/>
      <dgm:spPr/>
    </dgm:pt>
    <dgm:pt modelId="{737AD792-77C6-41F5-B366-9D49D1127137}" type="pres">
      <dgm:prSet presAssocID="{0ABC1FE2-5D90-4226-A2F9-8319E3E9245D}" presName="FirstChild" presStyleLbl="revTx" presStyleIdx="2" presStyleCnt="4">
        <dgm:presLayoutVars>
          <dgm:chMax val="0"/>
          <dgm:chPref val="0"/>
          <dgm:bulletEnabled val="1"/>
        </dgm:presLayoutVars>
      </dgm:prSet>
      <dgm:spPr/>
    </dgm:pt>
    <dgm:pt modelId="{E8FD4AD7-6639-45C7-9A68-079F97A272DC}" type="pres">
      <dgm:prSet presAssocID="{0ABC1FE2-5D90-4226-A2F9-8319E3E9245D}" presName="Parent" presStyleLbl="alignNode1" presStyleIdx="1" presStyleCnt="2">
        <dgm:presLayoutVars>
          <dgm:chMax val="3"/>
          <dgm:chPref val="3"/>
          <dgm:bulletEnabled val="1"/>
        </dgm:presLayoutVars>
      </dgm:prSet>
      <dgm:spPr/>
    </dgm:pt>
    <dgm:pt modelId="{2D95ED42-2A79-4FE9-A3B4-37B9DBF996B2}" type="pres">
      <dgm:prSet presAssocID="{0ABC1FE2-5D90-4226-A2F9-8319E3E9245D}" presName="Accent" presStyleLbl="parChTrans1D1" presStyleIdx="1" presStyleCnt="2"/>
      <dgm:spPr/>
    </dgm:pt>
    <dgm:pt modelId="{B7074245-97E1-42A0-8931-EAA11F159EA5}" type="pres">
      <dgm:prSet presAssocID="{0ABC1FE2-5D90-4226-A2F9-8319E3E9245D}" presName="Child" presStyleLbl="revTx" presStyleIdx="3" presStyleCnt="4">
        <dgm:presLayoutVars>
          <dgm:chMax val="0"/>
          <dgm:chPref val="0"/>
          <dgm:bulletEnabled val="1"/>
        </dgm:presLayoutVars>
      </dgm:prSet>
      <dgm:spPr/>
    </dgm:pt>
  </dgm:ptLst>
  <dgm:cxnLst>
    <dgm:cxn modelId="{F126D80C-A2BB-4922-9B6E-C05DF84E6E7E}" srcId="{0ABC1FE2-5D90-4226-A2F9-8319E3E9245D}" destId="{1FCBDE0E-790D-4A51-8F53-9E8D55F869C5}" srcOrd="2" destOrd="0" parTransId="{7FB842E4-8AD3-421C-84B8-13A3D812A8E1}" sibTransId="{D2B08B4F-32EA-4918-8CA0-9CAE40794163}"/>
    <dgm:cxn modelId="{64858337-15B9-4294-BC0C-904DFD848788}" srcId="{071E8FEB-56A8-4E20-9B34-ED7A2979ECA9}" destId="{99626C9E-E86A-4C2A-A15E-6E5045A21E0F}" srcOrd="1" destOrd="0" parTransId="{393552D7-3978-4BF1-A2C0-2C4BA19121DC}" sibTransId="{F407E97F-54E0-44F3-A25A-563251516D07}"/>
    <dgm:cxn modelId="{57CB533B-DC33-4C8B-B033-4AC854FFA59A}" type="presOf" srcId="{A5B9DCEC-FC1D-40FE-8C2A-BC15645A0C57}" destId="{3C3F0153-98B2-47E6-800F-EFD577290C60}" srcOrd="0" destOrd="0" presId="urn:microsoft.com/office/officeart/2011/layout/TabList"/>
    <dgm:cxn modelId="{9D0D973F-149B-43B6-B2F5-3FCAED5D7AC1}" srcId="{17D8FFE6-3F7A-43C3-9C66-7BA6F6CB3127}" destId="{0ABC1FE2-5D90-4226-A2F9-8319E3E9245D}" srcOrd="1" destOrd="0" parTransId="{E73FAD38-F1B7-4EB2-AFFB-A3FAABCA2A21}" sibTransId="{861585D7-D06C-42B5-8E27-512A53407A81}"/>
    <dgm:cxn modelId="{27B5B05C-E413-4867-90BD-8C7888BF88E4}" type="presOf" srcId="{4597EE8F-64E1-452A-8B4A-0B41168A4068}" destId="{B7074245-97E1-42A0-8931-EAA11F159EA5}" srcOrd="0" destOrd="0" presId="urn:microsoft.com/office/officeart/2011/layout/TabList"/>
    <dgm:cxn modelId="{78BF954E-77E0-4876-96A0-7E1ADBBDFF9E}" type="presOf" srcId="{17D8FFE6-3F7A-43C3-9C66-7BA6F6CB3127}" destId="{C9A8E54A-3803-4CE1-85FC-5E90A5663B35}" srcOrd="0" destOrd="0" presId="urn:microsoft.com/office/officeart/2011/layout/TabList"/>
    <dgm:cxn modelId="{01FECE6F-A671-4ED4-8147-FF4A510A6F43}" type="presOf" srcId="{071E8FEB-56A8-4E20-9B34-ED7A2979ECA9}" destId="{5442A7A5-04B3-4CBA-AC29-2209273EEBAF}" srcOrd="0" destOrd="0" presId="urn:microsoft.com/office/officeart/2011/layout/TabList"/>
    <dgm:cxn modelId="{794A1973-1E23-455D-AE9B-CD1589A19C4B}" type="presOf" srcId="{0F5640C0-1BC7-4660-A040-70F7E99A2254}" destId="{737AD792-77C6-41F5-B366-9D49D1127137}" srcOrd="0" destOrd="0" presId="urn:microsoft.com/office/officeart/2011/layout/TabList"/>
    <dgm:cxn modelId="{B8E84C74-5FA0-4502-A7A2-677D2C7F14D9}" srcId="{0ABC1FE2-5D90-4226-A2F9-8319E3E9245D}" destId="{C7961102-0613-43C0-AF2D-204AC63D4FC1}" srcOrd="3" destOrd="0" parTransId="{625EB656-8552-4147-BE5D-21C5AA4433BA}" sibTransId="{90BDC7C0-3F84-457D-8EA7-378B815C886D}"/>
    <dgm:cxn modelId="{919E8D57-213B-4FDF-B951-3F2840605AF6}" type="presOf" srcId="{99626C9E-E86A-4C2A-A15E-6E5045A21E0F}" destId="{B1CC8078-DFC8-4DBE-AEE8-A1883CAFB3F0}" srcOrd="0" destOrd="0" presId="urn:microsoft.com/office/officeart/2011/layout/TabList"/>
    <dgm:cxn modelId="{22F49F94-6F4F-41BA-A5D2-0EE754DB2F9E}" type="presOf" srcId="{77DFD09B-E341-4AC4-B334-54BDB8A80120}" destId="{B1CC8078-DFC8-4DBE-AEE8-A1883CAFB3F0}" srcOrd="0" destOrd="2" presId="urn:microsoft.com/office/officeart/2011/layout/TabList"/>
    <dgm:cxn modelId="{D79DD09D-F9E0-492A-8B07-106EE6945362}" srcId="{071E8FEB-56A8-4E20-9B34-ED7A2979ECA9}" destId="{5E4D1F7D-929E-4C06-BEBE-B139C5B8D247}" srcOrd="2" destOrd="0" parTransId="{3651CC94-5A03-4100-9596-3C2D7DBE6699}" sibTransId="{E58140D0-98CC-4BC1-B360-A28C38F20890}"/>
    <dgm:cxn modelId="{004796A3-43ED-400D-B48B-93BAFADB2B84}" type="presOf" srcId="{C7961102-0613-43C0-AF2D-204AC63D4FC1}" destId="{B7074245-97E1-42A0-8931-EAA11F159EA5}" srcOrd="0" destOrd="2" presId="urn:microsoft.com/office/officeart/2011/layout/TabList"/>
    <dgm:cxn modelId="{A4ADE5BA-B804-460D-B666-5B8948ED9E2B}" type="presOf" srcId="{1FCBDE0E-790D-4A51-8F53-9E8D55F869C5}" destId="{B7074245-97E1-42A0-8931-EAA11F159EA5}" srcOrd="0" destOrd="1" presId="urn:microsoft.com/office/officeart/2011/layout/TabList"/>
    <dgm:cxn modelId="{5D1856D1-47CE-477D-94ED-D92C7741789A}" type="presOf" srcId="{3C35077C-20EF-4D56-829B-3E321E788F51}" destId="{B7074245-97E1-42A0-8931-EAA11F159EA5}" srcOrd="0" destOrd="3" presId="urn:microsoft.com/office/officeart/2011/layout/TabList"/>
    <dgm:cxn modelId="{B32677D8-E675-432C-ACEF-DEC7048E4B93}" srcId="{0ABC1FE2-5D90-4226-A2F9-8319E3E9245D}" destId="{3C35077C-20EF-4D56-829B-3E321E788F51}" srcOrd="4" destOrd="0" parTransId="{A7B41E17-CE33-42BF-89B0-DFB31729514C}" sibTransId="{3BB26C16-41BE-4C1A-8510-7E9E332EBBA0}"/>
    <dgm:cxn modelId="{4DF3F1D8-258B-4A2F-A96F-7D055E22C2E7}" type="presOf" srcId="{0ABC1FE2-5D90-4226-A2F9-8319E3E9245D}" destId="{E8FD4AD7-6639-45C7-9A68-079F97A272DC}" srcOrd="0" destOrd="0" presId="urn:microsoft.com/office/officeart/2011/layout/TabList"/>
    <dgm:cxn modelId="{4268F6D8-CF8E-4E8F-B5CA-7A8BF0E32D89}" srcId="{071E8FEB-56A8-4E20-9B34-ED7A2979ECA9}" destId="{77DFD09B-E341-4AC4-B334-54BDB8A80120}" srcOrd="3" destOrd="0" parTransId="{6C45CD92-666A-414A-98D7-A3A37C3448F9}" sibTransId="{D7DA1ED0-298D-4809-9911-42190C837298}"/>
    <dgm:cxn modelId="{0147F8EB-96E8-438D-AA27-A12F858D64B7}" srcId="{0ABC1FE2-5D90-4226-A2F9-8319E3E9245D}" destId="{4597EE8F-64E1-452A-8B4A-0B41168A4068}" srcOrd="1" destOrd="0" parTransId="{C6CD3CCD-14D5-484F-8107-911EBB3402F8}" sibTransId="{772A2BA1-1DE0-4D4D-979C-27A9B4D831D9}"/>
    <dgm:cxn modelId="{908F1CEE-7656-4C8A-8BEB-F50CE81F5728}" srcId="{0ABC1FE2-5D90-4226-A2F9-8319E3E9245D}" destId="{0F5640C0-1BC7-4660-A040-70F7E99A2254}" srcOrd="0" destOrd="0" parTransId="{62242CC5-9433-45A1-AEEF-D9DA715B4030}" sibTransId="{0A9E0CA3-D83E-45D9-993D-89016010EBC9}"/>
    <dgm:cxn modelId="{AE2FC1F1-5698-49F3-B2E7-93D828838F2C}" type="presOf" srcId="{5E4D1F7D-929E-4C06-BEBE-B139C5B8D247}" destId="{B1CC8078-DFC8-4DBE-AEE8-A1883CAFB3F0}" srcOrd="0" destOrd="1" presId="urn:microsoft.com/office/officeart/2011/layout/TabList"/>
    <dgm:cxn modelId="{EB8A1EF4-9DE6-4CF0-87C8-F4137704EE6A}" srcId="{17D8FFE6-3F7A-43C3-9C66-7BA6F6CB3127}" destId="{071E8FEB-56A8-4E20-9B34-ED7A2979ECA9}" srcOrd="0" destOrd="0" parTransId="{585B2DA8-A2D1-453C-8947-0D7387F7D8E3}" sibTransId="{4A0242E2-CCEF-4D1C-9AA5-54597659A0FC}"/>
    <dgm:cxn modelId="{4FF671F4-15D7-44CE-9E23-7F19FCAE68C3}" srcId="{071E8FEB-56A8-4E20-9B34-ED7A2979ECA9}" destId="{A5B9DCEC-FC1D-40FE-8C2A-BC15645A0C57}" srcOrd="0" destOrd="0" parTransId="{57BE241B-0835-40AC-9D6A-FEEF85B639F9}" sibTransId="{46171274-3D8F-4EAC-B76D-1B42CD25009B}"/>
    <dgm:cxn modelId="{0B266FCD-E26F-4BFC-B1C7-5DF149B8743D}" type="presParOf" srcId="{C9A8E54A-3803-4CE1-85FC-5E90A5663B35}" destId="{514B8F73-4A0D-4977-9EE1-852C1A6A2564}" srcOrd="0" destOrd="0" presId="urn:microsoft.com/office/officeart/2011/layout/TabList"/>
    <dgm:cxn modelId="{AAF8E294-D853-4C3D-B598-DD1A3E9C8D04}" type="presParOf" srcId="{514B8F73-4A0D-4977-9EE1-852C1A6A2564}" destId="{3C3F0153-98B2-47E6-800F-EFD577290C60}" srcOrd="0" destOrd="0" presId="urn:microsoft.com/office/officeart/2011/layout/TabList"/>
    <dgm:cxn modelId="{B19D118B-E1F2-4626-B8FD-3DB9DF77450B}" type="presParOf" srcId="{514B8F73-4A0D-4977-9EE1-852C1A6A2564}" destId="{5442A7A5-04B3-4CBA-AC29-2209273EEBAF}" srcOrd="1" destOrd="0" presId="urn:microsoft.com/office/officeart/2011/layout/TabList"/>
    <dgm:cxn modelId="{8D03DA5C-21D8-4963-AC89-88955A4C105E}" type="presParOf" srcId="{514B8F73-4A0D-4977-9EE1-852C1A6A2564}" destId="{BEFADF0E-861A-4DEB-A2F0-FAA98F5EFCE7}" srcOrd="2" destOrd="0" presId="urn:microsoft.com/office/officeart/2011/layout/TabList"/>
    <dgm:cxn modelId="{4B028424-7C91-4C09-BC55-550CA5E6F94D}" type="presParOf" srcId="{C9A8E54A-3803-4CE1-85FC-5E90A5663B35}" destId="{B1CC8078-DFC8-4DBE-AEE8-A1883CAFB3F0}" srcOrd="1" destOrd="0" presId="urn:microsoft.com/office/officeart/2011/layout/TabList"/>
    <dgm:cxn modelId="{5EA350BE-E179-4F9D-BDBE-4E5514C716CF}" type="presParOf" srcId="{C9A8E54A-3803-4CE1-85FC-5E90A5663B35}" destId="{E10AE091-65F4-45FE-99F7-7FCC70124BE1}" srcOrd="2" destOrd="0" presId="urn:microsoft.com/office/officeart/2011/layout/TabList"/>
    <dgm:cxn modelId="{2C618D2D-9351-4B88-8A09-65BAC211C62B}" type="presParOf" srcId="{C9A8E54A-3803-4CE1-85FC-5E90A5663B35}" destId="{1E5F1749-5C84-49B4-8099-E4132FAE90C0}" srcOrd="3" destOrd="0" presId="urn:microsoft.com/office/officeart/2011/layout/TabList"/>
    <dgm:cxn modelId="{BC5B2337-3A93-434B-A4B0-734AA5174593}" type="presParOf" srcId="{1E5F1749-5C84-49B4-8099-E4132FAE90C0}" destId="{737AD792-77C6-41F5-B366-9D49D1127137}" srcOrd="0" destOrd="0" presId="urn:microsoft.com/office/officeart/2011/layout/TabList"/>
    <dgm:cxn modelId="{79AC3698-4AF9-4EE7-BC06-8C7B0AF9617A}" type="presParOf" srcId="{1E5F1749-5C84-49B4-8099-E4132FAE90C0}" destId="{E8FD4AD7-6639-45C7-9A68-079F97A272DC}" srcOrd="1" destOrd="0" presId="urn:microsoft.com/office/officeart/2011/layout/TabList"/>
    <dgm:cxn modelId="{1618C33F-C077-401B-BC0C-344D680713DC}" type="presParOf" srcId="{1E5F1749-5C84-49B4-8099-E4132FAE90C0}" destId="{2D95ED42-2A79-4FE9-A3B4-37B9DBF996B2}" srcOrd="2" destOrd="0" presId="urn:microsoft.com/office/officeart/2011/layout/TabList"/>
    <dgm:cxn modelId="{AED204D6-3963-46FB-ACC0-04782EBC80F8}" type="presParOf" srcId="{C9A8E54A-3803-4CE1-85FC-5E90A5663B35}" destId="{B7074245-97E1-42A0-8931-EAA11F159EA5}" srcOrd="4" destOrd="0" presId="urn:microsoft.com/office/officeart/2011/layout/Tab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7D8FFE6-3F7A-43C3-9C66-7BA6F6CB3127}" type="doc">
      <dgm:prSet loTypeId="urn:microsoft.com/office/officeart/2011/layout/TabList" loCatId="officeonline" qsTypeId="urn:microsoft.com/office/officeart/2005/8/quickstyle/simple1" qsCatId="simple" csTypeId="urn:microsoft.com/office/officeart/2005/8/colors/accent1_2" csCatId="accent1" phldr="1"/>
      <dgm:spPr/>
      <dgm:t>
        <a:bodyPr/>
        <a:lstStyle/>
        <a:p>
          <a:endParaRPr lang="en-RW"/>
        </a:p>
      </dgm:t>
    </dgm:pt>
    <dgm:pt modelId="{071E8FEB-56A8-4E20-9B34-ED7A2979ECA9}">
      <dgm:prSet phldrT="[Text]" custT="1"/>
      <dgm:spPr>
        <a:solidFill>
          <a:srgbClr val="72B5CC"/>
        </a:solidFill>
      </dgm:spPr>
      <dgm:t>
        <a:bodyPr/>
        <a:lstStyle/>
        <a:p>
          <a:r>
            <a:rPr lang="en-GB" sz="2000" dirty="0">
              <a:solidFill>
                <a:schemeClr val="bg1"/>
              </a:solidFill>
              <a:latin typeface="Quicksand"/>
            </a:rPr>
            <a:t>Current</a:t>
          </a:r>
          <a:endParaRPr lang="en-RW" sz="2000" dirty="0">
            <a:solidFill>
              <a:schemeClr val="bg1"/>
            </a:solidFill>
            <a:latin typeface="Quicksand"/>
          </a:endParaRPr>
        </a:p>
      </dgm:t>
    </dgm:pt>
    <dgm:pt modelId="{585B2DA8-A2D1-453C-8947-0D7387F7D8E3}" type="parTrans" cxnId="{EB8A1EF4-9DE6-4CF0-87C8-F4137704EE6A}">
      <dgm:prSet/>
      <dgm:spPr/>
      <dgm:t>
        <a:bodyPr/>
        <a:lstStyle/>
        <a:p>
          <a:endParaRPr lang="en-RW" sz="2000"/>
        </a:p>
      </dgm:t>
    </dgm:pt>
    <dgm:pt modelId="{4A0242E2-CCEF-4D1C-9AA5-54597659A0FC}" type="sibTrans" cxnId="{EB8A1EF4-9DE6-4CF0-87C8-F4137704EE6A}">
      <dgm:prSet/>
      <dgm:spPr/>
      <dgm:t>
        <a:bodyPr/>
        <a:lstStyle/>
        <a:p>
          <a:endParaRPr lang="en-RW" sz="2000"/>
        </a:p>
      </dgm:t>
    </dgm:pt>
    <dgm:pt modelId="{99626C9E-E86A-4C2A-A15E-6E5045A21E0F}">
      <dgm:prSet phldrT="[Text]" custT="1"/>
      <dgm:spPr/>
      <dgm:t>
        <a:bodyPr/>
        <a:lstStyle/>
        <a:p>
          <a:pPr>
            <a:buClr>
              <a:schemeClr val="bg2"/>
            </a:buClr>
          </a:pPr>
          <a:r>
            <a:rPr lang="en-GB" sz="1600" dirty="0">
              <a:latin typeface="Quicksand"/>
            </a:rPr>
            <a:t>Clear mandate between the Policy formulation, Regulations, Service provisions and Local Government</a:t>
          </a:r>
          <a:endParaRPr lang="en-RW" sz="1600" dirty="0">
            <a:latin typeface="Quicksand"/>
          </a:endParaRPr>
        </a:p>
      </dgm:t>
    </dgm:pt>
    <dgm:pt modelId="{393552D7-3978-4BF1-A2C0-2C4BA19121DC}" type="parTrans" cxnId="{64858337-15B9-4294-BC0C-904DFD848788}">
      <dgm:prSet/>
      <dgm:spPr/>
      <dgm:t>
        <a:bodyPr/>
        <a:lstStyle/>
        <a:p>
          <a:endParaRPr lang="en-RW" sz="2000"/>
        </a:p>
      </dgm:t>
    </dgm:pt>
    <dgm:pt modelId="{F407E97F-54E0-44F3-A25A-563251516D07}" type="sibTrans" cxnId="{64858337-15B9-4294-BC0C-904DFD848788}">
      <dgm:prSet/>
      <dgm:spPr/>
      <dgm:t>
        <a:bodyPr/>
        <a:lstStyle/>
        <a:p>
          <a:endParaRPr lang="en-RW" sz="2000"/>
        </a:p>
      </dgm:t>
    </dgm:pt>
    <dgm:pt modelId="{0ABC1FE2-5D90-4226-A2F9-8319E3E9245D}">
      <dgm:prSet phldrT="[Text]" custT="1"/>
      <dgm:spPr>
        <a:solidFill>
          <a:srgbClr val="72B5CC"/>
        </a:solidFill>
        <a:ln>
          <a:solidFill>
            <a:srgbClr val="72B5CC"/>
          </a:solidFill>
        </a:ln>
      </dgm:spPr>
      <dgm:t>
        <a:bodyPr/>
        <a:lstStyle/>
        <a:p>
          <a:r>
            <a:rPr lang="en-GB" sz="2000" dirty="0">
              <a:solidFill>
                <a:schemeClr val="bg1"/>
              </a:solidFill>
              <a:latin typeface="Quicksand"/>
            </a:rPr>
            <a:t>Future support</a:t>
          </a:r>
          <a:endParaRPr lang="en-RW" sz="2000" dirty="0">
            <a:solidFill>
              <a:schemeClr val="bg1"/>
            </a:solidFill>
            <a:latin typeface="Quicksand"/>
          </a:endParaRPr>
        </a:p>
      </dgm:t>
    </dgm:pt>
    <dgm:pt modelId="{E73FAD38-F1B7-4EB2-AFFB-A3FAABCA2A21}" type="parTrans" cxnId="{9D0D973F-149B-43B6-B2F5-3FCAED5D7AC1}">
      <dgm:prSet/>
      <dgm:spPr/>
      <dgm:t>
        <a:bodyPr/>
        <a:lstStyle/>
        <a:p>
          <a:endParaRPr lang="en-RW" sz="2000"/>
        </a:p>
      </dgm:t>
    </dgm:pt>
    <dgm:pt modelId="{861585D7-D06C-42B5-8E27-512A53407A81}" type="sibTrans" cxnId="{9D0D973F-149B-43B6-B2F5-3FCAED5D7AC1}">
      <dgm:prSet/>
      <dgm:spPr/>
      <dgm:t>
        <a:bodyPr/>
        <a:lstStyle/>
        <a:p>
          <a:endParaRPr lang="en-RW" sz="2000"/>
        </a:p>
      </dgm:t>
    </dgm:pt>
    <dgm:pt modelId="{0F5640C0-1BC7-4660-A040-70F7E99A2254}">
      <dgm:prSet phldrT="[Text]" phldr="1" custT="1"/>
      <dgm:spPr>
        <a:noFill/>
        <a:ln>
          <a:noFill/>
        </a:ln>
      </dgm:spPr>
      <dgm:t>
        <a:bodyPr/>
        <a:lstStyle/>
        <a:p>
          <a:endParaRPr lang="en-RW" sz="2000" dirty="0"/>
        </a:p>
      </dgm:t>
    </dgm:pt>
    <dgm:pt modelId="{62242CC5-9433-45A1-AEEF-D9DA715B4030}" type="parTrans" cxnId="{908F1CEE-7656-4C8A-8BEB-F50CE81F5728}">
      <dgm:prSet/>
      <dgm:spPr/>
      <dgm:t>
        <a:bodyPr/>
        <a:lstStyle/>
        <a:p>
          <a:endParaRPr lang="en-RW" sz="2000"/>
        </a:p>
      </dgm:t>
    </dgm:pt>
    <dgm:pt modelId="{0A9E0CA3-D83E-45D9-993D-89016010EBC9}" type="sibTrans" cxnId="{908F1CEE-7656-4C8A-8BEB-F50CE81F5728}">
      <dgm:prSet/>
      <dgm:spPr/>
      <dgm:t>
        <a:bodyPr/>
        <a:lstStyle/>
        <a:p>
          <a:endParaRPr lang="en-RW" sz="2000"/>
        </a:p>
      </dgm:t>
    </dgm:pt>
    <dgm:pt modelId="{4597EE8F-64E1-452A-8B4A-0B41168A4068}">
      <dgm:prSet phldrT="[Text]" custT="1"/>
      <dgm:spPr/>
      <dgm:t>
        <a:bodyPr/>
        <a:lstStyle/>
        <a:p>
          <a:pPr>
            <a:buClr>
              <a:schemeClr val="bg2"/>
            </a:buClr>
          </a:pPr>
          <a:r>
            <a:rPr lang="en-GB" sz="1600" dirty="0">
              <a:latin typeface="Quicksand"/>
            </a:rPr>
            <a:t>Review of the existing PPP delegated management model between districts and services providers</a:t>
          </a:r>
          <a:endParaRPr lang="en-RW" sz="1600" dirty="0">
            <a:latin typeface="Quicksand"/>
          </a:endParaRPr>
        </a:p>
      </dgm:t>
    </dgm:pt>
    <dgm:pt modelId="{C6CD3CCD-14D5-484F-8107-911EBB3402F8}" type="parTrans" cxnId="{0147F8EB-96E8-438D-AA27-A12F858D64B7}">
      <dgm:prSet/>
      <dgm:spPr/>
      <dgm:t>
        <a:bodyPr/>
        <a:lstStyle/>
        <a:p>
          <a:endParaRPr lang="en-RW" sz="2000"/>
        </a:p>
      </dgm:t>
    </dgm:pt>
    <dgm:pt modelId="{772A2BA1-1DE0-4D4D-979C-27A9B4D831D9}" type="sibTrans" cxnId="{0147F8EB-96E8-438D-AA27-A12F858D64B7}">
      <dgm:prSet/>
      <dgm:spPr/>
      <dgm:t>
        <a:bodyPr/>
        <a:lstStyle/>
        <a:p>
          <a:endParaRPr lang="en-RW" sz="2000"/>
        </a:p>
      </dgm:t>
    </dgm:pt>
    <dgm:pt modelId="{A5B9DCEC-FC1D-40FE-8C2A-BC15645A0C57}">
      <dgm:prSet phldrT="[Text]" custT="1"/>
      <dgm:spPr>
        <a:solidFill>
          <a:srgbClr val="F0E784"/>
        </a:solidFill>
        <a:ln>
          <a:noFill/>
        </a:ln>
      </dgm:spPr>
      <dgm:t>
        <a:bodyPr/>
        <a:lstStyle/>
        <a:p>
          <a:r>
            <a:rPr lang="en-GB" sz="2000" dirty="0">
              <a:latin typeface="Quicksand"/>
            </a:rPr>
            <a:t>BB Score: 3.2</a:t>
          </a:r>
          <a:endParaRPr lang="en-RW" sz="2000" dirty="0">
            <a:latin typeface="Quicksand"/>
          </a:endParaRPr>
        </a:p>
      </dgm:t>
    </dgm:pt>
    <dgm:pt modelId="{46171274-3D8F-4EAC-B76D-1B42CD25009B}" type="sibTrans" cxnId="{4FF671F4-15D7-44CE-9E23-7F19FCAE68C3}">
      <dgm:prSet/>
      <dgm:spPr/>
      <dgm:t>
        <a:bodyPr/>
        <a:lstStyle/>
        <a:p>
          <a:endParaRPr lang="en-RW" sz="2000"/>
        </a:p>
      </dgm:t>
    </dgm:pt>
    <dgm:pt modelId="{57BE241B-0835-40AC-9D6A-FEEF85B639F9}" type="parTrans" cxnId="{4FF671F4-15D7-44CE-9E23-7F19FCAE68C3}">
      <dgm:prSet/>
      <dgm:spPr/>
      <dgm:t>
        <a:bodyPr/>
        <a:lstStyle/>
        <a:p>
          <a:endParaRPr lang="en-RW" sz="2000"/>
        </a:p>
      </dgm:t>
    </dgm:pt>
    <dgm:pt modelId="{E093A4EC-7F9E-4896-BB8B-2046B7299E8B}">
      <dgm:prSet phldrT="[Text]" custT="1"/>
      <dgm:spPr/>
      <dgm:t>
        <a:bodyPr/>
        <a:lstStyle/>
        <a:p>
          <a:pPr>
            <a:buClr>
              <a:schemeClr val="bg2"/>
            </a:buClr>
          </a:pPr>
          <a:r>
            <a:rPr lang="en-GB" sz="1600" dirty="0">
              <a:latin typeface="Quicksand"/>
            </a:rPr>
            <a:t>Challenges in the implementation of the PPP between local Government and Service providers  </a:t>
          </a:r>
          <a:endParaRPr lang="en-RW" sz="1600" dirty="0">
            <a:latin typeface="Quicksand"/>
          </a:endParaRPr>
        </a:p>
      </dgm:t>
    </dgm:pt>
    <dgm:pt modelId="{06A117D8-400A-4B74-88FF-7305D3B97FCC}" type="parTrans" cxnId="{A9A9D851-541D-4DF3-8763-6E64E4CC790B}">
      <dgm:prSet/>
      <dgm:spPr/>
      <dgm:t>
        <a:bodyPr/>
        <a:lstStyle/>
        <a:p>
          <a:endParaRPr lang="en-RW"/>
        </a:p>
      </dgm:t>
    </dgm:pt>
    <dgm:pt modelId="{3112C325-DA9A-4E47-AED6-03A8B285BA9E}" type="sibTrans" cxnId="{A9A9D851-541D-4DF3-8763-6E64E4CC790B}">
      <dgm:prSet/>
      <dgm:spPr/>
      <dgm:t>
        <a:bodyPr/>
        <a:lstStyle/>
        <a:p>
          <a:endParaRPr lang="en-RW"/>
        </a:p>
      </dgm:t>
    </dgm:pt>
    <dgm:pt modelId="{552E7674-A2F7-4926-8EB7-E99812E4B1C0}">
      <dgm:prSet phldrT="[Text]" custT="1"/>
      <dgm:spPr/>
      <dgm:t>
        <a:bodyPr/>
        <a:lstStyle/>
        <a:p>
          <a:pPr>
            <a:buClr>
              <a:schemeClr val="bg2"/>
            </a:buClr>
          </a:pPr>
          <a:r>
            <a:rPr lang="en-GB" sz="1600" dirty="0">
              <a:latin typeface="Quicksand"/>
            </a:rPr>
            <a:t>Possible restructuring of the national utility into Government Project Implementing Authority and Service Provider both Urban and Urban </a:t>
          </a:r>
          <a:endParaRPr lang="en-RW" sz="1600" dirty="0">
            <a:latin typeface="Quicksand"/>
          </a:endParaRPr>
        </a:p>
      </dgm:t>
    </dgm:pt>
    <dgm:pt modelId="{39FD8DD1-F0DC-4494-B032-2F47C2622ACF}" type="parTrans" cxnId="{EBA292F5-4478-4BE2-9158-92715DE758A7}">
      <dgm:prSet/>
      <dgm:spPr/>
      <dgm:t>
        <a:bodyPr/>
        <a:lstStyle/>
        <a:p>
          <a:endParaRPr lang="en-RW"/>
        </a:p>
      </dgm:t>
    </dgm:pt>
    <dgm:pt modelId="{51EBF850-6C33-435C-AC54-06467E59033A}" type="sibTrans" cxnId="{EBA292F5-4478-4BE2-9158-92715DE758A7}">
      <dgm:prSet/>
      <dgm:spPr/>
      <dgm:t>
        <a:bodyPr/>
        <a:lstStyle/>
        <a:p>
          <a:endParaRPr lang="en-RW"/>
        </a:p>
      </dgm:t>
    </dgm:pt>
    <dgm:pt modelId="{C9A8E54A-3803-4CE1-85FC-5E90A5663B35}" type="pres">
      <dgm:prSet presAssocID="{17D8FFE6-3F7A-43C3-9C66-7BA6F6CB3127}" presName="Name0" presStyleCnt="0">
        <dgm:presLayoutVars>
          <dgm:chMax/>
          <dgm:chPref val="3"/>
          <dgm:dir/>
          <dgm:animOne val="branch"/>
          <dgm:animLvl val="lvl"/>
        </dgm:presLayoutVars>
      </dgm:prSet>
      <dgm:spPr/>
    </dgm:pt>
    <dgm:pt modelId="{514B8F73-4A0D-4977-9EE1-852C1A6A2564}" type="pres">
      <dgm:prSet presAssocID="{071E8FEB-56A8-4E20-9B34-ED7A2979ECA9}" presName="composite" presStyleCnt="0"/>
      <dgm:spPr/>
    </dgm:pt>
    <dgm:pt modelId="{3C3F0153-98B2-47E6-800F-EFD577290C60}" type="pres">
      <dgm:prSet presAssocID="{071E8FEB-56A8-4E20-9B34-ED7A2979ECA9}" presName="FirstChild" presStyleLbl="revTx" presStyleIdx="0" presStyleCnt="4">
        <dgm:presLayoutVars>
          <dgm:chMax val="0"/>
          <dgm:chPref val="0"/>
          <dgm:bulletEnabled val="1"/>
        </dgm:presLayoutVars>
      </dgm:prSet>
      <dgm:spPr/>
    </dgm:pt>
    <dgm:pt modelId="{5442A7A5-04B3-4CBA-AC29-2209273EEBAF}" type="pres">
      <dgm:prSet presAssocID="{071E8FEB-56A8-4E20-9B34-ED7A2979ECA9}" presName="Parent" presStyleLbl="alignNode1" presStyleIdx="0" presStyleCnt="2">
        <dgm:presLayoutVars>
          <dgm:chMax val="3"/>
          <dgm:chPref val="3"/>
          <dgm:bulletEnabled val="1"/>
        </dgm:presLayoutVars>
      </dgm:prSet>
      <dgm:spPr/>
    </dgm:pt>
    <dgm:pt modelId="{BEFADF0E-861A-4DEB-A2F0-FAA98F5EFCE7}" type="pres">
      <dgm:prSet presAssocID="{071E8FEB-56A8-4E20-9B34-ED7A2979ECA9}" presName="Accent" presStyleLbl="parChTrans1D1" presStyleIdx="0" presStyleCnt="2"/>
      <dgm:spPr/>
    </dgm:pt>
    <dgm:pt modelId="{B1CC8078-DFC8-4DBE-AEE8-A1883CAFB3F0}" type="pres">
      <dgm:prSet presAssocID="{071E8FEB-56A8-4E20-9B34-ED7A2979ECA9}" presName="Child" presStyleLbl="revTx" presStyleIdx="1" presStyleCnt="4">
        <dgm:presLayoutVars>
          <dgm:chMax val="0"/>
          <dgm:chPref val="0"/>
          <dgm:bulletEnabled val="1"/>
        </dgm:presLayoutVars>
      </dgm:prSet>
      <dgm:spPr/>
    </dgm:pt>
    <dgm:pt modelId="{E10AE091-65F4-45FE-99F7-7FCC70124BE1}" type="pres">
      <dgm:prSet presAssocID="{4A0242E2-CCEF-4D1C-9AA5-54597659A0FC}" presName="sibTrans" presStyleCnt="0"/>
      <dgm:spPr/>
    </dgm:pt>
    <dgm:pt modelId="{1E5F1749-5C84-49B4-8099-E4132FAE90C0}" type="pres">
      <dgm:prSet presAssocID="{0ABC1FE2-5D90-4226-A2F9-8319E3E9245D}" presName="composite" presStyleCnt="0"/>
      <dgm:spPr/>
    </dgm:pt>
    <dgm:pt modelId="{737AD792-77C6-41F5-B366-9D49D1127137}" type="pres">
      <dgm:prSet presAssocID="{0ABC1FE2-5D90-4226-A2F9-8319E3E9245D}" presName="FirstChild" presStyleLbl="revTx" presStyleIdx="2" presStyleCnt="4">
        <dgm:presLayoutVars>
          <dgm:chMax val="0"/>
          <dgm:chPref val="0"/>
          <dgm:bulletEnabled val="1"/>
        </dgm:presLayoutVars>
      </dgm:prSet>
      <dgm:spPr/>
    </dgm:pt>
    <dgm:pt modelId="{E8FD4AD7-6639-45C7-9A68-079F97A272DC}" type="pres">
      <dgm:prSet presAssocID="{0ABC1FE2-5D90-4226-A2F9-8319E3E9245D}" presName="Parent" presStyleLbl="alignNode1" presStyleIdx="1" presStyleCnt="2">
        <dgm:presLayoutVars>
          <dgm:chMax val="3"/>
          <dgm:chPref val="3"/>
          <dgm:bulletEnabled val="1"/>
        </dgm:presLayoutVars>
      </dgm:prSet>
      <dgm:spPr/>
    </dgm:pt>
    <dgm:pt modelId="{2D95ED42-2A79-4FE9-A3B4-37B9DBF996B2}" type="pres">
      <dgm:prSet presAssocID="{0ABC1FE2-5D90-4226-A2F9-8319E3E9245D}" presName="Accent" presStyleLbl="parChTrans1D1" presStyleIdx="1" presStyleCnt="2"/>
      <dgm:spPr/>
    </dgm:pt>
    <dgm:pt modelId="{B7074245-97E1-42A0-8931-EAA11F159EA5}" type="pres">
      <dgm:prSet presAssocID="{0ABC1FE2-5D90-4226-A2F9-8319E3E9245D}" presName="Child" presStyleLbl="revTx" presStyleIdx="3" presStyleCnt="4">
        <dgm:presLayoutVars>
          <dgm:chMax val="0"/>
          <dgm:chPref val="0"/>
          <dgm:bulletEnabled val="1"/>
        </dgm:presLayoutVars>
      </dgm:prSet>
      <dgm:spPr/>
    </dgm:pt>
  </dgm:ptLst>
  <dgm:cxnLst>
    <dgm:cxn modelId="{64858337-15B9-4294-BC0C-904DFD848788}" srcId="{071E8FEB-56A8-4E20-9B34-ED7A2979ECA9}" destId="{99626C9E-E86A-4C2A-A15E-6E5045A21E0F}" srcOrd="1" destOrd="0" parTransId="{393552D7-3978-4BF1-A2C0-2C4BA19121DC}" sibTransId="{F407E97F-54E0-44F3-A25A-563251516D07}"/>
    <dgm:cxn modelId="{57CB533B-DC33-4C8B-B033-4AC854FFA59A}" type="presOf" srcId="{A5B9DCEC-FC1D-40FE-8C2A-BC15645A0C57}" destId="{3C3F0153-98B2-47E6-800F-EFD577290C60}" srcOrd="0" destOrd="0" presId="urn:microsoft.com/office/officeart/2011/layout/TabList"/>
    <dgm:cxn modelId="{9D0D973F-149B-43B6-B2F5-3FCAED5D7AC1}" srcId="{17D8FFE6-3F7A-43C3-9C66-7BA6F6CB3127}" destId="{0ABC1FE2-5D90-4226-A2F9-8319E3E9245D}" srcOrd="1" destOrd="0" parTransId="{E73FAD38-F1B7-4EB2-AFFB-A3FAABCA2A21}" sibTransId="{861585D7-D06C-42B5-8E27-512A53407A81}"/>
    <dgm:cxn modelId="{27B5B05C-E413-4867-90BD-8C7888BF88E4}" type="presOf" srcId="{4597EE8F-64E1-452A-8B4A-0B41168A4068}" destId="{B7074245-97E1-42A0-8931-EAA11F159EA5}" srcOrd="0" destOrd="0" presId="urn:microsoft.com/office/officeart/2011/layout/TabList"/>
    <dgm:cxn modelId="{78BF954E-77E0-4876-96A0-7E1ADBBDFF9E}" type="presOf" srcId="{17D8FFE6-3F7A-43C3-9C66-7BA6F6CB3127}" destId="{C9A8E54A-3803-4CE1-85FC-5E90A5663B35}" srcOrd="0" destOrd="0" presId="urn:microsoft.com/office/officeart/2011/layout/TabList"/>
    <dgm:cxn modelId="{01FECE6F-A671-4ED4-8147-FF4A510A6F43}" type="presOf" srcId="{071E8FEB-56A8-4E20-9B34-ED7A2979ECA9}" destId="{5442A7A5-04B3-4CBA-AC29-2209273EEBAF}" srcOrd="0" destOrd="0" presId="urn:microsoft.com/office/officeart/2011/layout/TabList"/>
    <dgm:cxn modelId="{A9A9D851-541D-4DF3-8763-6E64E4CC790B}" srcId="{071E8FEB-56A8-4E20-9B34-ED7A2979ECA9}" destId="{E093A4EC-7F9E-4896-BB8B-2046B7299E8B}" srcOrd="2" destOrd="0" parTransId="{06A117D8-400A-4B74-88FF-7305D3B97FCC}" sibTransId="{3112C325-DA9A-4E47-AED6-03A8B285BA9E}"/>
    <dgm:cxn modelId="{794A1973-1E23-455D-AE9B-CD1589A19C4B}" type="presOf" srcId="{0F5640C0-1BC7-4660-A040-70F7E99A2254}" destId="{737AD792-77C6-41F5-B366-9D49D1127137}" srcOrd="0" destOrd="0" presId="urn:microsoft.com/office/officeart/2011/layout/TabList"/>
    <dgm:cxn modelId="{5EE41277-783D-4148-9E60-BEEBDD5F4E7A}" type="presOf" srcId="{E093A4EC-7F9E-4896-BB8B-2046B7299E8B}" destId="{B1CC8078-DFC8-4DBE-AEE8-A1883CAFB3F0}" srcOrd="0" destOrd="1" presId="urn:microsoft.com/office/officeart/2011/layout/TabList"/>
    <dgm:cxn modelId="{919E8D57-213B-4FDF-B951-3F2840605AF6}" type="presOf" srcId="{99626C9E-E86A-4C2A-A15E-6E5045A21E0F}" destId="{B1CC8078-DFC8-4DBE-AEE8-A1883CAFB3F0}" srcOrd="0" destOrd="0" presId="urn:microsoft.com/office/officeart/2011/layout/TabList"/>
    <dgm:cxn modelId="{BAD0A8B1-8F68-45C2-8C96-92C0DBC8CCAF}" type="presOf" srcId="{552E7674-A2F7-4926-8EB7-E99812E4B1C0}" destId="{B7074245-97E1-42A0-8931-EAA11F159EA5}" srcOrd="0" destOrd="1" presId="urn:microsoft.com/office/officeart/2011/layout/TabList"/>
    <dgm:cxn modelId="{4DF3F1D8-258B-4A2F-A96F-7D055E22C2E7}" type="presOf" srcId="{0ABC1FE2-5D90-4226-A2F9-8319E3E9245D}" destId="{E8FD4AD7-6639-45C7-9A68-079F97A272DC}" srcOrd="0" destOrd="0" presId="urn:microsoft.com/office/officeart/2011/layout/TabList"/>
    <dgm:cxn modelId="{0147F8EB-96E8-438D-AA27-A12F858D64B7}" srcId="{0ABC1FE2-5D90-4226-A2F9-8319E3E9245D}" destId="{4597EE8F-64E1-452A-8B4A-0B41168A4068}" srcOrd="1" destOrd="0" parTransId="{C6CD3CCD-14D5-484F-8107-911EBB3402F8}" sibTransId="{772A2BA1-1DE0-4D4D-979C-27A9B4D831D9}"/>
    <dgm:cxn modelId="{908F1CEE-7656-4C8A-8BEB-F50CE81F5728}" srcId="{0ABC1FE2-5D90-4226-A2F9-8319E3E9245D}" destId="{0F5640C0-1BC7-4660-A040-70F7E99A2254}" srcOrd="0" destOrd="0" parTransId="{62242CC5-9433-45A1-AEEF-D9DA715B4030}" sibTransId="{0A9E0CA3-D83E-45D9-993D-89016010EBC9}"/>
    <dgm:cxn modelId="{EB8A1EF4-9DE6-4CF0-87C8-F4137704EE6A}" srcId="{17D8FFE6-3F7A-43C3-9C66-7BA6F6CB3127}" destId="{071E8FEB-56A8-4E20-9B34-ED7A2979ECA9}" srcOrd="0" destOrd="0" parTransId="{585B2DA8-A2D1-453C-8947-0D7387F7D8E3}" sibTransId="{4A0242E2-CCEF-4D1C-9AA5-54597659A0FC}"/>
    <dgm:cxn modelId="{4FF671F4-15D7-44CE-9E23-7F19FCAE68C3}" srcId="{071E8FEB-56A8-4E20-9B34-ED7A2979ECA9}" destId="{A5B9DCEC-FC1D-40FE-8C2A-BC15645A0C57}" srcOrd="0" destOrd="0" parTransId="{57BE241B-0835-40AC-9D6A-FEEF85B639F9}" sibTransId="{46171274-3D8F-4EAC-B76D-1B42CD25009B}"/>
    <dgm:cxn modelId="{EBA292F5-4478-4BE2-9158-92715DE758A7}" srcId="{0ABC1FE2-5D90-4226-A2F9-8319E3E9245D}" destId="{552E7674-A2F7-4926-8EB7-E99812E4B1C0}" srcOrd="2" destOrd="0" parTransId="{39FD8DD1-F0DC-4494-B032-2F47C2622ACF}" sibTransId="{51EBF850-6C33-435C-AC54-06467E59033A}"/>
    <dgm:cxn modelId="{0B266FCD-E26F-4BFC-B1C7-5DF149B8743D}" type="presParOf" srcId="{C9A8E54A-3803-4CE1-85FC-5E90A5663B35}" destId="{514B8F73-4A0D-4977-9EE1-852C1A6A2564}" srcOrd="0" destOrd="0" presId="urn:microsoft.com/office/officeart/2011/layout/TabList"/>
    <dgm:cxn modelId="{AAF8E294-D853-4C3D-B598-DD1A3E9C8D04}" type="presParOf" srcId="{514B8F73-4A0D-4977-9EE1-852C1A6A2564}" destId="{3C3F0153-98B2-47E6-800F-EFD577290C60}" srcOrd="0" destOrd="0" presId="urn:microsoft.com/office/officeart/2011/layout/TabList"/>
    <dgm:cxn modelId="{B19D118B-E1F2-4626-B8FD-3DB9DF77450B}" type="presParOf" srcId="{514B8F73-4A0D-4977-9EE1-852C1A6A2564}" destId="{5442A7A5-04B3-4CBA-AC29-2209273EEBAF}" srcOrd="1" destOrd="0" presId="urn:microsoft.com/office/officeart/2011/layout/TabList"/>
    <dgm:cxn modelId="{8D03DA5C-21D8-4963-AC89-88955A4C105E}" type="presParOf" srcId="{514B8F73-4A0D-4977-9EE1-852C1A6A2564}" destId="{BEFADF0E-861A-4DEB-A2F0-FAA98F5EFCE7}" srcOrd="2" destOrd="0" presId="urn:microsoft.com/office/officeart/2011/layout/TabList"/>
    <dgm:cxn modelId="{4B028424-7C91-4C09-BC55-550CA5E6F94D}" type="presParOf" srcId="{C9A8E54A-3803-4CE1-85FC-5E90A5663B35}" destId="{B1CC8078-DFC8-4DBE-AEE8-A1883CAFB3F0}" srcOrd="1" destOrd="0" presId="urn:microsoft.com/office/officeart/2011/layout/TabList"/>
    <dgm:cxn modelId="{5EA350BE-E179-4F9D-BDBE-4E5514C716CF}" type="presParOf" srcId="{C9A8E54A-3803-4CE1-85FC-5E90A5663B35}" destId="{E10AE091-65F4-45FE-99F7-7FCC70124BE1}" srcOrd="2" destOrd="0" presId="urn:microsoft.com/office/officeart/2011/layout/TabList"/>
    <dgm:cxn modelId="{2C618D2D-9351-4B88-8A09-65BAC211C62B}" type="presParOf" srcId="{C9A8E54A-3803-4CE1-85FC-5E90A5663B35}" destId="{1E5F1749-5C84-49B4-8099-E4132FAE90C0}" srcOrd="3" destOrd="0" presId="urn:microsoft.com/office/officeart/2011/layout/TabList"/>
    <dgm:cxn modelId="{BC5B2337-3A93-434B-A4B0-734AA5174593}" type="presParOf" srcId="{1E5F1749-5C84-49B4-8099-E4132FAE90C0}" destId="{737AD792-77C6-41F5-B366-9D49D1127137}" srcOrd="0" destOrd="0" presId="urn:microsoft.com/office/officeart/2011/layout/TabList"/>
    <dgm:cxn modelId="{79AC3698-4AF9-4EE7-BC06-8C7B0AF9617A}" type="presParOf" srcId="{1E5F1749-5C84-49B4-8099-E4132FAE90C0}" destId="{E8FD4AD7-6639-45C7-9A68-079F97A272DC}" srcOrd="1" destOrd="0" presId="urn:microsoft.com/office/officeart/2011/layout/TabList"/>
    <dgm:cxn modelId="{1618C33F-C077-401B-BC0C-344D680713DC}" type="presParOf" srcId="{1E5F1749-5C84-49B4-8099-E4132FAE90C0}" destId="{2D95ED42-2A79-4FE9-A3B4-37B9DBF996B2}" srcOrd="2" destOrd="0" presId="urn:microsoft.com/office/officeart/2011/layout/TabList"/>
    <dgm:cxn modelId="{AED204D6-3963-46FB-ACC0-04782EBC80F8}" type="presParOf" srcId="{C9A8E54A-3803-4CE1-85FC-5E90A5663B35}" destId="{B7074245-97E1-42A0-8931-EAA11F159EA5}" srcOrd="4"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D8FFE6-3F7A-43C3-9C66-7BA6F6CB3127}" type="doc">
      <dgm:prSet loTypeId="urn:microsoft.com/office/officeart/2011/layout/TabList" loCatId="officeonline" qsTypeId="urn:microsoft.com/office/officeart/2005/8/quickstyle/simple1" qsCatId="simple" csTypeId="urn:microsoft.com/office/officeart/2005/8/colors/accent1_2" csCatId="accent1" phldr="1"/>
      <dgm:spPr/>
      <dgm:t>
        <a:bodyPr/>
        <a:lstStyle/>
        <a:p>
          <a:endParaRPr lang="en-RW"/>
        </a:p>
      </dgm:t>
    </dgm:pt>
    <dgm:pt modelId="{071E8FEB-56A8-4E20-9B34-ED7A2979ECA9}">
      <dgm:prSet phldrT="[Text]" custT="1"/>
      <dgm:spPr>
        <a:solidFill>
          <a:srgbClr val="72B5CC"/>
        </a:solidFill>
        <a:ln>
          <a:solidFill>
            <a:srgbClr val="72B5CC"/>
          </a:solidFill>
        </a:ln>
      </dgm:spPr>
      <dgm:t>
        <a:bodyPr/>
        <a:lstStyle/>
        <a:p>
          <a:r>
            <a:rPr lang="en-GB" sz="2000" dirty="0">
              <a:solidFill>
                <a:schemeClr val="bg1"/>
              </a:solidFill>
              <a:latin typeface="Quicksand"/>
            </a:rPr>
            <a:t>Current</a:t>
          </a:r>
          <a:endParaRPr lang="en-RW" sz="2000" dirty="0">
            <a:solidFill>
              <a:schemeClr val="bg1"/>
            </a:solidFill>
            <a:latin typeface="Quicksand"/>
          </a:endParaRPr>
        </a:p>
      </dgm:t>
    </dgm:pt>
    <dgm:pt modelId="{585B2DA8-A2D1-453C-8947-0D7387F7D8E3}" type="parTrans" cxnId="{EB8A1EF4-9DE6-4CF0-87C8-F4137704EE6A}">
      <dgm:prSet/>
      <dgm:spPr/>
      <dgm:t>
        <a:bodyPr/>
        <a:lstStyle/>
        <a:p>
          <a:endParaRPr lang="en-RW" sz="2000"/>
        </a:p>
      </dgm:t>
    </dgm:pt>
    <dgm:pt modelId="{4A0242E2-CCEF-4D1C-9AA5-54597659A0FC}" type="sibTrans" cxnId="{EB8A1EF4-9DE6-4CF0-87C8-F4137704EE6A}">
      <dgm:prSet/>
      <dgm:spPr/>
      <dgm:t>
        <a:bodyPr/>
        <a:lstStyle/>
        <a:p>
          <a:endParaRPr lang="en-RW" sz="2000"/>
        </a:p>
      </dgm:t>
    </dgm:pt>
    <dgm:pt modelId="{99626C9E-E86A-4C2A-A15E-6E5045A21E0F}">
      <dgm:prSet phldrT="[Text]" custT="1"/>
      <dgm:spPr/>
      <dgm:t>
        <a:bodyPr/>
        <a:lstStyle/>
        <a:p>
          <a:pPr>
            <a:buClr>
              <a:schemeClr val="bg2"/>
            </a:buClr>
          </a:pPr>
          <a:r>
            <a:rPr lang="en-GB" sz="1600" dirty="0">
              <a:latin typeface="Quicksand"/>
            </a:rPr>
            <a:t>Limited financial resources and few development partners</a:t>
          </a:r>
          <a:endParaRPr lang="en-RW" sz="1600" dirty="0">
            <a:latin typeface="Quicksand"/>
          </a:endParaRPr>
        </a:p>
      </dgm:t>
    </dgm:pt>
    <dgm:pt modelId="{393552D7-3978-4BF1-A2C0-2C4BA19121DC}" type="parTrans" cxnId="{64858337-15B9-4294-BC0C-904DFD848788}">
      <dgm:prSet/>
      <dgm:spPr/>
      <dgm:t>
        <a:bodyPr/>
        <a:lstStyle/>
        <a:p>
          <a:endParaRPr lang="en-RW" sz="2000"/>
        </a:p>
      </dgm:t>
    </dgm:pt>
    <dgm:pt modelId="{F407E97F-54E0-44F3-A25A-563251516D07}" type="sibTrans" cxnId="{64858337-15B9-4294-BC0C-904DFD848788}">
      <dgm:prSet/>
      <dgm:spPr/>
      <dgm:t>
        <a:bodyPr/>
        <a:lstStyle/>
        <a:p>
          <a:endParaRPr lang="en-RW" sz="2000"/>
        </a:p>
      </dgm:t>
    </dgm:pt>
    <dgm:pt modelId="{0ABC1FE2-5D90-4226-A2F9-8319E3E9245D}">
      <dgm:prSet phldrT="[Text]" custT="1"/>
      <dgm:spPr>
        <a:solidFill>
          <a:srgbClr val="72B5CC"/>
        </a:solidFill>
        <a:ln>
          <a:solidFill>
            <a:srgbClr val="72B5CC"/>
          </a:solidFill>
        </a:ln>
      </dgm:spPr>
      <dgm:t>
        <a:bodyPr/>
        <a:lstStyle/>
        <a:p>
          <a:r>
            <a:rPr lang="en-GB" sz="2000" dirty="0">
              <a:solidFill>
                <a:schemeClr val="bg1"/>
              </a:solidFill>
              <a:highlight>
                <a:srgbClr val="72B5CC"/>
              </a:highlight>
            </a:rPr>
            <a:t>Future support</a:t>
          </a:r>
          <a:endParaRPr lang="en-RW" sz="2000" dirty="0">
            <a:solidFill>
              <a:schemeClr val="bg1"/>
            </a:solidFill>
            <a:highlight>
              <a:srgbClr val="72B5CC"/>
            </a:highlight>
          </a:endParaRPr>
        </a:p>
      </dgm:t>
    </dgm:pt>
    <dgm:pt modelId="{E73FAD38-F1B7-4EB2-AFFB-A3FAABCA2A21}" type="parTrans" cxnId="{9D0D973F-149B-43B6-B2F5-3FCAED5D7AC1}">
      <dgm:prSet/>
      <dgm:spPr/>
      <dgm:t>
        <a:bodyPr/>
        <a:lstStyle/>
        <a:p>
          <a:endParaRPr lang="en-RW" sz="2000"/>
        </a:p>
      </dgm:t>
    </dgm:pt>
    <dgm:pt modelId="{861585D7-D06C-42B5-8E27-512A53407A81}" type="sibTrans" cxnId="{9D0D973F-149B-43B6-B2F5-3FCAED5D7AC1}">
      <dgm:prSet/>
      <dgm:spPr/>
      <dgm:t>
        <a:bodyPr/>
        <a:lstStyle/>
        <a:p>
          <a:endParaRPr lang="en-RW" sz="2000"/>
        </a:p>
      </dgm:t>
    </dgm:pt>
    <dgm:pt modelId="{0F5640C0-1BC7-4660-A040-70F7E99A2254}">
      <dgm:prSet phldrT="[Text]" phldr="1" custT="1"/>
      <dgm:spPr>
        <a:noFill/>
        <a:ln>
          <a:noFill/>
        </a:ln>
      </dgm:spPr>
      <dgm:t>
        <a:bodyPr/>
        <a:lstStyle/>
        <a:p>
          <a:endParaRPr lang="en-RW" sz="2000" dirty="0"/>
        </a:p>
      </dgm:t>
    </dgm:pt>
    <dgm:pt modelId="{62242CC5-9433-45A1-AEEF-D9DA715B4030}" type="parTrans" cxnId="{908F1CEE-7656-4C8A-8BEB-F50CE81F5728}">
      <dgm:prSet/>
      <dgm:spPr/>
      <dgm:t>
        <a:bodyPr/>
        <a:lstStyle/>
        <a:p>
          <a:endParaRPr lang="en-RW" sz="2000"/>
        </a:p>
      </dgm:t>
    </dgm:pt>
    <dgm:pt modelId="{0A9E0CA3-D83E-45D9-993D-89016010EBC9}" type="sibTrans" cxnId="{908F1CEE-7656-4C8A-8BEB-F50CE81F5728}">
      <dgm:prSet/>
      <dgm:spPr/>
      <dgm:t>
        <a:bodyPr/>
        <a:lstStyle/>
        <a:p>
          <a:endParaRPr lang="en-RW" sz="2000"/>
        </a:p>
      </dgm:t>
    </dgm:pt>
    <dgm:pt modelId="{4597EE8F-64E1-452A-8B4A-0B41168A4068}">
      <dgm:prSet phldrT="[Text]" custT="1"/>
      <dgm:spPr/>
      <dgm:t>
        <a:bodyPr/>
        <a:lstStyle/>
        <a:p>
          <a:pPr>
            <a:buClr>
              <a:schemeClr val="bg2"/>
            </a:buClr>
          </a:pPr>
          <a:r>
            <a:rPr lang="en-GB" sz="1600" dirty="0">
              <a:latin typeface="Quicksand"/>
            </a:rPr>
            <a:t>Dissemination of the WASH Finance Strategy</a:t>
          </a:r>
          <a:endParaRPr lang="en-RW" sz="1600" dirty="0">
            <a:latin typeface="Quicksand"/>
          </a:endParaRPr>
        </a:p>
      </dgm:t>
    </dgm:pt>
    <dgm:pt modelId="{C6CD3CCD-14D5-484F-8107-911EBB3402F8}" type="parTrans" cxnId="{0147F8EB-96E8-438D-AA27-A12F858D64B7}">
      <dgm:prSet/>
      <dgm:spPr/>
      <dgm:t>
        <a:bodyPr/>
        <a:lstStyle/>
        <a:p>
          <a:endParaRPr lang="en-RW" sz="2000"/>
        </a:p>
      </dgm:t>
    </dgm:pt>
    <dgm:pt modelId="{772A2BA1-1DE0-4D4D-979C-27A9B4D831D9}" type="sibTrans" cxnId="{0147F8EB-96E8-438D-AA27-A12F858D64B7}">
      <dgm:prSet/>
      <dgm:spPr/>
      <dgm:t>
        <a:bodyPr/>
        <a:lstStyle/>
        <a:p>
          <a:endParaRPr lang="en-RW" sz="2000"/>
        </a:p>
      </dgm:t>
    </dgm:pt>
    <dgm:pt modelId="{A5B9DCEC-FC1D-40FE-8C2A-BC15645A0C57}">
      <dgm:prSet phldrT="[Text]" custT="1"/>
      <dgm:spPr>
        <a:solidFill>
          <a:srgbClr val="FCC47C"/>
        </a:solidFill>
        <a:ln>
          <a:noFill/>
        </a:ln>
      </dgm:spPr>
      <dgm:t>
        <a:bodyPr/>
        <a:lstStyle/>
        <a:p>
          <a:r>
            <a:rPr lang="en-GB" sz="2000" dirty="0">
              <a:latin typeface="Quicksand"/>
            </a:rPr>
            <a:t>BB Score: 2.4</a:t>
          </a:r>
          <a:endParaRPr lang="en-RW" sz="2000" dirty="0">
            <a:latin typeface="Quicksand"/>
          </a:endParaRPr>
        </a:p>
      </dgm:t>
    </dgm:pt>
    <dgm:pt modelId="{46171274-3D8F-4EAC-B76D-1B42CD25009B}" type="sibTrans" cxnId="{4FF671F4-15D7-44CE-9E23-7F19FCAE68C3}">
      <dgm:prSet/>
      <dgm:spPr/>
      <dgm:t>
        <a:bodyPr/>
        <a:lstStyle/>
        <a:p>
          <a:endParaRPr lang="en-RW" sz="2000"/>
        </a:p>
      </dgm:t>
    </dgm:pt>
    <dgm:pt modelId="{57BE241B-0835-40AC-9D6A-FEEF85B639F9}" type="parTrans" cxnId="{4FF671F4-15D7-44CE-9E23-7F19FCAE68C3}">
      <dgm:prSet/>
      <dgm:spPr/>
      <dgm:t>
        <a:bodyPr/>
        <a:lstStyle/>
        <a:p>
          <a:endParaRPr lang="en-RW" sz="2000"/>
        </a:p>
      </dgm:t>
    </dgm:pt>
    <dgm:pt modelId="{C6AED9BE-C773-4F80-97D2-559934CDC13C}">
      <dgm:prSet phldrT="[Text]" custT="1"/>
      <dgm:spPr/>
      <dgm:t>
        <a:bodyPr/>
        <a:lstStyle/>
        <a:p>
          <a:pPr>
            <a:buClr>
              <a:schemeClr val="bg2"/>
            </a:buClr>
          </a:pPr>
          <a:r>
            <a:rPr lang="en-GB" sz="1600" dirty="0">
              <a:latin typeface="Quicksand"/>
            </a:rPr>
            <a:t>WASH Finance Strategy Approved</a:t>
          </a:r>
          <a:endParaRPr lang="en-RW" sz="1600" dirty="0">
            <a:latin typeface="Quicksand"/>
          </a:endParaRPr>
        </a:p>
      </dgm:t>
    </dgm:pt>
    <dgm:pt modelId="{AAD6F744-7A47-4A2D-9C3F-C10151748A9B}" type="parTrans" cxnId="{C16FF7DF-DFFE-4649-8F94-FDF19F3968E5}">
      <dgm:prSet/>
      <dgm:spPr/>
      <dgm:t>
        <a:bodyPr/>
        <a:lstStyle/>
        <a:p>
          <a:endParaRPr lang="en-RW"/>
        </a:p>
      </dgm:t>
    </dgm:pt>
    <dgm:pt modelId="{D8A88D18-2C68-457C-A3DB-5BD792F4A490}" type="sibTrans" cxnId="{C16FF7DF-DFFE-4649-8F94-FDF19F3968E5}">
      <dgm:prSet/>
      <dgm:spPr/>
      <dgm:t>
        <a:bodyPr/>
        <a:lstStyle/>
        <a:p>
          <a:endParaRPr lang="en-RW"/>
        </a:p>
      </dgm:t>
    </dgm:pt>
    <dgm:pt modelId="{E7628A22-D206-40D7-AE22-AAC64228687E}">
      <dgm:prSet phldrT="[Text]" custT="1"/>
      <dgm:spPr/>
      <dgm:t>
        <a:bodyPr/>
        <a:lstStyle/>
        <a:p>
          <a:pPr>
            <a:buClr>
              <a:schemeClr val="bg2"/>
            </a:buClr>
          </a:pPr>
          <a:r>
            <a:rPr lang="en-GB" sz="1600" dirty="0">
              <a:latin typeface="Quicksand"/>
            </a:rPr>
            <a:t>Roundtable discussion with development partners and private sector (blended finance, WASH Bonds…)</a:t>
          </a:r>
          <a:endParaRPr lang="en-RW" sz="1600" dirty="0">
            <a:latin typeface="Quicksand"/>
          </a:endParaRPr>
        </a:p>
      </dgm:t>
    </dgm:pt>
    <dgm:pt modelId="{10431D0B-1BCC-4248-86F1-5539DCD889B3}" type="parTrans" cxnId="{42851F8B-E169-4558-9896-BE902EF0FE85}">
      <dgm:prSet/>
      <dgm:spPr/>
      <dgm:t>
        <a:bodyPr/>
        <a:lstStyle/>
        <a:p>
          <a:endParaRPr lang="en-RW"/>
        </a:p>
      </dgm:t>
    </dgm:pt>
    <dgm:pt modelId="{ED45D193-65F5-408C-A282-734FE2FBF521}" type="sibTrans" cxnId="{42851F8B-E169-4558-9896-BE902EF0FE85}">
      <dgm:prSet/>
      <dgm:spPr/>
      <dgm:t>
        <a:bodyPr/>
        <a:lstStyle/>
        <a:p>
          <a:endParaRPr lang="en-RW"/>
        </a:p>
      </dgm:t>
    </dgm:pt>
    <dgm:pt modelId="{F3A9E65F-6262-4A98-A9A1-5C1CEB5A1B22}">
      <dgm:prSet phldrT="[Text]" custT="1"/>
      <dgm:spPr/>
      <dgm:t>
        <a:bodyPr/>
        <a:lstStyle/>
        <a:p>
          <a:pPr>
            <a:buClr>
              <a:schemeClr val="bg2"/>
            </a:buClr>
          </a:pPr>
          <a:r>
            <a:rPr lang="en-GB" sz="1600" dirty="0">
              <a:latin typeface="Quicksand"/>
            </a:rPr>
            <a:t>Building capacity in concept note development and submission to various partners </a:t>
          </a:r>
          <a:endParaRPr lang="en-RW" sz="1600" dirty="0">
            <a:latin typeface="Quicksand"/>
          </a:endParaRPr>
        </a:p>
      </dgm:t>
    </dgm:pt>
    <dgm:pt modelId="{D70D63DE-BF98-4F71-AD64-4340676EE71F}" type="parTrans" cxnId="{4FD56306-0DF3-4FE4-A094-37D1A0EECCF5}">
      <dgm:prSet/>
      <dgm:spPr/>
      <dgm:t>
        <a:bodyPr/>
        <a:lstStyle/>
        <a:p>
          <a:endParaRPr lang="en-RW"/>
        </a:p>
      </dgm:t>
    </dgm:pt>
    <dgm:pt modelId="{970E12D5-B6E0-4FAC-B212-B012D307243D}" type="sibTrans" cxnId="{4FD56306-0DF3-4FE4-A094-37D1A0EECCF5}">
      <dgm:prSet/>
      <dgm:spPr/>
      <dgm:t>
        <a:bodyPr/>
        <a:lstStyle/>
        <a:p>
          <a:endParaRPr lang="en-RW"/>
        </a:p>
      </dgm:t>
    </dgm:pt>
    <dgm:pt modelId="{299233D3-A0A4-4C94-92E4-CC954FF7EBFA}">
      <dgm:prSet phldrT="[Text]" custT="1"/>
      <dgm:spPr/>
      <dgm:t>
        <a:bodyPr/>
        <a:lstStyle/>
        <a:p>
          <a:endParaRPr lang="en-RW" sz="1600" dirty="0">
            <a:latin typeface="Quicksand"/>
          </a:endParaRPr>
        </a:p>
      </dgm:t>
    </dgm:pt>
    <dgm:pt modelId="{63BBC3B1-AAB4-48C5-BEBE-80D69C9B86BF}" type="parTrans" cxnId="{0AABC294-5D42-4023-82A0-A7E4E1761E99}">
      <dgm:prSet/>
      <dgm:spPr/>
      <dgm:t>
        <a:bodyPr/>
        <a:lstStyle/>
        <a:p>
          <a:endParaRPr lang="en-US"/>
        </a:p>
      </dgm:t>
    </dgm:pt>
    <dgm:pt modelId="{244E766D-7937-4679-9C23-75D4455CB098}" type="sibTrans" cxnId="{0AABC294-5D42-4023-82A0-A7E4E1761E99}">
      <dgm:prSet/>
      <dgm:spPr/>
      <dgm:t>
        <a:bodyPr/>
        <a:lstStyle/>
        <a:p>
          <a:endParaRPr lang="en-US"/>
        </a:p>
      </dgm:t>
    </dgm:pt>
    <dgm:pt modelId="{C6F60551-93C5-4DFF-AA9C-7D13E277E0F0}">
      <dgm:prSet phldrT="[Text]" custT="1"/>
      <dgm:spPr/>
      <dgm:t>
        <a:bodyPr/>
        <a:lstStyle/>
        <a:p>
          <a:endParaRPr lang="en-RW" sz="1600" dirty="0">
            <a:latin typeface="Quicksand"/>
          </a:endParaRPr>
        </a:p>
      </dgm:t>
    </dgm:pt>
    <dgm:pt modelId="{A692453C-D1EC-4E1E-B59F-77A78EE3F659}" type="parTrans" cxnId="{BE6EAB77-5CB2-4710-B87E-DB4DD7569335}">
      <dgm:prSet/>
      <dgm:spPr/>
      <dgm:t>
        <a:bodyPr/>
        <a:lstStyle/>
        <a:p>
          <a:endParaRPr lang="en-US"/>
        </a:p>
      </dgm:t>
    </dgm:pt>
    <dgm:pt modelId="{D3057718-5D0F-41C3-8A15-B1A1CEEAE382}" type="sibTrans" cxnId="{BE6EAB77-5CB2-4710-B87E-DB4DD7569335}">
      <dgm:prSet/>
      <dgm:spPr/>
      <dgm:t>
        <a:bodyPr/>
        <a:lstStyle/>
        <a:p>
          <a:endParaRPr lang="en-US"/>
        </a:p>
      </dgm:t>
    </dgm:pt>
    <dgm:pt modelId="{33F56F77-5767-4FC7-A2C4-8544B5C3B38B}">
      <dgm:prSet phldrT="[Text]" custT="1"/>
      <dgm:spPr/>
      <dgm:t>
        <a:bodyPr/>
        <a:lstStyle/>
        <a:p>
          <a:endParaRPr lang="en-RW" sz="1600" dirty="0">
            <a:latin typeface="Quicksand"/>
          </a:endParaRPr>
        </a:p>
      </dgm:t>
    </dgm:pt>
    <dgm:pt modelId="{C5028391-3278-478A-856D-D9A40757FBC1}" type="parTrans" cxnId="{DA2FF3C5-66F5-4740-B7E4-793B6A6967A6}">
      <dgm:prSet/>
      <dgm:spPr/>
      <dgm:t>
        <a:bodyPr/>
        <a:lstStyle/>
        <a:p>
          <a:endParaRPr lang="en-US"/>
        </a:p>
      </dgm:t>
    </dgm:pt>
    <dgm:pt modelId="{411EFD3A-1240-4589-9D2E-FE89F7569E95}" type="sibTrans" cxnId="{DA2FF3C5-66F5-4740-B7E4-793B6A6967A6}">
      <dgm:prSet/>
      <dgm:spPr/>
      <dgm:t>
        <a:bodyPr/>
        <a:lstStyle/>
        <a:p>
          <a:endParaRPr lang="en-US"/>
        </a:p>
      </dgm:t>
    </dgm:pt>
    <dgm:pt modelId="{C9A8E54A-3803-4CE1-85FC-5E90A5663B35}" type="pres">
      <dgm:prSet presAssocID="{17D8FFE6-3F7A-43C3-9C66-7BA6F6CB3127}" presName="Name0" presStyleCnt="0">
        <dgm:presLayoutVars>
          <dgm:chMax/>
          <dgm:chPref val="3"/>
          <dgm:dir/>
          <dgm:animOne val="branch"/>
          <dgm:animLvl val="lvl"/>
        </dgm:presLayoutVars>
      </dgm:prSet>
      <dgm:spPr/>
    </dgm:pt>
    <dgm:pt modelId="{514B8F73-4A0D-4977-9EE1-852C1A6A2564}" type="pres">
      <dgm:prSet presAssocID="{071E8FEB-56A8-4E20-9B34-ED7A2979ECA9}" presName="composite" presStyleCnt="0"/>
      <dgm:spPr/>
    </dgm:pt>
    <dgm:pt modelId="{3C3F0153-98B2-47E6-800F-EFD577290C60}" type="pres">
      <dgm:prSet presAssocID="{071E8FEB-56A8-4E20-9B34-ED7A2979ECA9}" presName="FirstChild" presStyleLbl="revTx" presStyleIdx="0" presStyleCnt="4">
        <dgm:presLayoutVars>
          <dgm:chMax val="0"/>
          <dgm:chPref val="0"/>
          <dgm:bulletEnabled val="1"/>
        </dgm:presLayoutVars>
      </dgm:prSet>
      <dgm:spPr/>
    </dgm:pt>
    <dgm:pt modelId="{5442A7A5-04B3-4CBA-AC29-2209273EEBAF}" type="pres">
      <dgm:prSet presAssocID="{071E8FEB-56A8-4E20-9B34-ED7A2979ECA9}" presName="Parent" presStyleLbl="alignNode1" presStyleIdx="0" presStyleCnt="2">
        <dgm:presLayoutVars>
          <dgm:chMax val="3"/>
          <dgm:chPref val="3"/>
          <dgm:bulletEnabled val="1"/>
        </dgm:presLayoutVars>
      </dgm:prSet>
      <dgm:spPr/>
    </dgm:pt>
    <dgm:pt modelId="{BEFADF0E-861A-4DEB-A2F0-FAA98F5EFCE7}" type="pres">
      <dgm:prSet presAssocID="{071E8FEB-56A8-4E20-9B34-ED7A2979ECA9}" presName="Accent" presStyleLbl="parChTrans1D1" presStyleIdx="0" presStyleCnt="2"/>
      <dgm:spPr/>
    </dgm:pt>
    <dgm:pt modelId="{B1CC8078-DFC8-4DBE-AEE8-A1883CAFB3F0}" type="pres">
      <dgm:prSet presAssocID="{071E8FEB-56A8-4E20-9B34-ED7A2979ECA9}" presName="Child" presStyleLbl="revTx" presStyleIdx="1" presStyleCnt="4" custScaleY="92425">
        <dgm:presLayoutVars>
          <dgm:chMax val="0"/>
          <dgm:chPref val="0"/>
          <dgm:bulletEnabled val="1"/>
        </dgm:presLayoutVars>
      </dgm:prSet>
      <dgm:spPr/>
    </dgm:pt>
    <dgm:pt modelId="{E10AE091-65F4-45FE-99F7-7FCC70124BE1}" type="pres">
      <dgm:prSet presAssocID="{4A0242E2-CCEF-4D1C-9AA5-54597659A0FC}" presName="sibTrans" presStyleCnt="0"/>
      <dgm:spPr/>
    </dgm:pt>
    <dgm:pt modelId="{1E5F1749-5C84-49B4-8099-E4132FAE90C0}" type="pres">
      <dgm:prSet presAssocID="{0ABC1FE2-5D90-4226-A2F9-8319E3E9245D}" presName="composite" presStyleCnt="0"/>
      <dgm:spPr/>
    </dgm:pt>
    <dgm:pt modelId="{737AD792-77C6-41F5-B366-9D49D1127137}" type="pres">
      <dgm:prSet presAssocID="{0ABC1FE2-5D90-4226-A2F9-8319E3E9245D}" presName="FirstChild" presStyleLbl="revTx" presStyleIdx="2" presStyleCnt="4">
        <dgm:presLayoutVars>
          <dgm:chMax val="0"/>
          <dgm:chPref val="0"/>
          <dgm:bulletEnabled val="1"/>
        </dgm:presLayoutVars>
      </dgm:prSet>
      <dgm:spPr/>
    </dgm:pt>
    <dgm:pt modelId="{E8FD4AD7-6639-45C7-9A68-079F97A272DC}" type="pres">
      <dgm:prSet presAssocID="{0ABC1FE2-5D90-4226-A2F9-8319E3E9245D}" presName="Parent" presStyleLbl="alignNode1" presStyleIdx="1" presStyleCnt="2">
        <dgm:presLayoutVars>
          <dgm:chMax val="3"/>
          <dgm:chPref val="3"/>
          <dgm:bulletEnabled val="1"/>
        </dgm:presLayoutVars>
      </dgm:prSet>
      <dgm:spPr/>
    </dgm:pt>
    <dgm:pt modelId="{2D95ED42-2A79-4FE9-A3B4-37B9DBF996B2}" type="pres">
      <dgm:prSet presAssocID="{0ABC1FE2-5D90-4226-A2F9-8319E3E9245D}" presName="Accent" presStyleLbl="parChTrans1D1" presStyleIdx="1" presStyleCnt="2"/>
      <dgm:spPr/>
    </dgm:pt>
    <dgm:pt modelId="{B7074245-97E1-42A0-8931-EAA11F159EA5}" type="pres">
      <dgm:prSet presAssocID="{0ABC1FE2-5D90-4226-A2F9-8319E3E9245D}" presName="Child" presStyleLbl="revTx" presStyleIdx="3" presStyleCnt="4" custLinFactNeighborY="13441">
        <dgm:presLayoutVars>
          <dgm:chMax val="0"/>
          <dgm:chPref val="0"/>
          <dgm:bulletEnabled val="1"/>
        </dgm:presLayoutVars>
      </dgm:prSet>
      <dgm:spPr/>
    </dgm:pt>
  </dgm:ptLst>
  <dgm:cxnLst>
    <dgm:cxn modelId="{4FD56306-0DF3-4FE4-A094-37D1A0EECCF5}" srcId="{0ABC1FE2-5D90-4226-A2F9-8319E3E9245D}" destId="{F3A9E65F-6262-4A98-A9A1-5C1CEB5A1B22}" srcOrd="3" destOrd="0" parTransId="{D70D63DE-BF98-4F71-AD64-4340676EE71F}" sibTransId="{970E12D5-B6E0-4FAC-B212-B012D307243D}"/>
    <dgm:cxn modelId="{75957A09-08CE-4450-9AAA-AC348EB16410}" type="presOf" srcId="{E7628A22-D206-40D7-AE22-AAC64228687E}" destId="{B7074245-97E1-42A0-8931-EAA11F159EA5}" srcOrd="0" destOrd="1" presId="urn:microsoft.com/office/officeart/2011/layout/TabList"/>
    <dgm:cxn modelId="{64858337-15B9-4294-BC0C-904DFD848788}" srcId="{071E8FEB-56A8-4E20-9B34-ED7A2979ECA9}" destId="{99626C9E-E86A-4C2A-A15E-6E5045A21E0F}" srcOrd="1" destOrd="0" parTransId="{393552D7-3978-4BF1-A2C0-2C4BA19121DC}" sibTransId="{F407E97F-54E0-44F3-A25A-563251516D07}"/>
    <dgm:cxn modelId="{57CB533B-DC33-4C8B-B033-4AC854FFA59A}" type="presOf" srcId="{A5B9DCEC-FC1D-40FE-8C2A-BC15645A0C57}" destId="{3C3F0153-98B2-47E6-800F-EFD577290C60}" srcOrd="0" destOrd="0" presId="urn:microsoft.com/office/officeart/2011/layout/TabList"/>
    <dgm:cxn modelId="{9D0D973F-149B-43B6-B2F5-3FCAED5D7AC1}" srcId="{17D8FFE6-3F7A-43C3-9C66-7BA6F6CB3127}" destId="{0ABC1FE2-5D90-4226-A2F9-8319E3E9245D}" srcOrd="1" destOrd="0" parTransId="{E73FAD38-F1B7-4EB2-AFFB-A3FAABCA2A21}" sibTransId="{861585D7-D06C-42B5-8E27-512A53407A81}"/>
    <dgm:cxn modelId="{27B5B05C-E413-4867-90BD-8C7888BF88E4}" type="presOf" srcId="{4597EE8F-64E1-452A-8B4A-0B41168A4068}" destId="{B7074245-97E1-42A0-8931-EAA11F159EA5}" srcOrd="0" destOrd="0" presId="urn:microsoft.com/office/officeart/2011/layout/TabList"/>
    <dgm:cxn modelId="{CAF5D845-0892-4B64-BEFB-6BE3A6FFADDB}" type="presOf" srcId="{33F56F77-5767-4FC7-A2C4-8544B5C3B38B}" destId="{B1CC8078-DFC8-4DBE-AEE8-A1883CAFB3F0}" srcOrd="0" destOrd="3" presId="urn:microsoft.com/office/officeart/2011/layout/TabList"/>
    <dgm:cxn modelId="{78BF954E-77E0-4876-96A0-7E1ADBBDFF9E}" type="presOf" srcId="{17D8FFE6-3F7A-43C3-9C66-7BA6F6CB3127}" destId="{C9A8E54A-3803-4CE1-85FC-5E90A5663B35}" srcOrd="0" destOrd="0" presId="urn:microsoft.com/office/officeart/2011/layout/TabList"/>
    <dgm:cxn modelId="{01FECE6F-A671-4ED4-8147-FF4A510A6F43}" type="presOf" srcId="{071E8FEB-56A8-4E20-9B34-ED7A2979ECA9}" destId="{5442A7A5-04B3-4CBA-AC29-2209273EEBAF}" srcOrd="0" destOrd="0" presId="urn:microsoft.com/office/officeart/2011/layout/TabList"/>
    <dgm:cxn modelId="{794A1973-1E23-455D-AE9B-CD1589A19C4B}" type="presOf" srcId="{0F5640C0-1BC7-4660-A040-70F7E99A2254}" destId="{737AD792-77C6-41F5-B366-9D49D1127137}" srcOrd="0" destOrd="0" presId="urn:microsoft.com/office/officeart/2011/layout/TabList"/>
    <dgm:cxn modelId="{919E8D57-213B-4FDF-B951-3F2840605AF6}" type="presOf" srcId="{99626C9E-E86A-4C2A-A15E-6E5045A21E0F}" destId="{B1CC8078-DFC8-4DBE-AEE8-A1883CAFB3F0}" srcOrd="0" destOrd="0" presId="urn:microsoft.com/office/officeart/2011/layout/TabList"/>
    <dgm:cxn modelId="{BE6EAB77-5CB2-4710-B87E-DB4DD7569335}" srcId="{071E8FEB-56A8-4E20-9B34-ED7A2979ECA9}" destId="{C6F60551-93C5-4DFF-AA9C-7D13E277E0F0}" srcOrd="3" destOrd="0" parTransId="{A692453C-D1EC-4E1E-B59F-77A78EE3F659}" sibTransId="{D3057718-5D0F-41C3-8A15-B1A1CEEAE382}"/>
    <dgm:cxn modelId="{B03A1B7C-6A13-4C3D-8899-3D859F8A0C02}" type="presOf" srcId="{F3A9E65F-6262-4A98-A9A1-5C1CEB5A1B22}" destId="{B7074245-97E1-42A0-8931-EAA11F159EA5}" srcOrd="0" destOrd="2" presId="urn:microsoft.com/office/officeart/2011/layout/TabList"/>
    <dgm:cxn modelId="{9A0C1F89-AD23-4631-91E5-85E77F846F47}" type="presOf" srcId="{C6F60551-93C5-4DFF-AA9C-7D13E277E0F0}" destId="{B1CC8078-DFC8-4DBE-AEE8-A1883CAFB3F0}" srcOrd="0" destOrd="2" presId="urn:microsoft.com/office/officeart/2011/layout/TabList"/>
    <dgm:cxn modelId="{42851F8B-E169-4558-9896-BE902EF0FE85}" srcId="{0ABC1FE2-5D90-4226-A2F9-8319E3E9245D}" destId="{E7628A22-D206-40D7-AE22-AAC64228687E}" srcOrd="2" destOrd="0" parTransId="{10431D0B-1BCC-4248-86F1-5539DCD889B3}" sibTransId="{ED45D193-65F5-408C-A282-734FE2FBF521}"/>
    <dgm:cxn modelId="{0AABC294-5D42-4023-82A0-A7E4E1761E99}" srcId="{071E8FEB-56A8-4E20-9B34-ED7A2979ECA9}" destId="{299233D3-A0A4-4C94-92E4-CC954FF7EBFA}" srcOrd="5" destOrd="0" parTransId="{63BBC3B1-AAB4-48C5-BEBE-80D69C9B86BF}" sibTransId="{244E766D-7937-4679-9C23-75D4455CB098}"/>
    <dgm:cxn modelId="{DA2FF3C5-66F5-4740-B7E4-793B6A6967A6}" srcId="{071E8FEB-56A8-4E20-9B34-ED7A2979ECA9}" destId="{33F56F77-5767-4FC7-A2C4-8544B5C3B38B}" srcOrd="4" destOrd="0" parTransId="{C5028391-3278-478A-856D-D9A40757FBC1}" sibTransId="{411EFD3A-1240-4589-9D2E-FE89F7569E95}"/>
    <dgm:cxn modelId="{80B3D0CC-F14B-474C-8EE0-CB42C3E6EDFA}" type="presOf" srcId="{C6AED9BE-C773-4F80-97D2-559934CDC13C}" destId="{B1CC8078-DFC8-4DBE-AEE8-A1883CAFB3F0}" srcOrd="0" destOrd="1" presId="urn:microsoft.com/office/officeart/2011/layout/TabList"/>
    <dgm:cxn modelId="{F8A53ED3-3C77-4037-8EE3-5A85827B25CC}" type="presOf" srcId="{299233D3-A0A4-4C94-92E4-CC954FF7EBFA}" destId="{B1CC8078-DFC8-4DBE-AEE8-A1883CAFB3F0}" srcOrd="0" destOrd="4" presId="urn:microsoft.com/office/officeart/2011/layout/TabList"/>
    <dgm:cxn modelId="{4DF3F1D8-258B-4A2F-A96F-7D055E22C2E7}" type="presOf" srcId="{0ABC1FE2-5D90-4226-A2F9-8319E3E9245D}" destId="{E8FD4AD7-6639-45C7-9A68-079F97A272DC}" srcOrd="0" destOrd="0" presId="urn:microsoft.com/office/officeart/2011/layout/TabList"/>
    <dgm:cxn modelId="{C16FF7DF-DFFE-4649-8F94-FDF19F3968E5}" srcId="{071E8FEB-56A8-4E20-9B34-ED7A2979ECA9}" destId="{C6AED9BE-C773-4F80-97D2-559934CDC13C}" srcOrd="2" destOrd="0" parTransId="{AAD6F744-7A47-4A2D-9C3F-C10151748A9B}" sibTransId="{D8A88D18-2C68-457C-A3DB-5BD792F4A490}"/>
    <dgm:cxn modelId="{0147F8EB-96E8-438D-AA27-A12F858D64B7}" srcId="{0ABC1FE2-5D90-4226-A2F9-8319E3E9245D}" destId="{4597EE8F-64E1-452A-8B4A-0B41168A4068}" srcOrd="1" destOrd="0" parTransId="{C6CD3CCD-14D5-484F-8107-911EBB3402F8}" sibTransId="{772A2BA1-1DE0-4D4D-979C-27A9B4D831D9}"/>
    <dgm:cxn modelId="{908F1CEE-7656-4C8A-8BEB-F50CE81F5728}" srcId="{0ABC1FE2-5D90-4226-A2F9-8319E3E9245D}" destId="{0F5640C0-1BC7-4660-A040-70F7E99A2254}" srcOrd="0" destOrd="0" parTransId="{62242CC5-9433-45A1-AEEF-D9DA715B4030}" sibTransId="{0A9E0CA3-D83E-45D9-993D-89016010EBC9}"/>
    <dgm:cxn modelId="{EB8A1EF4-9DE6-4CF0-87C8-F4137704EE6A}" srcId="{17D8FFE6-3F7A-43C3-9C66-7BA6F6CB3127}" destId="{071E8FEB-56A8-4E20-9B34-ED7A2979ECA9}" srcOrd="0" destOrd="0" parTransId="{585B2DA8-A2D1-453C-8947-0D7387F7D8E3}" sibTransId="{4A0242E2-CCEF-4D1C-9AA5-54597659A0FC}"/>
    <dgm:cxn modelId="{4FF671F4-15D7-44CE-9E23-7F19FCAE68C3}" srcId="{071E8FEB-56A8-4E20-9B34-ED7A2979ECA9}" destId="{A5B9DCEC-FC1D-40FE-8C2A-BC15645A0C57}" srcOrd="0" destOrd="0" parTransId="{57BE241B-0835-40AC-9D6A-FEEF85B639F9}" sibTransId="{46171274-3D8F-4EAC-B76D-1B42CD25009B}"/>
    <dgm:cxn modelId="{0B266FCD-E26F-4BFC-B1C7-5DF149B8743D}" type="presParOf" srcId="{C9A8E54A-3803-4CE1-85FC-5E90A5663B35}" destId="{514B8F73-4A0D-4977-9EE1-852C1A6A2564}" srcOrd="0" destOrd="0" presId="urn:microsoft.com/office/officeart/2011/layout/TabList"/>
    <dgm:cxn modelId="{AAF8E294-D853-4C3D-B598-DD1A3E9C8D04}" type="presParOf" srcId="{514B8F73-4A0D-4977-9EE1-852C1A6A2564}" destId="{3C3F0153-98B2-47E6-800F-EFD577290C60}" srcOrd="0" destOrd="0" presId="urn:microsoft.com/office/officeart/2011/layout/TabList"/>
    <dgm:cxn modelId="{B19D118B-E1F2-4626-B8FD-3DB9DF77450B}" type="presParOf" srcId="{514B8F73-4A0D-4977-9EE1-852C1A6A2564}" destId="{5442A7A5-04B3-4CBA-AC29-2209273EEBAF}" srcOrd="1" destOrd="0" presId="urn:microsoft.com/office/officeart/2011/layout/TabList"/>
    <dgm:cxn modelId="{8D03DA5C-21D8-4963-AC89-88955A4C105E}" type="presParOf" srcId="{514B8F73-4A0D-4977-9EE1-852C1A6A2564}" destId="{BEFADF0E-861A-4DEB-A2F0-FAA98F5EFCE7}" srcOrd="2" destOrd="0" presId="urn:microsoft.com/office/officeart/2011/layout/TabList"/>
    <dgm:cxn modelId="{4B028424-7C91-4C09-BC55-550CA5E6F94D}" type="presParOf" srcId="{C9A8E54A-3803-4CE1-85FC-5E90A5663B35}" destId="{B1CC8078-DFC8-4DBE-AEE8-A1883CAFB3F0}" srcOrd="1" destOrd="0" presId="urn:microsoft.com/office/officeart/2011/layout/TabList"/>
    <dgm:cxn modelId="{5EA350BE-E179-4F9D-BDBE-4E5514C716CF}" type="presParOf" srcId="{C9A8E54A-3803-4CE1-85FC-5E90A5663B35}" destId="{E10AE091-65F4-45FE-99F7-7FCC70124BE1}" srcOrd="2" destOrd="0" presId="urn:microsoft.com/office/officeart/2011/layout/TabList"/>
    <dgm:cxn modelId="{2C618D2D-9351-4B88-8A09-65BAC211C62B}" type="presParOf" srcId="{C9A8E54A-3803-4CE1-85FC-5E90A5663B35}" destId="{1E5F1749-5C84-49B4-8099-E4132FAE90C0}" srcOrd="3" destOrd="0" presId="urn:microsoft.com/office/officeart/2011/layout/TabList"/>
    <dgm:cxn modelId="{BC5B2337-3A93-434B-A4B0-734AA5174593}" type="presParOf" srcId="{1E5F1749-5C84-49B4-8099-E4132FAE90C0}" destId="{737AD792-77C6-41F5-B366-9D49D1127137}" srcOrd="0" destOrd="0" presId="urn:microsoft.com/office/officeart/2011/layout/TabList"/>
    <dgm:cxn modelId="{79AC3698-4AF9-4EE7-BC06-8C7B0AF9617A}" type="presParOf" srcId="{1E5F1749-5C84-49B4-8099-E4132FAE90C0}" destId="{E8FD4AD7-6639-45C7-9A68-079F97A272DC}" srcOrd="1" destOrd="0" presId="urn:microsoft.com/office/officeart/2011/layout/TabList"/>
    <dgm:cxn modelId="{1618C33F-C077-401B-BC0C-344D680713DC}" type="presParOf" srcId="{1E5F1749-5C84-49B4-8099-E4132FAE90C0}" destId="{2D95ED42-2A79-4FE9-A3B4-37B9DBF996B2}" srcOrd="2" destOrd="0" presId="urn:microsoft.com/office/officeart/2011/layout/TabList"/>
    <dgm:cxn modelId="{AED204D6-3963-46FB-ACC0-04782EBC80F8}" type="presParOf" srcId="{C9A8E54A-3803-4CE1-85FC-5E90A5663B35}" destId="{B7074245-97E1-42A0-8931-EAA11F159EA5}" srcOrd="4" destOrd="0" presId="urn:microsoft.com/office/officeart/2011/layout/TabList"/>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2C18C-D0B8-4224-92AF-7C3510CE8F80}">
      <dsp:nvSpPr>
        <dsp:cNvPr id="0" name=""/>
        <dsp:cNvSpPr/>
      </dsp:nvSpPr>
      <dsp:spPr>
        <a:xfrm rot="5400000">
          <a:off x="7241222" y="-3116119"/>
          <a:ext cx="742589" cy="7164721"/>
        </a:xfrm>
        <a:prstGeom prst="round2SameRect">
          <a:avLst/>
        </a:prstGeom>
        <a:solidFill>
          <a:schemeClr val="accent5">
            <a:lumMod val="20000"/>
            <a:lumOff val="80000"/>
            <a:alpha val="9000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kumimoji="0" lang="en-US" sz="1400" b="1" i="0" u="none" strike="noStrike" kern="1200" cap="none" spc="0" normalizeH="0" baseline="0" noProof="0" dirty="0">
              <a:ln>
                <a:noFill/>
              </a:ln>
              <a:solidFill>
                <a:schemeClr val="tx1"/>
              </a:solidFill>
              <a:effectLst/>
              <a:uLnTx/>
              <a:uFillTx/>
              <a:latin typeface="Quicksand"/>
              <a:ea typeface="Times New Roman" panose="02020603050405020304" pitchFamily="18" charset="0"/>
              <a:cs typeface="+mn-cs"/>
            </a:rPr>
            <a:t>Revision</a:t>
          </a:r>
          <a:r>
            <a:rPr kumimoji="0" lang="en-US" sz="1400" b="1" i="0" u="none" strike="noStrike" kern="1200" cap="none" spc="0" normalizeH="0" noProof="0" dirty="0">
              <a:ln>
                <a:noFill/>
              </a:ln>
              <a:solidFill>
                <a:schemeClr val="tx1"/>
              </a:solidFill>
              <a:effectLst/>
              <a:uLnTx/>
              <a:uFillTx/>
              <a:latin typeface="Quicksand"/>
              <a:ea typeface="Times New Roman" panose="02020603050405020304" pitchFamily="18" charset="0"/>
              <a:cs typeface="+mn-cs"/>
            </a:rPr>
            <a:t> of the National Policy, adoption of the SDG targets, setting up of Vision 2050 testing of DWA and rolling out, building block assessment</a:t>
          </a:r>
          <a:endParaRPr lang="en-RW" sz="1400" b="1" kern="1200" dirty="0">
            <a:solidFill>
              <a:schemeClr val="tx1"/>
            </a:solidFill>
            <a:latin typeface="Quicksand"/>
          </a:endParaRPr>
        </a:p>
      </dsp:txBody>
      <dsp:txXfrm rot="-5400000">
        <a:off x="4030156" y="131197"/>
        <a:ext cx="7128471" cy="670089"/>
      </dsp:txXfrm>
    </dsp:sp>
    <dsp:sp modelId="{A8F5AF69-38B7-403A-8F73-3BE07B2124EA}">
      <dsp:nvSpPr>
        <dsp:cNvPr id="0" name=""/>
        <dsp:cNvSpPr/>
      </dsp:nvSpPr>
      <dsp:spPr>
        <a:xfrm>
          <a:off x="0" y="2123"/>
          <a:ext cx="4030156" cy="928237"/>
        </a:xfrm>
        <a:prstGeom prst="roundRect">
          <a:avLst/>
        </a:prstGeom>
        <a:solidFill>
          <a:schemeClr val="accent3">
            <a:lumMod val="50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kumimoji="0" lang="en-US" sz="2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Quicksand"/>
              <a:ea typeface="Times New Roman" panose="02020603050405020304" pitchFamily="18" charset="0"/>
              <a:cs typeface="+mn-cs"/>
            </a:rPr>
            <a:t>2016 – up to now: </a:t>
          </a:r>
          <a:endParaRPr lang="en-RW" sz="2800" b="1" kern="1200" dirty="0">
            <a:solidFill>
              <a:schemeClr val="bg1"/>
            </a:solidFill>
            <a:effectLst>
              <a:outerShdw blurRad="38100" dist="38100" dir="2700000" algn="tl">
                <a:srgbClr val="000000">
                  <a:alpha val="43137"/>
                </a:srgbClr>
              </a:outerShdw>
            </a:effectLst>
            <a:latin typeface="Quicksand"/>
          </a:endParaRPr>
        </a:p>
      </dsp:txBody>
      <dsp:txXfrm>
        <a:off x="45313" y="47436"/>
        <a:ext cx="3939530" cy="837611"/>
      </dsp:txXfrm>
    </dsp:sp>
    <dsp:sp modelId="{2B3CA61B-ABA8-46DD-857D-827726808160}">
      <dsp:nvSpPr>
        <dsp:cNvPr id="0" name=""/>
        <dsp:cNvSpPr/>
      </dsp:nvSpPr>
      <dsp:spPr>
        <a:xfrm rot="5400000">
          <a:off x="7241222" y="-2141469"/>
          <a:ext cx="742589" cy="7164721"/>
        </a:xfrm>
        <a:prstGeom prst="round2SameRect">
          <a:avLst/>
        </a:prstGeom>
        <a:solidFill>
          <a:schemeClr val="accent5">
            <a:lumMod val="20000"/>
            <a:lumOff val="80000"/>
            <a:alpha val="9000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GB" sz="1400" b="1" kern="1200" dirty="0">
              <a:solidFill>
                <a:schemeClr val="tx1"/>
              </a:solidFill>
              <a:latin typeface="Quicksand"/>
              <a:ea typeface="Times New Roman" panose="02020603050405020304" pitchFamily="18" charset="0"/>
            </a:rPr>
            <a:t>Rwanda’s Economic Development and Poverty Reduction Strategy (EDPRS II) and Development of the National Water and Sanitation Policy in 2010 (MDG era), setting the first national tariff</a:t>
          </a:r>
          <a:endParaRPr lang="en-RW" sz="1400" b="1" kern="1200" dirty="0">
            <a:solidFill>
              <a:schemeClr val="tx1"/>
            </a:solidFill>
            <a:latin typeface="Quicksand"/>
          </a:endParaRPr>
        </a:p>
      </dsp:txBody>
      <dsp:txXfrm rot="-5400000">
        <a:off x="4030156" y="1105847"/>
        <a:ext cx="7128471" cy="670089"/>
      </dsp:txXfrm>
    </dsp:sp>
    <dsp:sp modelId="{19C41740-4318-4AFC-91AC-CAE8D6DA950D}">
      <dsp:nvSpPr>
        <dsp:cNvPr id="0" name=""/>
        <dsp:cNvSpPr/>
      </dsp:nvSpPr>
      <dsp:spPr>
        <a:xfrm>
          <a:off x="0" y="976772"/>
          <a:ext cx="4030156" cy="928237"/>
        </a:xfrm>
        <a:prstGeom prst="roundRect">
          <a:avLst/>
        </a:prstGeom>
        <a:solidFill>
          <a:schemeClr val="accent3">
            <a:lumMod val="50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b="1" kern="1200" dirty="0">
              <a:solidFill>
                <a:schemeClr val="bg1"/>
              </a:solidFill>
              <a:effectLst>
                <a:outerShdw blurRad="38100" dist="38100" dir="2700000" algn="tl">
                  <a:srgbClr val="000000">
                    <a:alpha val="43137"/>
                  </a:srgbClr>
                </a:outerShdw>
              </a:effectLst>
              <a:latin typeface="Quicksand"/>
              <a:ea typeface="Times New Roman" panose="02020603050405020304" pitchFamily="18" charset="0"/>
            </a:rPr>
            <a:t>2008 – 2012</a:t>
          </a:r>
          <a:endParaRPr lang="en-RW" sz="2800" b="1" kern="1200" dirty="0">
            <a:solidFill>
              <a:schemeClr val="bg1"/>
            </a:solidFill>
            <a:effectLst>
              <a:outerShdw blurRad="38100" dist="38100" dir="2700000" algn="tl">
                <a:srgbClr val="000000">
                  <a:alpha val="43137"/>
                </a:srgbClr>
              </a:outerShdw>
            </a:effectLst>
            <a:latin typeface="Quicksand"/>
          </a:endParaRPr>
        </a:p>
      </dsp:txBody>
      <dsp:txXfrm>
        <a:off x="45313" y="1022085"/>
        <a:ext cx="3939530" cy="837611"/>
      </dsp:txXfrm>
    </dsp:sp>
    <dsp:sp modelId="{E94F5F74-0430-4058-B6BB-4317C35C8CC9}">
      <dsp:nvSpPr>
        <dsp:cNvPr id="0" name=""/>
        <dsp:cNvSpPr/>
      </dsp:nvSpPr>
      <dsp:spPr>
        <a:xfrm rot="5400000">
          <a:off x="7241222" y="-1172389"/>
          <a:ext cx="742589" cy="7164721"/>
        </a:xfrm>
        <a:prstGeom prst="round2SameRect">
          <a:avLst/>
        </a:prstGeom>
        <a:solidFill>
          <a:schemeClr val="accent5">
            <a:lumMod val="20000"/>
            <a:lumOff val="80000"/>
            <a:alpha val="9000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kumimoji="0" lang="en-US" sz="1400" b="1" i="0" u="none" strike="noStrike" kern="1200" cap="none" spc="0" normalizeH="0" noProof="0" dirty="0">
              <a:ln>
                <a:noFill/>
              </a:ln>
              <a:solidFill>
                <a:schemeClr val="tx1"/>
              </a:solidFill>
              <a:effectLst/>
              <a:uLnTx/>
              <a:uFillTx/>
              <a:latin typeface="Quicksand"/>
              <a:ea typeface="Times New Roman" panose="02020603050405020304" pitchFamily="18" charset="0"/>
              <a:cs typeface="+mn-cs"/>
            </a:rPr>
            <a:t>First strategic planning in terms </a:t>
          </a:r>
          <a:r>
            <a:rPr lang="en-US" sz="1400" b="1" kern="1200" dirty="0">
              <a:solidFill>
                <a:schemeClr val="tx1"/>
              </a:solidFill>
              <a:latin typeface="Quicksand"/>
              <a:ea typeface="Times New Roman" panose="02020603050405020304" pitchFamily="18" charset="0"/>
            </a:rPr>
            <a:t>of  Poverty Reduction Strategy Paper, </a:t>
          </a:r>
          <a:r>
            <a:rPr kumimoji="0" lang="en-US" sz="1400" b="1" i="0" u="none" strike="noStrike" kern="1200" cap="none" spc="0" normalizeH="0" baseline="0" noProof="0" dirty="0">
              <a:ln>
                <a:noFill/>
              </a:ln>
              <a:solidFill>
                <a:schemeClr val="tx1"/>
              </a:solidFill>
              <a:effectLst/>
              <a:uLnTx/>
              <a:uFillTx/>
              <a:latin typeface="Quicksand"/>
              <a:ea typeface="Times New Roman" panose="02020603050405020304" pitchFamily="18" charset="0"/>
              <a:cs typeface="+mn-cs"/>
            </a:rPr>
            <a:t>testing of the first PPP in rural water supply services and its adoption in 2004</a:t>
          </a:r>
          <a:endParaRPr lang="en-RW" sz="1400" b="1" kern="1200" dirty="0">
            <a:solidFill>
              <a:schemeClr val="tx1"/>
            </a:solidFill>
            <a:latin typeface="Quicksand"/>
          </a:endParaRPr>
        </a:p>
      </dsp:txBody>
      <dsp:txXfrm rot="-5400000">
        <a:off x="4030156" y="2074927"/>
        <a:ext cx="7128471" cy="670089"/>
      </dsp:txXfrm>
    </dsp:sp>
    <dsp:sp modelId="{474E82B9-3B4C-4FF7-A56D-3FD631AA04A5}">
      <dsp:nvSpPr>
        <dsp:cNvPr id="0" name=""/>
        <dsp:cNvSpPr/>
      </dsp:nvSpPr>
      <dsp:spPr>
        <a:xfrm>
          <a:off x="0" y="1951421"/>
          <a:ext cx="4030156" cy="928237"/>
        </a:xfrm>
        <a:prstGeom prst="roundRect">
          <a:avLst/>
        </a:prstGeom>
        <a:solidFill>
          <a:schemeClr val="accent3">
            <a:lumMod val="50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kumimoji="0" lang="en-US" sz="2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Quicksand"/>
              <a:ea typeface="Times New Roman" panose="02020603050405020304" pitchFamily="18" charset="0"/>
              <a:cs typeface="+mn-cs"/>
            </a:rPr>
            <a:t>2002 -2005</a:t>
          </a:r>
        </a:p>
      </dsp:txBody>
      <dsp:txXfrm>
        <a:off x="45313" y="1996734"/>
        <a:ext cx="3939530" cy="837611"/>
      </dsp:txXfrm>
    </dsp:sp>
    <dsp:sp modelId="{CD08AD40-3EFA-4532-A9B4-2A4A25AF46C4}">
      <dsp:nvSpPr>
        <dsp:cNvPr id="0" name=""/>
        <dsp:cNvSpPr/>
      </dsp:nvSpPr>
      <dsp:spPr>
        <a:xfrm rot="5400000">
          <a:off x="7241222" y="-158769"/>
          <a:ext cx="742589" cy="7164721"/>
        </a:xfrm>
        <a:prstGeom prst="round2SameRect">
          <a:avLst/>
        </a:prstGeom>
        <a:solidFill>
          <a:schemeClr val="accent5">
            <a:lumMod val="20000"/>
            <a:lumOff val="80000"/>
            <a:alpha val="9000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solidFill>
                <a:schemeClr val="tx1"/>
              </a:solidFill>
              <a:latin typeface="Quicksand"/>
              <a:ea typeface="Times New Roman" panose="02020603050405020304" pitchFamily="18" charset="0"/>
            </a:rPr>
            <a:t>Country Vision 2020 setting, the s</a:t>
          </a:r>
          <a:r>
            <a:rPr kumimoji="0" lang="en-US" sz="1600" b="1" i="0" u="none" strike="noStrike" kern="1200" cap="none" spc="0" normalizeH="0" baseline="0" noProof="0" dirty="0">
              <a:ln>
                <a:noFill/>
              </a:ln>
              <a:solidFill>
                <a:schemeClr val="tx1"/>
              </a:solidFill>
              <a:effectLst/>
              <a:uLnTx/>
              <a:uFillTx/>
              <a:latin typeface="Quicksand"/>
              <a:ea typeface="Times New Roman" panose="02020603050405020304" pitchFamily="18" charset="0"/>
              <a:cs typeface="+mn-cs"/>
            </a:rPr>
            <a:t>tart of the decentralization process</a:t>
          </a:r>
          <a:endParaRPr lang="en-RW" sz="1600" b="1" kern="1200" dirty="0">
            <a:solidFill>
              <a:schemeClr val="tx1"/>
            </a:solidFill>
            <a:latin typeface="Quicksand"/>
          </a:endParaRPr>
        </a:p>
      </dsp:txBody>
      <dsp:txXfrm rot="-5400000">
        <a:off x="4030156" y="3088547"/>
        <a:ext cx="7128471" cy="670089"/>
      </dsp:txXfrm>
    </dsp:sp>
    <dsp:sp modelId="{9EAF6B1E-5C12-48D8-94E2-71AB79FC8E86}">
      <dsp:nvSpPr>
        <dsp:cNvPr id="0" name=""/>
        <dsp:cNvSpPr/>
      </dsp:nvSpPr>
      <dsp:spPr>
        <a:xfrm>
          <a:off x="0" y="2926071"/>
          <a:ext cx="4030156" cy="928237"/>
        </a:xfrm>
        <a:prstGeom prst="roundRect">
          <a:avLst/>
        </a:prstGeom>
        <a:solidFill>
          <a:schemeClr val="accent3">
            <a:lumMod val="50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kumimoji="0" lang="en-US" sz="2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Quicksand"/>
              <a:ea typeface="Times New Roman" panose="02020603050405020304" pitchFamily="18" charset="0"/>
              <a:cs typeface="+mn-cs"/>
            </a:rPr>
            <a:t>2000</a:t>
          </a:r>
          <a:endParaRPr lang="en-RW" sz="2800" b="1" kern="1200" dirty="0">
            <a:solidFill>
              <a:schemeClr val="bg1"/>
            </a:solidFill>
            <a:effectLst>
              <a:outerShdw blurRad="38100" dist="38100" dir="2700000" algn="tl">
                <a:srgbClr val="000000">
                  <a:alpha val="43137"/>
                </a:srgbClr>
              </a:outerShdw>
            </a:effectLst>
            <a:latin typeface="Quicksand"/>
          </a:endParaRPr>
        </a:p>
      </dsp:txBody>
      <dsp:txXfrm>
        <a:off x="45313" y="2971384"/>
        <a:ext cx="3939530" cy="837611"/>
      </dsp:txXfrm>
    </dsp:sp>
    <dsp:sp modelId="{9FC28F7F-F2FB-44F0-8A7E-8EF6AAD1A048}">
      <dsp:nvSpPr>
        <dsp:cNvPr id="0" name=""/>
        <dsp:cNvSpPr/>
      </dsp:nvSpPr>
      <dsp:spPr>
        <a:xfrm rot="5400000">
          <a:off x="7241222" y="832959"/>
          <a:ext cx="742589" cy="7164721"/>
        </a:xfrm>
        <a:prstGeom prst="round2SameRect">
          <a:avLst/>
        </a:prstGeom>
        <a:solidFill>
          <a:schemeClr val="accent5">
            <a:lumMod val="20000"/>
            <a:lumOff val="80000"/>
            <a:alpha val="9000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b="1" kern="1200" dirty="0">
              <a:solidFill>
                <a:schemeClr val="tx1"/>
              </a:solidFill>
              <a:latin typeface="Quicksand"/>
            </a:rPr>
            <a:t>Emergency situation, rebuilding the country, all facilities destroyed or non-functional, no policy in place</a:t>
          </a:r>
          <a:endParaRPr lang="en-RW" sz="1600" b="1" kern="1200" dirty="0">
            <a:solidFill>
              <a:schemeClr val="tx1"/>
            </a:solidFill>
            <a:latin typeface="Quicksand"/>
          </a:endParaRPr>
        </a:p>
      </dsp:txBody>
      <dsp:txXfrm rot="-5400000">
        <a:off x="4030156" y="4080275"/>
        <a:ext cx="7128471" cy="670089"/>
      </dsp:txXfrm>
    </dsp:sp>
    <dsp:sp modelId="{FAD207B3-3EFC-4DA7-BC46-065AB2D53925}">
      <dsp:nvSpPr>
        <dsp:cNvPr id="0" name=""/>
        <dsp:cNvSpPr/>
      </dsp:nvSpPr>
      <dsp:spPr>
        <a:xfrm>
          <a:off x="0" y="3900720"/>
          <a:ext cx="4030156" cy="928237"/>
        </a:xfrm>
        <a:prstGeom prst="roundRect">
          <a:avLst/>
        </a:prstGeom>
        <a:solidFill>
          <a:schemeClr val="accent3">
            <a:lumMod val="50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kumimoji="0" lang="en-US" sz="2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Quicksand"/>
              <a:ea typeface="Times New Roman" panose="02020603050405020304" pitchFamily="18" charset="0"/>
              <a:cs typeface="+mn-cs"/>
            </a:rPr>
            <a:t>1994 – 2000</a:t>
          </a:r>
          <a:endParaRPr lang="en-RW" sz="2800" b="1" kern="1200" dirty="0">
            <a:solidFill>
              <a:schemeClr val="bg1"/>
            </a:solidFill>
            <a:effectLst>
              <a:outerShdw blurRad="38100" dist="38100" dir="2700000" algn="tl">
                <a:srgbClr val="000000">
                  <a:alpha val="43137"/>
                </a:srgbClr>
              </a:outerShdw>
            </a:effectLst>
            <a:latin typeface="Quicksand"/>
          </a:endParaRPr>
        </a:p>
      </dsp:txBody>
      <dsp:txXfrm>
        <a:off x="45313" y="3946033"/>
        <a:ext cx="3939530" cy="8376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5ED42-2A79-4FE9-A3B4-37B9DBF996B2}">
      <dsp:nvSpPr>
        <dsp:cNvPr id="0" name=""/>
        <dsp:cNvSpPr/>
      </dsp:nvSpPr>
      <dsp:spPr>
        <a:xfrm>
          <a:off x="87694" y="2562148"/>
          <a:ext cx="5984493"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FADF0E-861A-4DEB-A2F0-FAA98F5EFCE7}">
      <dsp:nvSpPr>
        <dsp:cNvPr id="0" name=""/>
        <dsp:cNvSpPr/>
      </dsp:nvSpPr>
      <dsp:spPr>
        <a:xfrm>
          <a:off x="0" y="528734"/>
          <a:ext cx="5984493"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3F0153-98B2-47E6-800F-EFD577290C60}">
      <dsp:nvSpPr>
        <dsp:cNvPr id="0" name=""/>
        <dsp:cNvSpPr/>
      </dsp:nvSpPr>
      <dsp:spPr>
        <a:xfrm>
          <a:off x="1514428" y="903"/>
          <a:ext cx="4428524" cy="526987"/>
        </a:xfrm>
        <a:prstGeom prst="rect">
          <a:avLst/>
        </a:prstGeom>
        <a:solidFill>
          <a:srgbClr val="B1D580"/>
        </a:solid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l" defTabSz="889000">
            <a:lnSpc>
              <a:spcPct val="90000"/>
            </a:lnSpc>
            <a:spcBef>
              <a:spcPct val="0"/>
            </a:spcBef>
            <a:spcAft>
              <a:spcPct val="35000"/>
            </a:spcAft>
            <a:buNone/>
          </a:pPr>
          <a:r>
            <a:rPr lang="en-GB" sz="2000" kern="1200" dirty="0">
              <a:latin typeface="Quicksand"/>
            </a:rPr>
            <a:t>BB score: 4.0</a:t>
          </a:r>
          <a:endParaRPr lang="en-RW" sz="2000" kern="1200" dirty="0">
            <a:latin typeface="Quicksand"/>
          </a:endParaRPr>
        </a:p>
      </dsp:txBody>
      <dsp:txXfrm>
        <a:off x="1514428" y="903"/>
        <a:ext cx="4428524" cy="526987"/>
      </dsp:txXfrm>
    </dsp:sp>
    <dsp:sp modelId="{5442A7A5-04B3-4CBA-AC29-2209273EEBAF}">
      <dsp:nvSpPr>
        <dsp:cNvPr id="0" name=""/>
        <dsp:cNvSpPr/>
      </dsp:nvSpPr>
      <dsp:spPr>
        <a:xfrm>
          <a:off x="0" y="1746"/>
          <a:ext cx="1555968" cy="526987"/>
        </a:xfrm>
        <a:prstGeom prst="round2SameRect">
          <a:avLst>
            <a:gd name="adj1" fmla="val 16670"/>
            <a:gd name="adj2" fmla="val 0"/>
          </a:avLst>
        </a:prstGeom>
        <a:solidFill>
          <a:srgbClr val="72B5CC"/>
        </a:solidFill>
        <a:ln w="12700" cap="flat" cmpd="sng" algn="ctr">
          <a:solidFill>
            <a:srgbClr val="72B5C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Quicksand"/>
            </a:rPr>
            <a:t>Current</a:t>
          </a:r>
          <a:endParaRPr lang="en-RW" sz="2000" kern="1200" dirty="0">
            <a:latin typeface="Quicksand"/>
          </a:endParaRPr>
        </a:p>
      </dsp:txBody>
      <dsp:txXfrm>
        <a:off x="25730" y="27476"/>
        <a:ext cx="1504508" cy="501257"/>
      </dsp:txXfrm>
    </dsp:sp>
    <dsp:sp modelId="{B1CC8078-DFC8-4DBE-AEE8-A1883CAFB3F0}">
      <dsp:nvSpPr>
        <dsp:cNvPr id="0" name=""/>
        <dsp:cNvSpPr/>
      </dsp:nvSpPr>
      <dsp:spPr>
        <a:xfrm>
          <a:off x="0" y="528734"/>
          <a:ext cx="5984493" cy="14800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lr>
              <a:schemeClr val="bg2"/>
            </a:buClr>
            <a:buChar char="•"/>
          </a:pPr>
          <a:r>
            <a:rPr lang="en-GB" sz="1800" kern="1200" dirty="0">
              <a:latin typeface="Quicksand"/>
            </a:rPr>
            <a:t>National Policies for Water and Sanitation</a:t>
          </a:r>
          <a:endParaRPr lang="en-RW" sz="1800" kern="1200" dirty="0">
            <a:latin typeface="Quicksand"/>
          </a:endParaRPr>
        </a:p>
        <a:p>
          <a:pPr marL="171450" lvl="1" indent="-171450" algn="l" defTabSz="800100">
            <a:lnSpc>
              <a:spcPct val="90000"/>
            </a:lnSpc>
            <a:spcBef>
              <a:spcPct val="0"/>
            </a:spcBef>
            <a:spcAft>
              <a:spcPct val="15000"/>
            </a:spcAft>
            <a:buClr>
              <a:schemeClr val="bg2"/>
            </a:buClr>
            <a:buChar char="•"/>
          </a:pPr>
          <a:r>
            <a:rPr lang="en-GB" sz="1800" kern="1200" dirty="0">
              <a:latin typeface="Quicksand"/>
            </a:rPr>
            <a:t>Strong Coordination under the SWG and </a:t>
          </a:r>
          <a:r>
            <a:rPr lang="en-GB" sz="1800" kern="1200" dirty="0" err="1">
              <a:latin typeface="Quicksand"/>
            </a:rPr>
            <a:t>SWAp</a:t>
          </a:r>
          <a:r>
            <a:rPr lang="en-GB" sz="1800" kern="1200" dirty="0">
              <a:latin typeface="Quicksand"/>
            </a:rPr>
            <a:t> Secretariat</a:t>
          </a:r>
          <a:endParaRPr lang="en-RW" sz="1800" kern="1200" dirty="0">
            <a:latin typeface="Quicksand"/>
          </a:endParaRPr>
        </a:p>
        <a:p>
          <a:pPr marL="171450" lvl="1" indent="-171450" algn="l" defTabSz="800100">
            <a:lnSpc>
              <a:spcPct val="90000"/>
            </a:lnSpc>
            <a:spcBef>
              <a:spcPct val="0"/>
            </a:spcBef>
            <a:spcAft>
              <a:spcPct val="15000"/>
            </a:spcAft>
            <a:buClr>
              <a:schemeClr val="bg2"/>
            </a:buClr>
            <a:buChar char="•"/>
          </a:pPr>
          <a:r>
            <a:rPr lang="en-GB" sz="1800" kern="1200" dirty="0">
              <a:latin typeface="Quicksand"/>
            </a:rPr>
            <a:t>TWGs established </a:t>
          </a:r>
          <a:endParaRPr lang="en-RW" sz="1800" kern="1200" dirty="0">
            <a:latin typeface="Quicksand"/>
          </a:endParaRPr>
        </a:p>
      </dsp:txBody>
      <dsp:txXfrm>
        <a:off x="0" y="528734"/>
        <a:ext cx="5984493" cy="1480077"/>
      </dsp:txXfrm>
    </dsp:sp>
    <dsp:sp modelId="{737AD792-77C6-41F5-B366-9D49D1127137}">
      <dsp:nvSpPr>
        <dsp:cNvPr id="0" name=""/>
        <dsp:cNvSpPr/>
      </dsp:nvSpPr>
      <dsp:spPr>
        <a:xfrm>
          <a:off x="1887563" y="2021986"/>
          <a:ext cx="3444019" cy="526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l" defTabSz="889000">
            <a:lnSpc>
              <a:spcPct val="90000"/>
            </a:lnSpc>
            <a:spcBef>
              <a:spcPct val="0"/>
            </a:spcBef>
            <a:spcAft>
              <a:spcPct val="35000"/>
            </a:spcAft>
            <a:buNone/>
          </a:pPr>
          <a:endParaRPr lang="en-RW" sz="2000" kern="1200" dirty="0"/>
        </a:p>
      </dsp:txBody>
      <dsp:txXfrm>
        <a:off x="1887563" y="2021986"/>
        <a:ext cx="3444019" cy="526987"/>
      </dsp:txXfrm>
    </dsp:sp>
    <dsp:sp modelId="{E8FD4AD7-6639-45C7-9A68-079F97A272DC}">
      <dsp:nvSpPr>
        <dsp:cNvPr id="0" name=""/>
        <dsp:cNvSpPr/>
      </dsp:nvSpPr>
      <dsp:spPr>
        <a:xfrm>
          <a:off x="-87258" y="2009891"/>
          <a:ext cx="1906745" cy="526987"/>
        </a:xfrm>
        <a:prstGeom prst="round2SameRect">
          <a:avLst>
            <a:gd name="adj1" fmla="val 16670"/>
            <a:gd name="adj2" fmla="val 0"/>
          </a:avLst>
        </a:prstGeom>
        <a:solidFill>
          <a:srgbClr val="72B5CC"/>
        </a:solidFill>
        <a:ln w="12700" cap="flat" cmpd="sng" algn="ctr">
          <a:solidFill>
            <a:srgbClr val="72B5C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GB" sz="2000" kern="1200" dirty="0"/>
            <a:t>Future support</a:t>
          </a:r>
          <a:endParaRPr lang="en-RW" sz="2000" kern="1200" dirty="0"/>
        </a:p>
      </dsp:txBody>
      <dsp:txXfrm>
        <a:off x="-61528" y="2035621"/>
        <a:ext cx="1855285" cy="501257"/>
      </dsp:txXfrm>
    </dsp:sp>
    <dsp:sp modelId="{B7074245-97E1-42A0-8931-EAA11F159EA5}">
      <dsp:nvSpPr>
        <dsp:cNvPr id="0" name=""/>
        <dsp:cNvSpPr/>
      </dsp:nvSpPr>
      <dsp:spPr>
        <a:xfrm>
          <a:off x="0" y="2529485"/>
          <a:ext cx="5984493" cy="1054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171450" lvl="1" indent="-171450" algn="l" defTabSz="800100">
            <a:lnSpc>
              <a:spcPct val="90000"/>
            </a:lnSpc>
            <a:spcBef>
              <a:spcPct val="0"/>
            </a:spcBef>
            <a:spcAft>
              <a:spcPct val="15000"/>
            </a:spcAft>
            <a:buClr>
              <a:schemeClr val="bg2"/>
            </a:buClr>
            <a:buChar char="•"/>
          </a:pPr>
          <a:r>
            <a:rPr lang="en-GB" sz="1800" kern="1200" dirty="0">
              <a:latin typeface="Quicksand"/>
            </a:rPr>
            <a:t>Revision of the existing Water and Sanitation Policies to be more aligned to the SDGs and improved delegated management</a:t>
          </a:r>
          <a:endParaRPr lang="en-RW" sz="1800" kern="1200" dirty="0">
            <a:latin typeface="Quicksand"/>
          </a:endParaRPr>
        </a:p>
        <a:p>
          <a:pPr marL="171450" lvl="1" indent="-171450" algn="l" defTabSz="800100">
            <a:lnSpc>
              <a:spcPct val="90000"/>
            </a:lnSpc>
            <a:spcBef>
              <a:spcPct val="0"/>
            </a:spcBef>
            <a:spcAft>
              <a:spcPct val="15000"/>
            </a:spcAft>
            <a:buClr>
              <a:schemeClr val="bg2"/>
            </a:buClr>
            <a:buChar char="•"/>
          </a:pPr>
          <a:r>
            <a:rPr lang="en-GB" sz="1800" kern="1200" dirty="0">
              <a:latin typeface="Quicksand"/>
            </a:rPr>
            <a:t>Reinforce the TWGs under the SWG Coordination</a:t>
          </a:r>
          <a:endParaRPr lang="en-RW" sz="1800" kern="1200" dirty="0">
            <a:latin typeface="Quicksand"/>
          </a:endParaRPr>
        </a:p>
        <a:p>
          <a:pPr marL="171450" lvl="1" indent="-171450" algn="l" defTabSz="800100">
            <a:lnSpc>
              <a:spcPct val="90000"/>
            </a:lnSpc>
            <a:spcBef>
              <a:spcPct val="0"/>
            </a:spcBef>
            <a:spcAft>
              <a:spcPct val="15000"/>
            </a:spcAft>
            <a:buClr>
              <a:schemeClr val="bg2"/>
            </a:buClr>
            <a:buChar char="•"/>
          </a:pPr>
          <a:r>
            <a:rPr lang="en-GB" sz="1800" kern="1200" dirty="0">
              <a:latin typeface="Quicksand"/>
            </a:rPr>
            <a:t>Support the operationalization of the SWG </a:t>
          </a:r>
          <a:endParaRPr lang="en-RW" sz="1800" kern="1200" dirty="0">
            <a:latin typeface="Quicksand"/>
          </a:endParaRPr>
        </a:p>
        <a:p>
          <a:pPr marL="171450" lvl="1" indent="-171450" algn="l" defTabSz="800100">
            <a:lnSpc>
              <a:spcPct val="90000"/>
            </a:lnSpc>
            <a:spcBef>
              <a:spcPct val="0"/>
            </a:spcBef>
            <a:spcAft>
              <a:spcPct val="15000"/>
            </a:spcAft>
            <a:buClr>
              <a:schemeClr val="bg2"/>
            </a:buClr>
            <a:buChar char="•"/>
          </a:pPr>
          <a:r>
            <a:rPr lang="en-GB" sz="1800" kern="1200" dirty="0">
              <a:latin typeface="Quicksand"/>
            </a:rPr>
            <a:t>Sector Performance review on annual basis</a:t>
          </a:r>
          <a:endParaRPr lang="en-RW" sz="1800" kern="1200" dirty="0">
            <a:latin typeface="Quicksand"/>
          </a:endParaRPr>
        </a:p>
      </dsp:txBody>
      <dsp:txXfrm>
        <a:off x="0" y="2529485"/>
        <a:ext cx="5984493" cy="10541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5ED42-2A79-4FE9-A3B4-37B9DBF996B2}">
      <dsp:nvSpPr>
        <dsp:cNvPr id="0" name=""/>
        <dsp:cNvSpPr/>
      </dsp:nvSpPr>
      <dsp:spPr>
        <a:xfrm>
          <a:off x="0" y="2563486"/>
          <a:ext cx="5799971"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FADF0E-861A-4DEB-A2F0-FAA98F5EFCE7}">
      <dsp:nvSpPr>
        <dsp:cNvPr id="0" name=""/>
        <dsp:cNvSpPr/>
      </dsp:nvSpPr>
      <dsp:spPr>
        <a:xfrm>
          <a:off x="0" y="633676"/>
          <a:ext cx="5799971"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3F0153-98B2-47E6-800F-EFD577290C60}">
      <dsp:nvSpPr>
        <dsp:cNvPr id="0" name=""/>
        <dsp:cNvSpPr/>
      </dsp:nvSpPr>
      <dsp:spPr>
        <a:xfrm>
          <a:off x="1507928" y="13009"/>
          <a:ext cx="4009008" cy="632662"/>
        </a:xfrm>
        <a:prstGeom prst="rect">
          <a:avLst/>
        </a:prstGeom>
        <a:solidFill>
          <a:srgbClr val="C1DA81"/>
        </a:solid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l" defTabSz="889000">
            <a:lnSpc>
              <a:spcPct val="90000"/>
            </a:lnSpc>
            <a:spcBef>
              <a:spcPct val="0"/>
            </a:spcBef>
            <a:spcAft>
              <a:spcPct val="35000"/>
            </a:spcAft>
            <a:buNone/>
          </a:pPr>
          <a:r>
            <a:rPr lang="en-GB" sz="2000" kern="1200" dirty="0"/>
            <a:t>BB Score: 3.8</a:t>
          </a:r>
          <a:endParaRPr lang="en-RW" sz="2000" kern="1200" dirty="0"/>
        </a:p>
      </dsp:txBody>
      <dsp:txXfrm>
        <a:off x="1507928" y="13009"/>
        <a:ext cx="4009008" cy="632662"/>
      </dsp:txXfrm>
    </dsp:sp>
    <dsp:sp modelId="{5442A7A5-04B3-4CBA-AC29-2209273EEBAF}">
      <dsp:nvSpPr>
        <dsp:cNvPr id="0" name=""/>
        <dsp:cNvSpPr/>
      </dsp:nvSpPr>
      <dsp:spPr>
        <a:xfrm>
          <a:off x="0" y="1014"/>
          <a:ext cx="1507992" cy="632662"/>
        </a:xfrm>
        <a:prstGeom prst="round2SameRect">
          <a:avLst>
            <a:gd name="adj1" fmla="val 16670"/>
            <a:gd name="adj2" fmla="val 0"/>
          </a:avLst>
        </a:prstGeom>
        <a:solidFill>
          <a:srgbClr val="72B5CC"/>
        </a:solidFill>
        <a:ln w="12700" cap="flat" cmpd="sng" algn="ctr">
          <a:solidFill>
            <a:srgbClr val="72B5C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GB" sz="2000" kern="1200" dirty="0"/>
            <a:t>Current</a:t>
          </a:r>
          <a:endParaRPr lang="en-RW" sz="2000" kern="1200" dirty="0"/>
        </a:p>
      </dsp:txBody>
      <dsp:txXfrm>
        <a:off x="30890" y="31904"/>
        <a:ext cx="1446212" cy="601772"/>
      </dsp:txXfrm>
    </dsp:sp>
    <dsp:sp modelId="{B1CC8078-DFC8-4DBE-AEE8-A1883CAFB3F0}">
      <dsp:nvSpPr>
        <dsp:cNvPr id="0" name=""/>
        <dsp:cNvSpPr/>
      </dsp:nvSpPr>
      <dsp:spPr>
        <a:xfrm>
          <a:off x="0" y="633676"/>
          <a:ext cx="5799971" cy="1265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100000"/>
            </a:lnSpc>
            <a:spcBef>
              <a:spcPct val="0"/>
            </a:spcBef>
            <a:spcAft>
              <a:spcPct val="15000"/>
            </a:spcAft>
            <a:buClr>
              <a:schemeClr val="bg2"/>
            </a:buClr>
            <a:buChar char="•"/>
          </a:pPr>
          <a:r>
            <a:rPr lang="en-GB" sz="1400" kern="1200" dirty="0">
              <a:latin typeface="Quicksand" pitchFamily="2" charset="0"/>
            </a:rPr>
            <a:t>Almost half of the infrastructure are not operational fully</a:t>
          </a:r>
          <a:endParaRPr lang="en-RW" sz="1400" kern="1200" dirty="0">
            <a:latin typeface="Quicksand" pitchFamily="2" charset="0"/>
          </a:endParaRPr>
        </a:p>
        <a:p>
          <a:pPr marL="114300" lvl="1" indent="-114300" algn="l" defTabSz="622300">
            <a:lnSpc>
              <a:spcPct val="100000"/>
            </a:lnSpc>
            <a:spcBef>
              <a:spcPct val="0"/>
            </a:spcBef>
            <a:spcAft>
              <a:spcPct val="15000"/>
            </a:spcAft>
            <a:buClr>
              <a:schemeClr val="bg2"/>
            </a:buClr>
            <a:buChar char="•"/>
          </a:pPr>
          <a:r>
            <a:rPr lang="en-GB" sz="1400" kern="1200" dirty="0">
              <a:latin typeface="Quicksand" pitchFamily="2" charset="0"/>
            </a:rPr>
            <a:t>All the Districts have a costed </a:t>
          </a:r>
          <a:r>
            <a:rPr lang="en-GB" sz="1400" kern="1200" dirty="0" err="1">
              <a:latin typeface="Quicksand" pitchFamily="2" charset="0"/>
            </a:rPr>
            <a:t>CapEx</a:t>
          </a:r>
          <a:r>
            <a:rPr lang="en-GB" sz="1400" kern="1200" dirty="0">
              <a:latin typeface="Quicksand" pitchFamily="2" charset="0"/>
            </a:rPr>
            <a:t> designs to reach universal coverage (weakness in </a:t>
          </a:r>
          <a:r>
            <a:rPr lang="en-GB" sz="1400" kern="1200" dirty="0" err="1">
              <a:latin typeface="Quicksand" pitchFamily="2" charset="0"/>
            </a:rPr>
            <a:t>CapManEx</a:t>
          </a:r>
          <a:r>
            <a:rPr lang="en-GB" sz="1400" kern="1200" dirty="0">
              <a:latin typeface="Quicksand" pitchFamily="2" charset="0"/>
            </a:rPr>
            <a:t>, </a:t>
          </a:r>
          <a:r>
            <a:rPr lang="en-GB" sz="1400" kern="1200" dirty="0" err="1">
              <a:latin typeface="Quicksand" pitchFamily="2" charset="0"/>
            </a:rPr>
            <a:t>OpEx</a:t>
          </a:r>
          <a:r>
            <a:rPr lang="en-GB" sz="1400" kern="1200" dirty="0">
              <a:latin typeface="Quicksand" pitchFamily="2" charset="0"/>
            </a:rPr>
            <a:t> and </a:t>
          </a:r>
          <a:r>
            <a:rPr lang="en-GB" sz="1400" kern="1200" dirty="0" err="1">
              <a:latin typeface="Quicksand" pitchFamily="2" charset="0"/>
            </a:rPr>
            <a:t>DSExp</a:t>
          </a:r>
          <a:endParaRPr lang="en-RW" sz="1400" kern="1200" dirty="0">
            <a:latin typeface="Quicksand" pitchFamily="2" charset="0"/>
          </a:endParaRPr>
        </a:p>
        <a:p>
          <a:pPr marL="114300" lvl="1" indent="-114300" algn="l" defTabSz="622300">
            <a:lnSpc>
              <a:spcPct val="100000"/>
            </a:lnSpc>
            <a:spcBef>
              <a:spcPct val="0"/>
            </a:spcBef>
            <a:spcAft>
              <a:spcPct val="15000"/>
            </a:spcAft>
            <a:buClr>
              <a:schemeClr val="bg2"/>
            </a:buClr>
            <a:buChar char="•"/>
          </a:pPr>
          <a:r>
            <a:rPr lang="en-GB" sz="1400" kern="1200" dirty="0">
              <a:latin typeface="Quicksand" pitchFamily="2" charset="0"/>
            </a:rPr>
            <a:t>There is a national database for water assets inventory   </a:t>
          </a:r>
          <a:endParaRPr lang="en-RW" sz="1400" kern="1200" dirty="0">
            <a:latin typeface="Quicksand" pitchFamily="2" charset="0"/>
          </a:endParaRPr>
        </a:p>
      </dsp:txBody>
      <dsp:txXfrm>
        <a:off x="0" y="633676"/>
        <a:ext cx="5799971" cy="1265514"/>
      </dsp:txXfrm>
    </dsp:sp>
    <dsp:sp modelId="{737AD792-77C6-41F5-B366-9D49D1127137}">
      <dsp:nvSpPr>
        <dsp:cNvPr id="0" name=""/>
        <dsp:cNvSpPr/>
      </dsp:nvSpPr>
      <dsp:spPr>
        <a:xfrm>
          <a:off x="1507992" y="1930824"/>
          <a:ext cx="4291978" cy="6326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l" defTabSz="889000">
            <a:lnSpc>
              <a:spcPct val="90000"/>
            </a:lnSpc>
            <a:spcBef>
              <a:spcPct val="0"/>
            </a:spcBef>
            <a:spcAft>
              <a:spcPct val="35000"/>
            </a:spcAft>
            <a:buNone/>
          </a:pPr>
          <a:endParaRPr lang="en-RW" sz="2000" kern="1200" dirty="0"/>
        </a:p>
      </dsp:txBody>
      <dsp:txXfrm>
        <a:off x="1507992" y="1930824"/>
        <a:ext cx="4291978" cy="632662"/>
      </dsp:txXfrm>
    </dsp:sp>
    <dsp:sp modelId="{E8FD4AD7-6639-45C7-9A68-079F97A272DC}">
      <dsp:nvSpPr>
        <dsp:cNvPr id="0" name=""/>
        <dsp:cNvSpPr/>
      </dsp:nvSpPr>
      <dsp:spPr>
        <a:xfrm>
          <a:off x="0" y="1930824"/>
          <a:ext cx="1507992" cy="632662"/>
        </a:xfrm>
        <a:prstGeom prst="round2SameRect">
          <a:avLst>
            <a:gd name="adj1" fmla="val 16670"/>
            <a:gd name="adj2" fmla="val 0"/>
          </a:avLst>
        </a:prstGeom>
        <a:solidFill>
          <a:srgbClr val="72B5CC"/>
        </a:solidFill>
        <a:ln w="12700" cap="flat" cmpd="sng" algn="ctr">
          <a:solidFill>
            <a:srgbClr val="72B5C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GB" sz="2000" kern="1200" dirty="0"/>
            <a:t>Future support</a:t>
          </a:r>
          <a:endParaRPr lang="en-RW" sz="2000" kern="1200" dirty="0"/>
        </a:p>
      </dsp:txBody>
      <dsp:txXfrm>
        <a:off x="30890" y="1961714"/>
        <a:ext cx="1446212" cy="601772"/>
      </dsp:txXfrm>
    </dsp:sp>
    <dsp:sp modelId="{B7074245-97E1-42A0-8931-EAA11F159EA5}">
      <dsp:nvSpPr>
        <dsp:cNvPr id="0" name=""/>
        <dsp:cNvSpPr/>
      </dsp:nvSpPr>
      <dsp:spPr>
        <a:xfrm>
          <a:off x="0" y="2563486"/>
          <a:ext cx="5799971" cy="1265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100000"/>
            </a:lnSpc>
            <a:spcBef>
              <a:spcPct val="0"/>
            </a:spcBef>
            <a:spcAft>
              <a:spcPct val="15000"/>
            </a:spcAft>
            <a:buClr>
              <a:schemeClr val="bg2"/>
            </a:buClr>
            <a:buChar char="•"/>
          </a:pPr>
          <a:r>
            <a:rPr lang="en-GB" sz="1600" kern="1200" dirty="0">
              <a:latin typeface="Quicksand" pitchFamily="2" charset="0"/>
            </a:rPr>
            <a:t>More budget for all cost not only </a:t>
          </a:r>
          <a:r>
            <a:rPr lang="en-GB" sz="1600" kern="1200" dirty="0" err="1">
              <a:latin typeface="Quicksand" pitchFamily="2" charset="0"/>
            </a:rPr>
            <a:t>CapEx</a:t>
          </a:r>
          <a:endParaRPr lang="en-RW" sz="1600" kern="1200" dirty="0">
            <a:latin typeface="Quicksand" pitchFamily="2" charset="0"/>
          </a:endParaRPr>
        </a:p>
        <a:p>
          <a:pPr marL="171450" lvl="1" indent="-171450" algn="l" defTabSz="711200">
            <a:lnSpc>
              <a:spcPct val="100000"/>
            </a:lnSpc>
            <a:spcBef>
              <a:spcPct val="0"/>
            </a:spcBef>
            <a:spcAft>
              <a:spcPct val="15000"/>
            </a:spcAft>
            <a:buClr>
              <a:schemeClr val="bg2"/>
            </a:buClr>
            <a:buChar char="•"/>
          </a:pPr>
          <a:r>
            <a:rPr lang="en-GB" sz="1600" kern="1200" dirty="0">
              <a:latin typeface="Quicksand" pitchFamily="2" charset="0"/>
            </a:rPr>
            <a:t>FLCC planning approach</a:t>
          </a:r>
          <a:endParaRPr lang="en-RW" sz="1600" kern="1200" dirty="0">
            <a:latin typeface="Quicksand" pitchFamily="2" charset="0"/>
          </a:endParaRPr>
        </a:p>
        <a:p>
          <a:pPr marL="171450" lvl="1" indent="-171450" algn="l" defTabSz="711200">
            <a:lnSpc>
              <a:spcPct val="100000"/>
            </a:lnSpc>
            <a:spcBef>
              <a:spcPct val="0"/>
            </a:spcBef>
            <a:spcAft>
              <a:spcPct val="15000"/>
            </a:spcAft>
            <a:buClr>
              <a:schemeClr val="bg2"/>
            </a:buClr>
            <a:buChar char="•"/>
          </a:pPr>
          <a:r>
            <a:rPr lang="en-GB" sz="1600" kern="1200" dirty="0">
              <a:latin typeface="Quicksand" pitchFamily="2" charset="0"/>
            </a:rPr>
            <a:t>Utilization of the assets inventory database for timely repair and O&amp;M</a:t>
          </a:r>
          <a:endParaRPr lang="en-RW" sz="1600" kern="1200" dirty="0">
            <a:latin typeface="Quicksand" pitchFamily="2" charset="0"/>
          </a:endParaRPr>
        </a:p>
        <a:p>
          <a:pPr marL="171450" lvl="1" indent="-171450" algn="l" defTabSz="711200">
            <a:lnSpc>
              <a:spcPct val="100000"/>
            </a:lnSpc>
            <a:spcBef>
              <a:spcPct val="0"/>
            </a:spcBef>
            <a:spcAft>
              <a:spcPct val="15000"/>
            </a:spcAft>
            <a:buClr>
              <a:schemeClr val="bg2"/>
            </a:buClr>
            <a:buChar char="•"/>
          </a:pPr>
          <a:r>
            <a:rPr lang="en-GB" sz="1600" kern="1200" dirty="0">
              <a:latin typeface="Quicksand" pitchFamily="2" charset="0"/>
            </a:rPr>
            <a:t>Capacity building of NRW reduction strategies and benchmarking tool</a:t>
          </a:r>
          <a:endParaRPr lang="en-RW" sz="1600" kern="1200" dirty="0">
            <a:latin typeface="Quicksand" pitchFamily="2" charset="0"/>
          </a:endParaRPr>
        </a:p>
      </dsp:txBody>
      <dsp:txXfrm>
        <a:off x="0" y="2563486"/>
        <a:ext cx="5799971" cy="12655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5ED42-2A79-4FE9-A3B4-37B9DBF996B2}">
      <dsp:nvSpPr>
        <dsp:cNvPr id="0" name=""/>
        <dsp:cNvSpPr/>
      </dsp:nvSpPr>
      <dsp:spPr>
        <a:xfrm>
          <a:off x="0" y="2421600"/>
          <a:ext cx="6118296"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FADF0E-861A-4DEB-A2F0-FAA98F5EFCE7}">
      <dsp:nvSpPr>
        <dsp:cNvPr id="0" name=""/>
        <dsp:cNvSpPr/>
      </dsp:nvSpPr>
      <dsp:spPr>
        <a:xfrm>
          <a:off x="0" y="598603"/>
          <a:ext cx="6118296"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3F0153-98B2-47E6-800F-EFD577290C60}">
      <dsp:nvSpPr>
        <dsp:cNvPr id="0" name=""/>
        <dsp:cNvSpPr/>
      </dsp:nvSpPr>
      <dsp:spPr>
        <a:xfrm>
          <a:off x="1590756" y="958"/>
          <a:ext cx="4527539" cy="597645"/>
        </a:xfrm>
        <a:prstGeom prst="rect">
          <a:avLst/>
        </a:prstGeom>
        <a:solidFill>
          <a:srgbClr val="F0E784"/>
        </a:solid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l" defTabSz="889000">
            <a:lnSpc>
              <a:spcPct val="90000"/>
            </a:lnSpc>
            <a:spcBef>
              <a:spcPct val="0"/>
            </a:spcBef>
            <a:spcAft>
              <a:spcPct val="35000"/>
            </a:spcAft>
            <a:buNone/>
          </a:pPr>
          <a:r>
            <a:rPr lang="en-GB" sz="2000" kern="1200" dirty="0">
              <a:latin typeface="Quicksand"/>
            </a:rPr>
            <a:t>BB Score: 3.2</a:t>
          </a:r>
          <a:endParaRPr lang="en-RW" sz="2000" kern="1200" dirty="0">
            <a:latin typeface="Quicksand"/>
          </a:endParaRPr>
        </a:p>
      </dsp:txBody>
      <dsp:txXfrm>
        <a:off x="1590756" y="958"/>
        <a:ext cx="4527539" cy="597645"/>
      </dsp:txXfrm>
    </dsp:sp>
    <dsp:sp modelId="{5442A7A5-04B3-4CBA-AC29-2209273EEBAF}">
      <dsp:nvSpPr>
        <dsp:cNvPr id="0" name=""/>
        <dsp:cNvSpPr/>
      </dsp:nvSpPr>
      <dsp:spPr>
        <a:xfrm>
          <a:off x="0" y="958"/>
          <a:ext cx="1590756" cy="597645"/>
        </a:xfrm>
        <a:prstGeom prst="round2SameRect">
          <a:avLst>
            <a:gd name="adj1" fmla="val 16670"/>
            <a:gd name="adj2" fmla="val 0"/>
          </a:avLst>
        </a:prstGeom>
        <a:solidFill>
          <a:srgbClr val="72B5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bg1"/>
              </a:solidFill>
              <a:latin typeface="Quicksand"/>
            </a:rPr>
            <a:t>Current</a:t>
          </a:r>
          <a:endParaRPr lang="en-RW" sz="2000" kern="1200" dirty="0">
            <a:solidFill>
              <a:schemeClr val="bg1"/>
            </a:solidFill>
            <a:latin typeface="Quicksand"/>
          </a:endParaRPr>
        </a:p>
      </dsp:txBody>
      <dsp:txXfrm>
        <a:off x="29180" y="30138"/>
        <a:ext cx="1532396" cy="568465"/>
      </dsp:txXfrm>
    </dsp:sp>
    <dsp:sp modelId="{B1CC8078-DFC8-4DBE-AEE8-A1883CAFB3F0}">
      <dsp:nvSpPr>
        <dsp:cNvPr id="0" name=""/>
        <dsp:cNvSpPr/>
      </dsp:nvSpPr>
      <dsp:spPr>
        <a:xfrm>
          <a:off x="0" y="598603"/>
          <a:ext cx="6118296" cy="1195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lr>
              <a:schemeClr val="bg2"/>
            </a:buClr>
            <a:buChar char="•"/>
          </a:pPr>
          <a:r>
            <a:rPr lang="en-GB" sz="1600" kern="1200" dirty="0">
              <a:latin typeface="Quicksand"/>
            </a:rPr>
            <a:t>Clear mandate between the Policy formulation, Regulations, Service provisions and Local Government</a:t>
          </a:r>
          <a:endParaRPr lang="en-RW" sz="1600" kern="1200" dirty="0">
            <a:latin typeface="Quicksand"/>
          </a:endParaRPr>
        </a:p>
        <a:p>
          <a:pPr marL="171450" lvl="1" indent="-171450" algn="l" defTabSz="711200">
            <a:lnSpc>
              <a:spcPct val="90000"/>
            </a:lnSpc>
            <a:spcBef>
              <a:spcPct val="0"/>
            </a:spcBef>
            <a:spcAft>
              <a:spcPct val="15000"/>
            </a:spcAft>
            <a:buClr>
              <a:schemeClr val="bg2"/>
            </a:buClr>
            <a:buChar char="•"/>
          </a:pPr>
          <a:r>
            <a:rPr lang="en-GB" sz="1600" kern="1200" dirty="0">
              <a:latin typeface="Quicksand"/>
            </a:rPr>
            <a:t>Challenges in the implementation of the PPP between local Government and Service providers  </a:t>
          </a:r>
          <a:endParaRPr lang="en-RW" sz="1600" kern="1200" dirty="0">
            <a:latin typeface="Quicksand"/>
          </a:endParaRPr>
        </a:p>
      </dsp:txBody>
      <dsp:txXfrm>
        <a:off x="0" y="598603"/>
        <a:ext cx="6118296" cy="1195469"/>
      </dsp:txXfrm>
    </dsp:sp>
    <dsp:sp modelId="{737AD792-77C6-41F5-B366-9D49D1127137}">
      <dsp:nvSpPr>
        <dsp:cNvPr id="0" name=""/>
        <dsp:cNvSpPr/>
      </dsp:nvSpPr>
      <dsp:spPr>
        <a:xfrm>
          <a:off x="1590756" y="1823955"/>
          <a:ext cx="4527539" cy="597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l" defTabSz="889000">
            <a:lnSpc>
              <a:spcPct val="90000"/>
            </a:lnSpc>
            <a:spcBef>
              <a:spcPct val="0"/>
            </a:spcBef>
            <a:spcAft>
              <a:spcPct val="35000"/>
            </a:spcAft>
            <a:buNone/>
          </a:pPr>
          <a:endParaRPr lang="en-RW" sz="2000" kern="1200" dirty="0"/>
        </a:p>
      </dsp:txBody>
      <dsp:txXfrm>
        <a:off x="1590756" y="1823955"/>
        <a:ext cx="4527539" cy="597645"/>
      </dsp:txXfrm>
    </dsp:sp>
    <dsp:sp modelId="{E8FD4AD7-6639-45C7-9A68-079F97A272DC}">
      <dsp:nvSpPr>
        <dsp:cNvPr id="0" name=""/>
        <dsp:cNvSpPr/>
      </dsp:nvSpPr>
      <dsp:spPr>
        <a:xfrm>
          <a:off x="0" y="1823955"/>
          <a:ext cx="1590756" cy="597645"/>
        </a:xfrm>
        <a:prstGeom prst="round2SameRect">
          <a:avLst>
            <a:gd name="adj1" fmla="val 16670"/>
            <a:gd name="adj2" fmla="val 0"/>
          </a:avLst>
        </a:prstGeom>
        <a:solidFill>
          <a:srgbClr val="72B5CC"/>
        </a:solidFill>
        <a:ln w="12700" cap="flat" cmpd="sng" algn="ctr">
          <a:solidFill>
            <a:srgbClr val="72B5C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bg1"/>
              </a:solidFill>
              <a:latin typeface="Quicksand"/>
            </a:rPr>
            <a:t>Future support</a:t>
          </a:r>
          <a:endParaRPr lang="en-RW" sz="2000" kern="1200" dirty="0">
            <a:solidFill>
              <a:schemeClr val="bg1"/>
            </a:solidFill>
            <a:latin typeface="Quicksand"/>
          </a:endParaRPr>
        </a:p>
      </dsp:txBody>
      <dsp:txXfrm>
        <a:off x="29180" y="1853135"/>
        <a:ext cx="1532396" cy="568465"/>
      </dsp:txXfrm>
    </dsp:sp>
    <dsp:sp modelId="{B7074245-97E1-42A0-8931-EAA11F159EA5}">
      <dsp:nvSpPr>
        <dsp:cNvPr id="0" name=""/>
        <dsp:cNvSpPr/>
      </dsp:nvSpPr>
      <dsp:spPr>
        <a:xfrm>
          <a:off x="0" y="2421600"/>
          <a:ext cx="6118296" cy="1195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lr>
              <a:schemeClr val="bg2"/>
            </a:buClr>
            <a:buChar char="•"/>
          </a:pPr>
          <a:r>
            <a:rPr lang="en-GB" sz="1600" kern="1200" dirty="0">
              <a:latin typeface="Quicksand"/>
            </a:rPr>
            <a:t>Review of the existing PPP delegated management model between districts and services providers</a:t>
          </a:r>
          <a:endParaRPr lang="en-RW" sz="1600" kern="1200" dirty="0">
            <a:latin typeface="Quicksand"/>
          </a:endParaRPr>
        </a:p>
        <a:p>
          <a:pPr marL="171450" lvl="1" indent="-171450" algn="l" defTabSz="711200">
            <a:lnSpc>
              <a:spcPct val="90000"/>
            </a:lnSpc>
            <a:spcBef>
              <a:spcPct val="0"/>
            </a:spcBef>
            <a:spcAft>
              <a:spcPct val="15000"/>
            </a:spcAft>
            <a:buClr>
              <a:schemeClr val="bg2"/>
            </a:buClr>
            <a:buChar char="•"/>
          </a:pPr>
          <a:r>
            <a:rPr lang="en-GB" sz="1600" kern="1200" dirty="0">
              <a:latin typeface="Quicksand"/>
            </a:rPr>
            <a:t>Possible restructuring of the national utility into Government Project Implementing Authority and Service Provider both Urban and Urban </a:t>
          </a:r>
          <a:endParaRPr lang="en-RW" sz="1600" kern="1200" dirty="0">
            <a:latin typeface="Quicksand"/>
          </a:endParaRPr>
        </a:p>
      </dsp:txBody>
      <dsp:txXfrm>
        <a:off x="0" y="2421600"/>
        <a:ext cx="6118296" cy="11954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5ED42-2A79-4FE9-A3B4-37B9DBF996B2}">
      <dsp:nvSpPr>
        <dsp:cNvPr id="0" name=""/>
        <dsp:cNvSpPr/>
      </dsp:nvSpPr>
      <dsp:spPr>
        <a:xfrm>
          <a:off x="0" y="2390295"/>
          <a:ext cx="5984494"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FADF0E-861A-4DEB-A2F0-FAA98F5EFCE7}">
      <dsp:nvSpPr>
        <dsp:cNvPr id="0" name=""/>
        <dsp:cNvSpPr/>
      </dsp:nvSpPr>
      <dsp:spPr>
        <a:xfrm>
          <a:off x="0" y="615184"/>
          <a:ext cx="5984494"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3F0153-98B2-47E6-800F-EFD577290C60}">
      <dsp:nvSpPr>
        <dsp:cNvPr id="0" name=""/>
        <dsp:cNvSpPr/>
      </dsp:nvSpPr>
      <dsp:spPr>
        <a:xfrm>
          <a:off x="1555968" y="2818"/>
          <a:ext cx="4428525" cy="612365"/>
        </a:xfrm>
        <a:prstGeom prst="rect">
          <a:avLst/>
        </a:prstGeom>
        <a:solidFill>
          <a:srgbClr val="FCC47C"/>
        </a:solid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l" defTabSz="889000">
            <a:lnSpc>
              <a:spcPct val="90000"/>
            </a:lnSpc>
            <a:spcBef>
              <a:spcPct val="0"/>
            </a:spcBef>
            <a:spcAft>
              <a:spcPct val="35000"/>
            </a:spcAft>
            <a:buNone/>
          </a:pPr>
          <a:r>
            <a:rPr lang="en-GB" sz="2000" kern="1200" dirty="0">
              <a:latin typeface="Quicksand"/>
            </a:rPr>
            <a:t>BB Score: 2.4</a:t>
          </a:r>
          <a:endParaRPr lang="en-RW" sz="2000" kern="1200" dirty="0">
            <a:latin typeface="Quicksand"/>
          </a:endParaRPr>
        </a:p>
      </dsp:txBody>
      <dsp:txXfrm>
        <a:off x="1555968" y="2818"/>
        <a:ext cx="4428525" cy="612365"/>
      </dsp:txXfrm>
    </dsp:sp>
    <dsp:sp modelId="{5442A7A5-04B3-4CBA-AC29-2209273EEBAF}">
      <dsp:nvSpPr>
        <dsp:cNvPr id="0" name=""/>
        <dsp:cNvSpPr/>
      </dsp:nvSpPr>
      <dsp:spPr>
        <a:xfrm>
          <a:off x="0" y="2818"/>
          <a:ext cx="1555968" cy="612365"/>
        </a:xfrm>
        <a:prstGeom prst="round2SameRect">
          <a:avLst>
            <a:gd name="adj1" fmla="val 16670"/>
            <a:gd name="adj2" fmla="val 0"/>
          </a:avLst>
        </a:prstGeom>
        <a:solidFill>
          <a:srgbClr val="72B5CC"/>
        </a:solidFill>
        <a:ln w="12700" cap="flat" cmpd="sng" algn="ctr">
          <a:solidFill>
            <a:srgbClr val="72B5C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bg1"/>
              </a:solidFill>
              <a:latin typeface="Quicksand"/>
            </a:rPr>
            <a:t>Current</a:t>
          </a:r>
          <a:endParaRPr lang="en-RW" sz="2000" kern="1200" dirty="0">
            <a:solidFill>
              <a:schemeClr val="bg1"/>
            </a:solidFill>
            <a:latin typeface="Quicksand"/>
          </a:endParaRPr>
        </a:p>
      </dsp:txBody>
      <dsp:txXfrm>
        <a:off x="29899" y="32717"/>
        <a:ext cx="1496170" cy="582466"/>
      </dsp:txXfrm>
    </dsp:sp>
    <dsp:sp modelId="{B1CC8078-DFC8-4DBE-AEE8-A1883CAFB3F0}">
      <dsp:nvSpPr>
        <dsp:cNvPr id="0" name=""/>
        <dsp:cNvSpPr/>
      </dsp:nvSpPr>
      <dsp:spPr>
        <a:xfrm>
          <a:off x="0" y="615184"/>
          <a:ext cx="5984494" cy="1132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lr>
              <a:schemeClr val="bg2"/>
            </a:buClr>
            <a:buChar char="•"/>
          </a:pPr>
          <a:r>
            <a:rPr lang="en-GB" sz="1600" kern="1200" dirty="0">
              <a:latin typeface="Quicksand"/>
            </a:rPr>
            <a:t>Limited financial resources and few development partners</a:t>
          </a:r>
          <a:endParaRPr lang="en-RW" sz="1600" kern="1200" dirty="0">
            <a:latin typeface="Quicksand"/>
          </a:endParaRPr>
        </a:p>
        <a:p>
          <a:pPr marL="171450" lvl="1" indent="-171450" algn="l" defTabSz="711200">
            <a:lnSpc>
              <a:spcPct val="90000"/>
            </a:lnSpc>
            <a:spcBef>
              <a:spcPct val="0"/>
            </a:spcBef>
            <a:spcAft>
              <a:spcPct val="15000"/>
            </a:spcAft>
            <a:buClr>
              <a:schemeClr val="bg2"/>
            </a:buClr>
            <a:buChar char="•"/>
          </a:pPr>
          <a:r>
            <a:rPr lang="en-GB" sz="1600" kern="1200" dirty="0">
              <a:latin typeface="Quicksand"/>
            </a:rPr>
            <a:t>WASH Finance Strategy Approved</a:t>
          </a:r>
          <a:endParaRPr lang="en-RW" sz="1600" kern="1200" dirty="0">
            <a:latin typeface="Quicksand"/>
          </a:endParaRPr>
        </a:p>
        <a:p>
          <a:pPr marL="171450" lvl="1" indent="-171450" algn="l" defTabSz="711200">
            <a:lnSpc>
              <a:spcPct val="90000"/>
            </a:lnSpc>
            <a:spcBef>
              <a:spcPct val="0"/>
            </a:spcBef>
            <a:spcAft>
              <a:spcPct val="15000"/>
            </a:spcAft>
            <a:buChar char="•"/>
          </a:pPr>
          <a:endParaRPr lang="en-RW" sz="1600" kern="1200" dirty="0">
            <a:latin typeface="Quicksand"/>
          </a:endParaRPr>
        </a:p>
        <a:p>
          <a:pPr marL="171450" lvl="1" indent="-171450" algn="l" defTabSz="711200">
            <a:lnSpc>
              <a:spcPct val="90000"/>
            </a:lnSpc>
            <a:spcBef>
              <a:spcPct val="0"/>
            </a:spcBef>
            <a:spcAft>
              <a:spcPct val="15000"/>
            </a:spcAft>
            <a:buChar char="•"/>
          </a:pPr>
          <a:endParaRPr lang="en-RW" sz="1600" kern="1200" dirty="0">
            <a:latin typeface="Quicksand"/>
          </a:endParaRPr>
        </a:p>
        <a:p>
          <a:pPr marL="171450" lvl="1" indent="-171450" algn="l" defTabSz="711200">
            <a:lnSpc>
              <a:spcPct val="90000"/>
            </a:lnSpc>
            <a:spcBef>
              <a:spcPct val="0"/>
            </a:spcBef>
            <a:spcAft>
              <a:spcPct val="15000"/>
            </a:spcAft>
            <a:buChar char="•"/>
          </a:pPr>
          <a:endParaRPr lang="en-RW" sz="1600" kern="1200" dirty="0">
            <a:latin typeface="Quicksand"/>
          </a:endParaRPr>
        </a:p>
      </dsp:txBody>
      <dsp:txXfrm>
        <a:off x="0" y="615184"/>
        <a:ext cx="5984494" cy="1132127"/>
      </dsp:txXfrm>
    </dsp:sp>
    <dsp:sp modelId="{737AD792-77C6-41F5-B366-9D49D1127137}">
      <dsp:nvSpPr>
        <dsp:cNvPr id="0" name=""/>
        <dsp:cNvSpPr/>
      </dsp:nvSpPr>
      <dsp:spPr>
        <a:xfrm>
          <a:off x="1555968" y="1777929"/>
          <a:ext cx="4428525" cy="612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marL="0" lvl="0" indent="0" algn="l" defTabSz="889000">
            <a:lnSpc>
              <a:spcPct val="90000"/>
            </a:lnSpc>
            <a:spcBef>
              <a:spcPct val="0"/>
            </a:spcBef>
            <a:spcAft>
              <a:spcPct val="35000"/>
            </a:spcAft>
            <a:buNone/>
          </a:pPr>
          <a:endParaRPr lang="en-RW" sz="2000" kern="1200" dirty="0"/>
        </a:p>
      </dsp:txBody>
      <dsp:txXfrm>
        <a:off x="1555968" y="1777929"/>
        <a:ext cx="4428525" cy="612365"/>
      </dsp:txXfrm>
    </dsp:sp>
    <dsp:sp modelId="{E8FD4AD7-6639-45C7-9A68-079F97A272DC}">
      <dsp:nvSpPr>
        <dsp:cNvPr id="0" name=""/>
        <dsp:cNvSpPr/>
      </dsp:nvSpPr>
      <dsp:spPr>
        <a:xfrm>
          <a:off x="0" y="1777929"/>
          <a:ext cx="1555968" cy="612365"/>
        </a:xfrm>
        <a:prstGeom prst="round2SameRect">
          <a:avLst>
            <a:gd name="adj1" fmla="val 16670"/>
            <a:gd name="adj2" fmla="val 0"/>
          </a:avLst>
        </a:prstGeom>
        <a:solidFill>
          <a:srgbClr val="72B5CC"/>
        </a:solidFill>
        <a:ln w="12700" cap="flat" cmpd="sng" algn="ctr">
          <a:solidFill>
            <a:srgbClr val="72B5C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bg1"/>
              </a:solidFill>
              <a:highlight>
                <a:srgbClr val="72B5CC"/>
              </a:highlight>
            </a:rPr>
            <a:t>Future support</a:t>
          </a:r>
          <a:endParaRPr lang="en-RW" sz="2000" kern="1200" dirty="0">
            <a:solidFill>
              <a:schemeClr val="bg1"/>
            </a:solidFill>
            <a:highlight>
              <a:srgbClr val="72B5CC"/>
            </a:highlight>
          </a:endParaRPr>
        </a:p>
      </dsp:txBody>
      <dsp:txXfrm>
        <a:off x="29899" y="1807828"/>
        <a:ext cx="1496170" cy="582466"/>
      </dsp:txXfrm>
    </dsp:sp>
    <dsp:sp modelId="{B7074245-97E1-42A0-8931-EAA11F159EA5}">
      <dsp:nvSpPr>
        <dsp:cNvPr id="0" name=""/>
        <dsp:cNvSpPr/>
      </dsp:nvSpPr>
      <dsp:spPr>
        <a:xfrm>
          <a:off x="0" y="2393114"/>
          <a:ext cx="5984494" cy="1224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Clr>
              <a:schemeClr val="bg2"/>
            </a:buClr>
            <a:buChar char="•"/>
          </a:pPr>
          <a:r>
            <a:rPr lang="en-GB" sz="1600" kern="1200" dirty="0">
              <a:latin typeface="Quicksand"/>
            </a:rPr>
            <a:t>Dissemination of the WASH Finance Strategy</a:t>
          </a:r>
          <a:endParaRPr lang="en-RW" sz="1600" kern="1200" dirty="0">
            <a:latin typeface="Quicksand"/>
          </a:endParaRPr>
        </a:p>
        <a:p>
          <a:pPr marL="171450" lvl="1" indent="-171450" algn="l" defTabSz="711200">
            <a:lnSpc>
              <a:spcPct val="90000"/>
            </a:lnSpc>
            <a:spcBef>
              <a:spcPct val="0"/>
            </a:spcBef>
            <a:spcAft>
              <a:spcPct val="15000"/>
            </a:spcAft>
            <a:buClr>
              <a:schemeClr val="bg2"/>
            </a:buClr>
            <a:buChar char="•"/>
          </a:pPr>
          <a:r>
            <a:rPr lang="en-GB" sz="1600" kern="1200" dirty="0">
              <a:latin typeface="Quicksand"/>
            </a:rPr>
            <a:t>Roundtable discussion with development partners and private sector (blended finance, WASH Bonds…)</a:t>
          </a:r>
          <a:endParaRPr lang="en-RW" sz="1600" kern="1200" dirty="0">
            <a:latin typeface="Quicksand"/>
          </a:endParaRPr>
        </a:p>
        <a:p>
          <a:pPr marL="171450" lvl="1" indent="-171450" algn="l" defTabSz="711200">
            <a:lnSpc>
              <a:spcPct val="90000"/>
            </a:lnSpc>
            <a:spcBef>
              <a:spcPct val="0"/>
            </a:spcBef>
            <a:spcAft>
              <a:spcPct val="15000"/>
            </a:spcAft>
            <a:buClr>
              <a:schemeClr val="bg2"/>
            </a:buClr>
            <a:buChar char="•"/>
          </a:pPr>
          <a:r>
            <a:rPr lang="en-GB" sz="1600" kern="1200" dirty="0">
              <a:latin typeface="Quicksand"/>
            </a:rPr>
            <a:t>Building capacity in concept note development and submission to various partners </a:t>
          </a:r>
          <a:endParaRPr lang="en-RW" sz="1600" kern="1200" dirty="0">
            <a:latin typeface="Quicksand"/>
          </a:endParaRPr>
        </a:p>
      </dsp:txBody>
      <dsp:txXfrm>
        <a:off x="0" y="2393114"/>
        <a:ext cx="5984494" cy="122491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CD4AF-3119-4B5F-91BE-A2CFC67F13E8}" type="datetimeFigureOut">
              <a:rPr lang="en-GB" smtClean="0"/>
              <a:t>03/05/2023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9A1CD-FE2B-4A0F-BA0A-5FE82C9BA49B}" type="slidenum">
              <a:rPr lang="en-GB" smtClean="0"/>
              <a:t>‹#›</a:t>
            </a:fld>
            <a:endParaRPr lang="en-GB"/>
          </a:p>
        </p:txBody>
      </p:sp>
    </p:spTree>
    <p:extLst>
      <p:ext uri="{BB962C8B-B14F-4D97-AF65-F5344CB8AC3E}">
        <p14:creationId xmlns:p14="http://schemas.microsoft.com/office/powerpoint/2010/main" val="180700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C79A1CD-FE2B-4A0F-BA0A-5FE82C9BA49B}" type="slidenum">
              <a:rPr lang="en-GB" smtClean="0"/>
              <a:t>4</a:t>
            </a:fld>
            <a:endParaRPr lang="en-GB"/>
          </a:p>
        </p:txBody>
      </p:sp>
    </p:spTree>
    <p:extLst>
      <p:ext uri="{BB962C8B-B14F-4D97-AF65-F5344CB8AC3E}">
        <p14:creationId xmlns:p14="http://schemas.microsoft.com/office/powerpoint/2010/main" val="3429344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D038DD-8F77-F54F-9E10-DDD834D0C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7491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RW"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D038DD-8F77-F54F-9E10-DDD834D0C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471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D038DD-8F77-F54F-9E10-DDD834D0C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61867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l Systems Conn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9DBD3D-6BAC-3C74-1E30-DC5C3945900E}"/>
              </a:ext>
            </a:extLst>
          </p:cNvPr>
          <p:cNvSpPr/>
          <p:nvPr userDrawn="1"/>
        </p:nvSpPr>
        <p:spPr>
          <a:xfrm>
            <a:off x="10627112" y="5754029"/>
            <a:ext cx="769434" cy="802888"/>
          </a:xfrm>
          <a:prstGeom prst="rect">
            <a:avLst/>
          </a:prstGeom>
          <a:solidFill>
            <a:srgbClr val="01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26E05C7B-318D-03CB-9CA1-31054F95E8DC}"/>
              </a:ext>
            </a:extLst>
          </p:cNvPr>
          <p:cNvSpPr>
            <a:spLocks noGrp="1"/>
          </p:cNvSpPr>
          <p:nvPr>
            <p:ph type="body" sz="quarter" idx="10" hasCustomPrompt="1"/>
          </p:nvPr>
        </p:nvSpPr>
        <p:spPr>
          <a:xfrm>
            <a:off x="3966369" y="5029200"/>
            <a:ext cx="4259263" cy="446088"/>
          </a:xfrm>
        </p:spPr>
        <p:txBody>
          <a:bodyPr/>
          <a:lstStyle>
            <a:lvl1pPr algn="ctr">
              <a:defRPr/>
            </a:lvl1pPr>
          </a:lstStyle>
          <a:p>
            <a:pPr lvl="0"/>
            <a:r>
              <a:rPr lang="en-GB">
                <a:solidFill>
                  <a:schemeClr val="tx2"/>
                </a:solidFill>
              </a:rPr>
              <a:t>Subtitle</a:t>
            </a:r>
            <a:endParaRPr lang="en-GB"/>
          </a:p>
        </p:txBody>
      </p:sp>
    </p:spTree>
    <p:extLst>
      <p:ext uri="{BB962C8B-B14F-4D97-AF65-F5344CB8AC3E}">
        <p14:creationId xmlns:p14="http://schemas.microsoft.com/office/powerpoint/2010/main" val="13896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1C1A809C-5CEA-8589-BF5A-DB5080671874}"/>
              </a:ext>
            </a:extLst>
          </p:cNvPr>
          <p:cNvSpPr/>
          <p:nvPr userDrawn="1"/>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a:p>
        </p:txBody>
      </p:sp>
      <p:sp>
        <p:nvSpPr>
          <p:cNvPr id="14" name="bg object 22">
            <a:extLst>
              <a:ext uri="{FF2B5EF4-FFF2-40B4-BE49-F238E27FC236}">
                <a16:creationId xmlns:a16="http://schemas.microsoft.com/office/drawing/2014/main" id="{C101554C-03ED-353A-FA67-D4D1210D0670}"/>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5" name="Group 14">
            <a:extLst>
              <a:ext uri="{FF2B5EF4-FFF2-40B4-BE49-F238E27FC236}">
                <a16:creationId xmlns:a16="http://schemas.microsoft.com/office/drawing/2014/main" id="{8E7AA6FE-7EC6-165D-2085-FCFB844B5CC6}"/>
              </a:ext>
            </a:extLst>
          </p:cNvPr>
          <p:cNvGrpSpPr/>
          <p:nvPr userDrawn="1"/>
        </p:nvGrpSpPr>
        <p:grpSpPr>
          <a:xfrm>
            <a:off x="0" y="4184585"/>
            <a:ext cx="2767043" cy="2671139"/>
            <a:chOff x="0" y="4184585"/>
            <a:chExt cx="2767043" cy="2671139"/>
          </a:xfrm>
        </p:grpSpPr>
        <p:sp>
          <p:nvSpPr>
            <p:cNvPr id="16" name="bg object 23">
              <a:extLst>
                <a:ext uri="{FF2B5EF4-FFF2-40B4-BE49-F238E27FC236}">
                  <a16:creationId xmlns:a16="http://schemas.microsoft.com/office/drawing/2014/main" id="{B0BECB1F-ECBC-8769-E3C7-16E2F1025215}"/>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7" name="bg object 24">
              <a:extLst>
                <a:ext uri="{FF2B5EF4-FFF2-40B4-BE49-F238E27FC236}">
                  <a16:creationId xmlns:a16="http://schemas.microsoft.com/office/drawing/2014/main" id="{5A0F166C-5675-4BDF-82C2-1312D3795A30}"/>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8" name="bg object 25">
              <a:extLst>
                <a:ext uri="{FF2B5EF4-FFF2-40B4-BE49-F238E27FC236}">
                  <a16:creationId xmlns:a16="http://schemas.microsoft.com/office/drawing/2014/main" id="{F0D9B2C6-6D12-CCA5-00B9-5E51269E9765}"/>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9" name="bg object 26">
              <a:extLst>
                <a:ext uri="{FF2B5EF4-FFF2-40B4-BE49-F238E27FC236}">
                  <a16:creationId xmlns:a16="http://schemas.microsoft.com/office/drawing/2014/main" id="{BB04FA2D-05E8-025B-D234-184014DA2606}"/>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20" name="bg object 27">
              <a:extLst>
                <a:ext uri="{FF2B5EF4-FFF2-40B4-BE49-F238E27FC236}">
                  <a16:creationId xmlns:a16="http://schemas.microsoft.com/office/drawing/2014/main" id="{C7C47A63-8503-302D-EEC1-8F321F81D4F4}"/>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21" name="bg object 28">
              <a:extLst>
                <a:ext uri="{FF2B5EF4-FFF2-40B4-BE49-F238E27FC236}">
                  <a16:creationId xmlns:a16="http://schemas.microsoft.com/office/drawing/2014/main" id="{5964C189-B02F-4F4E-319E-E3C3858E0426}"/>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22" name="bg object 29">
              <a:extLst>
                <a:ext uri="{FF2B5EF4-FFF2-40B4-BE49-F238E27FC236}">
                  <a16:creationId xmlns:a16="http://schemas.microsoft.com/office/drawing/2014/main" id="{AEB47A71-CFC8-15A6-BEFC-708022A4AF5E}"/>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23" name="bg object 30">
              <a:extLst>
                <a:ext uri="{FF2B5EF4-FFF2-40B4-BE49-F238E27FC236}">
                  <a16:creationId xmlns:a16="http://schemas.microsoft.com/office/drawing/2014/main" id="{746867FF-9D81-E86C-14D3-BA25BF17E6C5}"/>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4" name="bg object 31">
              <a:extLst>
                <a:ext uri="{FF2B5EF4-FFF2-40B4-BE49-F238E27FC236}">
                  <a16:creationId xmlns:a16="http://schemas.microsoft.com/office/drawing/2014/main" id="{612BE240-184A-F95D-4205-673C737C18BE}"/>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9" y="1589518"/>
            <a:ext cx="6384840" cy="1655762"/>
          </a:xfrm>
        </p:spPr>
        <p:txBody>
          <a:bodyPr anchor="b">
            <a:normAutofit/>
          </a:bodyPr>
          <a:lstStyle>
            <a:lvl1pPr algn="l">
              <a:defRPr sz="5400">
                <a:solidFill>
                  <a:schemeClr val="bg1"/>
                </a:solidFill>
                <a:latin typeface="Quicksand" pitchFamily="2" charset="0"/>
              </a:defRPr>
            </a:lvl1pPr>
          </a:lstStyle>
          <a:p>
            <a:r>
              <a:rPr lang="en-GB"/>
              <a:t>Click to edit Master title style</a:t>
            </a:r>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6384840" cy="1127847"/>
          </a:xfrm>
          <a:prstGeom prst="rect">
            <a:avLst/>
          </a:prstGeom>
        </p:spPr>
        <p:txBody>
          <a:bodyPr/>
          <a:lstStyle>
            <a:lvl1pPr marL="0" indent="0" algn="l">
              <a:buNone/>
              <a:defRPr sz="2400">
                <a:solidFill>
                  <a:schemeClr val="tx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grpSp>
        <p:nvGrpSpPr>
          <p:cNvPr id="8" name="Group 7">
            <a:extLst>
              <a:ext uri="{FF2B5EF4-FFF2-40B4-BE49-F238E27FC236}">
                <a16:creationId xmlns:a16="http://schemas.microsoft.com/office/drawing/2014/main" id="{ED61F235-EDD6-AB74-9C26-D2589D0B0BF5}"/>
              </a:ext>
            </a:extLst>
          </p:cNvPr>
          <p:cNvGrpSpPr/>
          <p:nvPr userDrawn="1"/>
        </p:nvGrpSpPr>
        <p:grpSpPr>
          <a:xfrm>
            <a:off x="9768269" y="5263373"/>
            <a:ext cx="1969708" cy="1135284"/>
            <a:chOff x="9768269" y="5263373"/>
            <a:chExt cx="1969708" cy="1135284"/>
          </a:xfrm>
        </p:grpSpPr>
        <p:sp>
          <p:nvSpPr>
            <p:cNvPr id="9" name="bg object 17">
              <a:extLst>
                <a:ext uri="{FF2B5EF4-FFF2-40B4-BE49-F238E27FC236}">
                  <a16:creationId xmlns:a16="http://schemas.microsoft.com/office/drawing/2014/main" id="{B1A475EC-8DC6-2777-9270-716381F7DA64}"/>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a:p>
          </p:txBody>
        </p:sp>
        <p:pic>
          <p:nvPicPr>
            <p:cNvPr id="10" name="bg object 18">
              <a:extLst>
                <a:ext uri="{FF2B5EF4-FFF2-40B4-BE49-F238E27FC236}">
                  <a16:creationId xmlns:a16="http://schemas.microsoft.com/office/drawing/2014/main" id="{CB203E13-91BE-B4AD-9232-6C1CA705097A}"/>
                </a:ext>
              </a:extLst>
            </p:cNvPr>
            <p:cNvPicPr/>
            <p:nvPr/>
          </p:nvPicPr>
          <p:blipFill>
            <a:blip r:embed="rId2" cstate="print"/>
            <a:stretch>
              <a:fillRect/>
            </a:stretch>
          </p:blipFill>
          <p:spPr>
            <a:xfrm>
              <a:off x="9768269" y="6133524"/>
              <a:ext cx="114872" cy="115198"/>
            </a:xfrm>
            <a:prstGeom prst="rect">
              <a:avLst/>
            </a:prstGeom>
          </p:spPr>
        </p:pic>
        <p:sp>
          <p:nvSpPr>
            <p:cNvPr id="11" name="bg object 19">
              <a:extLst>
                <a:ext uri="{FF2B5EF4-FFF2-40B4-BE49-F238E27FC236}">
                  <a16:creationId xmlns:a16="http://schemas.microsoft.com/office/drawing/2014/main" id="{496AC52C-7545-151F-E8C3-1E3096522EB4}"/>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a:p>
          </p:txBody>
        </p:sp>
        <p:pic>
          <p:nvPicPr>
            <p:cNvPr id="12" name="bg object 20">
              <a:extLst>
                <a:ext uri="{FF2B5EF4-FFF2-40B4-BE49-F238E27FC236}">
                  <a16:creationId xmlns:a16="http://schemas.microsoft.com/office/drawing/2014/main" id="{D7BC008D-5A1B-BE3A-4CBD-34678F8CB2CF}"/>
                </a:ext>
              </a:extLst>
            </p:cNvPr>
            <p:cNvPicPr/>
            <p:nvPr/>
          </p:nvPicPr>
          <p:blipFill>
            <a:blip r:embed="rId3" cstate="print"/>
            <a:stretch>
              <a:fillRect/>
            </a:stretch>
          </p:blipFill>
          <p:spPr>
            <a:xfrm>
              <a:off x="9901316" y="6093783"/>
              <a:ext cx="1836661" cy="304614"/>
            </a:xfrm>
            <a:prstGeom prst="rect">
              <a:avLst/>
            </a:prstGeom>
          </p:spPr>
        </p:pic>
        <p:pic>
          <p:nvPicPr>
            <p:cNvPr id="13" name="bg object 21">
              <a:extLst>
                <a:ext uri="{FF2B5EF4-FFF2-40B4-BE49-F238E27FC236}">
                  <a16:creationId xmlns:a16="http://schemas.microsoft.com/office/drawing/2014/main" id="{7A1F9893-575A-F37A-22F6-165D8958B679}"/>
                </a:ext>
              </a:extLst>
            </p:cNvPr>
            <p:cNvPicPr/>
            <p:nvPr/>
          </p:nvPicPr>
          <p:blipFill>
            <a:blip r:embed="rId4" cstate="print"/>
            <a:stretch>
              <a:fillRect/>
            </a:stretch>
          </p:blipFill>
          <p:spPr>
            <a:xfrm>
              <a:off x="10391018" y="5263373"/>
              <a:ext cx="711091" cy="772536"/>
            </a:xfrm>
            <a:prstGeom prst="rect">
              <a:avLst/>
            </a:prstGeom>
          </p:spPr>
        </p:pic>
      </p:grpSp>
      <p:sp>
        <p:nvSpPr>
          <p:cNvPr id="6" name="Content Placeholder 5">
            <a:extLst>
              <a:ext uri="{FF2B5EF4-FFF2-40B4-BE49-F238E27FC236}">
                <a16:creationId xmlns:a16="http://schemas.microsoft.com/office/drawing/2014/main" id="{C2317170-02D0-6F51-2E76-B9C54BEA68A6}"/>
              </a:ext>
            </a:extLst>
          </p:cNvPr>
          <p:cNvSpPr>
            <a:spLocks noGrp="1"/>
          </p:cNvSpPr>
          <p:nvPr>
            <p:ph sz="quarter" idx="12" hasCustomPrompt="1"/>
          </p:nvPr>
        </p:nvSpPr>
        <p:spPr>
          <a:xfrm>
            <a:off x="1416204" y="323967"/>
            <a:ext cx="6400801" cy="367409"/>
          </a:xfrm>
        </p:spPr>
        <p:txBody>
          <a:bodyPr anchor="ctr">
            <a:normAutofit/>
          </a:bodyPr>
          <a:lstStyle>
            <a:lvl1pPr>
              <a:defRPr sz="1600">
                <a:solidFill>
                  <a:schemeClr val="accent1"/>
                </a:solidFill>
              </a:defRPr>
            </a:lvl1pPr>
          </a:lstStyle>
          <a:p>
            <a:pPr lvl="0"/>
            <a:r>
              <a:rPr lang="en-GB"/>
              <a:t>Speaker names and organisations</a:t>
            </a:r>
          </a:p>
        </p:txBody>
      </p:sp>
    </p:spTree>
    <p:extLst>
      <p:ext uri="{BB962C8B-B14F-4D97-AF65-F5344CB8AC3E}">
        <p14:creationId xmlns:p14="http://schemas.microsoft.com/office/powerpoint/2010/main" val="881780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00425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684000" indent="-182563">
              <a:buClr>
                <a:schemeClr val="accent1"/>
              </a:buClr>
              <a:buFont typeface="System Font Regular"/>
              <a:buChar char="-"/>
              <a:defRPr>
                <a:latin typeface="Quicksand" pitchFamily="2" charset="0"/>
              </a:defRPr>
            </a:lvl3pPr>
            <a:lvl4pPr marL="1368000" indent="-182563">
              <a:buClr>
                <a:schemeClr val="accent1"/>
              </a:buClr>
              <a:buFont typeface="Arial" panose="020B0604020202020204" pitchFamily="34" charset="0"/>
              <a:buChar char="•"/>
              <a:defRPr>
                <a:latin typeface="Quicksand" pitchFamily="2" charset="0"/>
              </a:defRPr>
            </a:lvl4pPr>
            <a:lvl5pPr marL="2052000" indent="-182563">
              <a:buClr>
                <a:schemeClr val="accent1"/>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134253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62602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6902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Ne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buClr>
                <a:schemeClr val="tx2"/>
              </a:buClr>
              <a:defRPr>
                <a:latin typeface="Quicksand" pitchFamily="2" charset="0"/>
              </a:defRPr>
            </a:lvl1pPr>
            <a:lvl2pPr marL="182563" indent="-182563">
              <a:buClr>
                <a:schemeClr val="tx2"/>
              </a:buClr>
              <a:buFont typeface="Arial" panose="020B0604020202020204" pitchFamily="34" charset="0"/>
              <a:buChar char="•"/>
              <a:defRPr>
                <a:latin typeface="Quicksand" pitchFamily="2" charset="0"/>
              </a:defRPr>
            </a:lvl2pPr>
            <a:lvl3pPr marL="684000" indent="-182563">
              <a:buClr>
                <a:schemeClr val="tx2"/>
              </a:buClr>
              <a:buFont typeface="System Font Regular"/>
              <a:buChar char="-"/>
              <a:defRPr>
                <a:latin typeface="Quicksand" pitchFamily="2" charset="0"/>
              </a:defRPr>
            </a:lvl3pPr>
            <a:lvl4pPr marL="1368000" indent="-182563">
              <a:buClr>
                <a:schemeClr val="tx2"/>
              </a:buClr>
              <a:buFont typeface="Arial" panose="020B0604020202020204" pitchFamily="34" charset="0"/>
              <a:buChar char="•"/>
              <a:defRPr>
                <a:latin typeface="Quicksand" pitchFamily="2" charset="0"/>
              </a:defRPr>
            </a:lvl4pPr>
            <a:lvl5pPr marL="2052000" indent="-182563">
              <a:buClr>
                <a:schemeClr val="tx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13864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63809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4051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GB"/>
              <a:t>Click to edit Master title style</a:t>
            </a:r>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733994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GB"/>
              <a:t>Click to edit Master title style</a:t>
            </a:r>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994735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GB"/>
              <a:t>Click to edit Master title style</a:t>
            </a:r>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397465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46490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3293462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0338290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641794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174690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358155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247772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873042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3026789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Divi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6324677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14511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 White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0636480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9553204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llage Slid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927269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llage Slid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258431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sources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a:prstGeom prst="rect">
            <a:avLst/>
          </a:prstGeom>
        </p:spPr>
        <p:txBody>
          <a:bodyPr>
            <a:normAutofit/>
          </a:bodyPr>
          <a:lstStyle>
            <a:lvl1pPr>
              <a:defRPr sz="2400">
                <a:solidFill>
                  <a:schemeClr val="bg1"/>
                </a:solidFill>
              </a:defRPr>
            </a:lvl1pPr>
            <a:lvl2pPr marL="180000" indent="-176213">
              <a:buClr>
                <a:schemeClr val="bg2"/>
              </a:buClr>
              <a:buFont typeface="Arial" panose="020B0604020202020204" pitchFamily="34" charset="0"/>
              <a:buChar char="•"/>
              <a:defRPr sz="1600">
                <a:solidFill>
                  <a:schemeClr val="bg1"/>
                </a:solidFill>
              </a:defRPr>
            </a:lvl2pPr>
            <a:lvl3pPr marL="360000" indent="-176213">
              <a:buClr>
                <a:schemeClr val="bg2"/>
              </a:buClr>
              <a:buFont typeface="System Font Regular"/>
              <a:buChar char="-"/>
              <a:defRPr sz="1600">
                <a:solidFill>
                  <a:schemeClr val="bg1"/>
                </a:solidFill>
              </a:defRPr>
            </a:lvl3pPr>
            <a:lvl4pPr marL="540000" indent="-176213">
              <a:buClr>
                <a:schemeClr val="bg2"/>
              </a:buClr>
              <a:buFont typeface="Arial" panose="020B0604020202020204" pitchFamily="34" charset="0"/>
              <a:buChar char="•"/>
              <a:defRPr sz="1600">
                <a:solidFill>
                  <a:schemeClr val="bg1"/>
                </a:solidFill>
              </a:defRPr>
            </a:lvl4pPr>
            <a:lvl5pPr marL="720000" indent="-176213">
              <a:buClr>
                <a:schemeClr val="bg2"/>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
        <p:nvSpPr>
          <p:cNvPr id="4" name="Title 3">
            <a:extLst>
              <a:ext uri="{FF2B5EF4-FFF2-40B4-BE49-F238E27FC236}">
                <a16:creationId xmlns:a16="http://schemas.microsoft.com/office/drawing/2014/main" id="{2719D4C6-1C25-B2AF-91D9-FF7F9035E7B3}"/>
              </a:ext>
            </a:extLst>
          </p:cNvPr>
          <p:cNvSpPr>
            <a:spLocks noGrp="1"/>
          </p:cNvSpPr>
          <p:nvPr>
            <p:ph type="title"/>
          </p:nvPr>
        </p:nvSpPr>
        <p:spPr>
          <a:xfrm>
            <a:off x="708297" y="430440"/>
            <a:ext cx="10819673" cy="1039132"/>
          </a:xfrm>
        </p:spPr>
        <p:txBody>
          <a:bodyPr/>
          <a:lstStyle/>
          <a:p>
            <a:r>
              <a:rPr lang="en-GB"/>
              <a:t>Click to edit Master title style</a:t>
            </a:r>
          </a:p>
        </p:txBody>
      </p:sp>
      <p:sp>
        <p:nvSpPr>
          <p:cNvPr id="7" name="Content Placeholder 6">
            <a:extLst>
              <a:ext uri="{FF2B5EF4-FFF2-40B4-BE49-F238E27FC236}">
                <a16:creationId xmlns:a16="http://schemas.microsoft.com/office/drawing/2014/main" id="{9F89E646-3B5B-1D2E-C5EA-A57DCB1769C2}"/>
              </a:ext>
            </a:extLst>
          </p:cNvPr>
          <p:cNvSpPr>
            <a:spLocks noGrp="1"/>
          </p:cNvSpPr>
          <p:nvPr>
            <p:ph sz="quarter" idx="11" hasCustomPrompt="1"/>
          </p:nvPr>
        </p:nvSpPr>
        <p:spPr>
          <a:xfrm>
            <a:off x="739775" y="5845175"/>
            <a:ext cx="10820854" cy="665163"/>
          </a:xfrm>
          <a:prstGeom prst="rect">
            <a:avLst/>
          </a:prstGeom>
        </p:spPr>
        <p:txBody>
          <a:bodyPr/>
          <a:lstStyle>
            <a:lvl1pPr algn="ctr">
              <a:defRPr>
                <a:solidFill>
                  <a:schemeClr val="accent5">
                    <a:lumMod val="60000"/>
                    <a:lumOff val="40000"/>
                  </a:schemeClr>
                </a:solidFill>
              </a:defRPr>
            </a:lvl1pPr>
          </a:lstStyle>
          <a:p>
            <a:pPr lvl="0"/>
            <a:r>
              <a:rPr lang="en-GB"/>
              <a:t>Please add your logos here</a:t>
            </a:r>
          </a:p>
        </p:txBody>
      </p:sp>
      <p:sp>
        <p:nvSpPr>
          <p:cNvPr id="2" name="Content Placeholder 2">
            <a:extLst>
              <a:ext uri="{FF2B5EF4-FFF2-40B4-BE49-F238E27FC236}">
                <a16:creationId xmlns:a16="http://schemas.microsoft.com/office/drawing/2014/main" id="{33C8DD06-2D99-DAD9-0309-30004B9AC860}"/>
              </a:ext>
            </a:extLst>
          </p:cNvPr>
          <p:cNvSpPr>
            <a:spLocks noGrp="1"/>
          </p:cNvSpPr>
          <p:nvPr>
            <p:ph idx="12"/>
          </p:nvPr>
        </p:nvSpPr>
        <p:spPr>
          <a:xfrm>
            <a:off x="6320183" y="1619803"/>
            <a:ext cx="5201227" cy="3732068"/>
          </a:xfrm>
          <a:prstGeom prst="rect">
            <a:avLst/>
          </a:prstGeom>
        </p:spPr>
        <p:txBody>
          <a:bodyPr>
            <a:normAutofit/>
          </a:bodyPr>
          <a:lstStyle>
            <a:lvl1pPr>
              <a:defRPr sz="2400">
                <a:solidFill>
                  <a:schemeClr val="bg1"/>
                </a:solidFill>
              </a:defRPr>
            </a:lvl1pPr>
            <a:lvl2pPr marL="180000" indent="-176213">
              <a:buClr>
                <a:schemeClr val="accent1"/>
              </a:buClr>
              <a:buFont typeface="Arial" panose="020B0604020202020204" pitchFamily="34" charset="0"/>
              <a:buChar char="•"/>
              <a:defRPr sz="1600">
                <a:solidFill>
                  <a:schemeClr val="bg1"/>
                </a:solidFill>
              </a:defRPr>
            </a:lvl2pPr>
            <a:lvl3pPr marL="360000" indent="-176213">
              <a:buClr>
                <a:schemeClr val="accent1"/>
              </a:buClr>
              <a:buFont typeface="System Font Regular"/>
              <a:buChar char="-"/>
              <a:defRPr sz="1600">
                <a:solidFill>
                  <a:schemeClr val="bg1"/>
                </a:solidFill>
              </a:defRPr>
            </a:lvl3pPr>
            <a:lvl4pPr marL="540000" indent="-176213">
              <a:buClr>
                <a:schemeClr val="accent1"/>
              </a:buClr>
              <a:buFont typeface="Arial" panose="020B0604020202020204" pitchFamily="34" charset="0"/>
              <a:buChar char="•"/>
              <a:defRPr sz="1600">
                <a:solidFill>
                  <a:schemeClr val="bg1"/>
                </a:solidFill>
              </a:defRPr>
            </a:lvl4pPr>
            <a:lvl5pPr marL="720000" indent="-176213">
              <a:buClr>
                <a:schemeClr val="accent1"/>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550334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53E05-4FEC-729D-CA30-2C2C9BA4EE9C}"/>
              </a:ext>
            </a:extLst>
          </p:cNvPr>
          <p:cNvSpPr/>
          <p:nvPr userDrawn="1"/>
        </p:nvSpPr>
        <p:spPr>
          <a:xfrm>
            <a:off x="10558914" y="5736657"/>
            <a:ext cx="837398" cy="837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95745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a:p>
        </p:txBody>
      </p:sp>
    </p:spTree>
    <p:extLst>
      <p:ext uri="{BB962C8B-B14F-4D97-AF65-F5344CB8AC3E}">
        <p14:creationId xmlns:p14="http://schemas.microsoft.com/office/powerpoint/2010/main" val="26811141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ll Systems Conn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1645920" y="4880665"/>
            <a:ext cx="8900160" cy="365125"/>
          </a:xfrm>
          <a:prstGeom prst="rect">
            <a:avLst/>
          </a:prstGeom>
        </p:spPr>
        <p:txBody>
          <a:bodyPr/>
          <a:lstStyle>
            <a:lvl1pPr algn="ctr">
              <a:defRPr sz="2000">
                <a:solidFill>
                  <a:schemeClr val="tx2"/>
                </a:solidFill>
              </a:defRPr>
            </a:lvl1pPr>
          </a:lstStyle>
          <a:p>
            <a:r>
              <a:rPr lang="en-GB" dirty="0"/>
              <a:t>Subtitle</a:t>
            </a:r>
          </a:p>
        </p:txBody>
      </p:sp>
      <p:sp>
        <p:nvSpPr>
          <p:cNvPr id="6" name="Rectangle 5">
            <a:extLst>
              <a:ext uri="{FF2B5EF4-FFF2-40B4-BE49-F238E27FC236}">
                <a16:creationId xmlns:a16="http://schemas.microsoft.com/office/drawing/2014/main" id="{979DBD3D-6BAC-3C74-1E30-DC5C3945900E}"/>
              </a:ext>
            </a:extLst>
          </p:cNvPr>
          <p:cNvSpPr/>
          <p:nvPr userDrawn="1"/>
        </p:nvSpPr>
        <p:spPr>
          <a:xfrm>
            <a:off x="10627112" y="5754029"/>
            <a:ext cx="769434" cy="802888"/>
          </a:xfrm>
          <a:prstGeom prst="rect">
            <a:avLst/>
          </a:prstGeom>
          <a:solidFill>
            <a:srgbClr val="01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804356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1C1A809C-5CEA-8589-BF5A-DB5080671874}"/>
              </a:ext>
            </a:extLst>
          </p:cNvPr>
          <p:cNvSpPr/>
          <p:nvPr userDrawn="1"/>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a:p>
        </p:txBody>
      </p:sp>
      <p:sp>
        <p:nvSpPr>
          <p:cNvPr id="14" name="bg object 22">
            <a:extLst>
              <a:ext uri="{FF2B5EF4-FFF2-40B4-BE49-F238E27FC236}">
                <a16:creationId xmlns:a16="http://schemas.microsoft.com/office/drawing/2014/main" id="{C101554C-03ED-353A-FA67-D4D1210D0670}"/>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5" name="Group 14">
            <a:extLst>
              <a:ext uri="{FF2B5EF4-FFF2-40B4-BE49-F238E27FC236}">
                <a16:creationId xmlns:a16="http://schemas.microsoft.com/office/drawing/2014/main" id="{8E7AA6FE-7EC6-165D-2085-FCFB844B5CC6}"/>
              </a:ext>
            </a:extLst>
          </p:cNvPr>
          <p:cNvGrpSpPr/>
          <p:nvPr userDrawn="1"/>
        </p:nvGrpSpPr>
        <p:grpSpPr>
          <a:xfrm>
            <a:off x="0" y="4184585"/>
            <a:ext cx="2767043" cy="2671139"/>
            <a:chOff x="0" y="4184585"/>
            <a:chExt cx="2767043" cy="2671139"/>
          </a:xfrm>
        </p:grpSpPr>
        <p:sp>
          <p:nvSpPr>
            <p:cNvPr id="16" name="bg object 23">
              <a:extLst>
                <a:ext uri="{FF2B5EF4-FFF2-40B4-BE49-F238E27FC236}">
                  <a16:creationId xmlns:a16="http://schemas.microsoft.com/office/drawing/2014/main" id="{B0BECB1F-ECBC-8769-E3C7-16E2F1025215}"/>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7" name="bg object 24">
              <a:extLst>
                <a:ext uri="{FF2B5EF4-FFF2-40B4-BE49-F238E27FC236}">
                  <a16:creationId xmlns:a16="http://schemas.microsoft.com/office/drawing/2014/main" id="{5A0F166C-5675-4BDF-82C2-1312D3795A30}"/>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8" name="bg object 25">
              <a:extLst>
                <a:ext uri="{FF2B5EF4-FFF2-40B4-BE49-F238E27FC236}">
                  <a16:creationId xmlns:a16="http://schemas.microsoft.com/office/drawing/2014/main" id="{F0D9B2C6-6D12-CCA5-00B9-5E51269E9765}"/>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9" name="bg object 26">
              <a:extLst>
                <a:ext uri="{FF2B5EF4-FFF2-40B4-BE49-F238E27FC236}">
                  <a16:creationId xmlns:a16="http://schemas.microsoft.com/office/drawing/2014/main" id="{BB04FA2D-05E8-025B-D234-184014DA2606}"/>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20" name="bg object 27">
              <a:extLst>
                <a:ext uri="{FF2B5EF4-FFF2-40B4-BE49-F238E27FC236}">
                  <a16:creationId xmlns:a16="http://schemas.microsoft.com/office/drawing/2014/main" id="{C7C47A63-8503-302D-EEC1-8F321F81D4F4}"/>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21" name="bg object 28">
              <a:extLst>
                <a:ext uri="{FF2B5EF4-FFF2-40B4-BE49-F238E27FC236}">
                  <a16:creationId xmlns:a16="http://schemas.microsoft.com/office/drawing/2014/main" id="{5964C189-B02F-4F4E-319E-E3C3858E0426}"/>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22" name="bg object 29">
              <a:extLst>
                <a:ext uri="{FF2B5EF4-FFF2-40B4-BE49-F238E27FC236}">
                  <a16:creationId xmlns:a16="http://schemas.microsoft.com/office/drawing/2014/main" id="{AEB47A71-CFC8-15A6-BEFC-708022A4AF5E}"/>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23" name="bg object 30">
              <a:extLst>
                <a:ext uri="{FF2B5EF4-FFF2-40B4-BE49-F238E27FC236}">
                  <a16:creationId xmlns:a16="http://schemas.microsoft.com/office/drawing/2014/main" id="{746867FF-9D81-E86C-14D3-BA25BF17E6C5}"/>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4" name="bg object 31">
              <a:extLst>
                <a:ext uri="{FF2B5EF4-FFF2-40B4-BE49-F238E27FC236}">
                  <a16:creationId xmlns:a16="http://schemas.microsoft.com/office/drawing/2014/main" id="{612BE240-184A-F95D-4205-673C737C18BE}"/>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9" y="1589518"/>
            <a:ext cx="6384840" cy="1655762"/>
          </a:xfrm>
        </p:spPr>
        <p:txBody>
          <a:bodyPr anchor="b">
            <a:normAutofit/>
          </a:bodyPr>
          <a:lstStyle>
            <a:lvl1pPr algn="l">
              <a:defRPr sz="5400">
                <a:solidFill>
                  <a:schemeClr val="bg1"/>
                </a:solidFill>
                <a:latin typeface="Quicksand" pitchFamily="2" charset="0"/>
              </a:defRPr>
            </a:lvl1pPr>
          </a:lstStyle>
          <a:p>
            <a:r>
              <a:rPr lang="en-GB"/>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6384840" cy="1127847"/>
          </a:xfrm>
          <a:prstGeom prst="rect">
            <a:avLst/>
          </a:prstGeom>
        </p:spPr>
        <p:txBody>
          <a:bodyPr/>
          <a:lstStyle>
            <a:lvl1pPr marL="0" indent="0" algn="l">
              <a:buNone/>
              <a:defRPr sz="2400">
                <a:solidFill>
                  <a:schemeClr val="tx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5740399" cy="365125"/>
          </a:xfrm>
          <a:prstGeom prst="rect">
            <a:avLst/>
          </a:prstGeom>
        </p:spPr>
        <p:txBody>
          <a:bodyPr/>
          <a:lstStyle>
            <a:lvl1pPr>
              <a:defRPr sz="1400"/>
            </a:lvl1pPr>
          </a:lstStyle>
          <a:p>
            <a:r>
              <a:rPr lang="en-GB" dirty="0"/>
              <a:t>Presenter names and organisations</a:t>
            </a:r>
          </a:p>
          <a:p>
            <a:endParaRPr lang="en-GB" dirty="0"/>
          </a:p>
        </p:txBody>
      </p:sp>
      <p:grpSp>
        <p:nvGrpSpPr>
          <p:cNvPr id="8" name="Group 7">
            <a:extLst>
              <a:ext uri="{FF2B5EF4-FFF2-40B4-BE49-F238E27FC236}">
                <a16:creationId xmlns:a16="http://schemas.microsoft.com/office/drawing/2014/main" id="{ED61F235-EDD6-AB74-9C26-D2589D0B0BF5}"/>
              </a:ext>
            </a:extLst>
          </p:cNvPr>
          <p:cNvGrpSpPr/>
          <p:nvPr userDrawn="1"/>
        </p:nvGrpSpPr>
        <p:grpSpPr>
          <a:xfrm>
            <a:off x="9768269" y="5263373"/>
            <a:ext cx="1969708" cy="1135284"/>
            <a:chOff x="9768269" y="5263373"/>
            <a:chExt cx="1969708" cy="1135284"/>
          </a:xfrm>
        </p:grpSpPr>
        <p:sp>
          <p:nvSpPr>
            <p:cNvPr id="9" name="bg object 17">
              <a:extLst>
                <a:ext uri="{FF2B5EF4-FFF2-40B4-BE49-F238E27FC236}">
                  <a16:creationId xmlns:a16="http://schemas.microsoft.com/office/drawing/2014/main" id="{B1A475EC-8DC6-2777-9270-716381F7DA64}"/>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a:p>
          </p:txBody>
        </p:sp>
        <p:pic>
          <p:nvPicPr>
            <p:cNvPr id="10" name="bg object 18">
              <a:extLst>
                <a:ext uri="{FF2B5EF4-FFF2-40B4-BE49-F238E27FC236}">
                  <a16:creationId xmlns:a16="http://schemas.microsoft.com/office/drawing/2014/main" id="{CB203E13-91BE-B4AD-9232-6C1CA705097A}"/>
                </a:ext>
              </a:extLst>
            </p:cNvPr>
            <p:cNvPicPr/>
            <p:nvPr/>
          </p:nvPicPr>
          <p:blipFill>
            <a:blip r:embed="rId2" cstate="print"/>
            <a:stretch>
              <a:fillRect/>
            </a:stretch>
          </p:blipFill>
          <p:spPr>
            <a:xfrm>
              <a:off x="9768269" y="6133524"/>
              <a:ext cx="114872" cy="115198"/>
            </a:xfrm>
            <a:prstGeom prst="rect">
              <a:avLst/>
            </a:prstGeom>
          </p:spPr>
        </p:pic>
        <p:sp>
          <p:nvSpPr>
            <p:cNvPr id="11" name="bg object 19">
              <a:extLst>
                <a:ext uri="{FF2B5EF4-FFF2-40B4-BE49-F238E27FC236}">
                  <a16:creationId xmlns:a16="http://schemas.microsoft.com/office/drawing/2014/main" id="{496AC52C-7545-151F-E8C3-1E3096522EB4}"/>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a:p>
          </p:txBody>
        </p:sp>
        <p:pic>
          <p:nvPicPr>
            <p:cNvPr id="12" name="bg object 20">
              <a:extLst>
                <a:ext uri="{FF2B5EF4-FFF2-40B4-BE49-F238E27FC236}">
                  <a16:creationId xmlns:a16="http://schemas.microsoft.com/office/drawing/2014/main" id="{D7BC008D-5A1B-BE3A-4CBD-34678F8CB2CF}"/>
                </a:ext>
              </a:extLst>
            </p:cNvPr>
            <p:cNvPicPr/>
            <p:nvPr/>
          </p:nvPicPr>
          <p:blipFill>
            <a:blip r:embed="rId3" cstate="print"/>
            <a:stretch>
              <a:fillRect/>
            </a:stretch>
          </p:blipFill>
          <p:spPr>
            <a:xfrm>
              <a:off x="9901316" y="6093783"/>
              <a:ext cx="1836661" cy="304614"/>
            </a:xfrm>
            <a:prstGeom prst="rect">
              <a:avLst/>
            </a:prstGeom>
          </p:spPr>
        </p:pic>
        <p:pic>
          <p:nvPicPr>
            <p:cNvPr id="13" name="bg object 21">
              <a:extLst>
                <a:ext uri="{FF2B5EF4-FFF2-40B4-BE49-F238E27FC236}">
                  <a16:creationId xmlns:a16="http://schemas.microsoft.com/office/drawing/2014/main" id="{7A1F9893-575A-F37A-22F6-165D8958B679}"/>
                </a:ext>
              </a:extLst>
            </p:cNvPr>
            <p:cNvPicPr/>
            <p:nvPr/>
          </p:nvPicPr>
          <p:blipFill>
            <a:blip r:embed="rId4" cstate="print"/>
            <a:stretch>
              <a:fillRect/>
            </a:stretch>
          </p:blipFill>
          <p:spPr>
            <a:xfrm>
              <a:off x="10391018" y="5263373"/>
              <a:ext cx="711091" cy="772536"/>
            </a:xfrm>
            <a:prstGeom prst="rect">
              <a:avLst/>
            </a:prstGeom>
          </p:spPr>
        </p:pic>
      </p:grpSp>
      <p:sp>
        <p:nvSpPr>
          <p:cNvPr id="6" name="TextBox 5">
            <a:extLst>
              <a:ext uri="{FF2B5EF4-FFF2-40B4-BE49-F238E27FC236}">
                <a16:creationId xmlns:a16="http://schemas.microsoft.com/office/drawing/2014/main" id="{6FC02DE9-C90C-6F44-6396-22487560BFD9}"/>
              </a:ext>
            </a:extLst>
          </p:cNvPr>
          <p:cNvSpPr txBox="1"/>
          <p:nvPr userDrawn="1"/>
        </p:nvSpPr>
        <p:spPr>
          <a:xfrm>
            <a:off x="3048000" y="2967335"/>
            <a:ext cx="6096000" cy="923330"/>
          </a:xfrm>
          <a:prstGeom prst="rect">
            <a:avLst/>
          </a:prstGeom>
          <a:noFill/>
        </p:spPr>
        <p:txBody>
          <a:bodyPr wrap="square">
            <a:spAutoFit/>
          </a:bodyPr>
          <a:lstStyle/>
          <a:p>
            <a:r>
              <a:rPr lang="en-US" dirty="0"/>
              <a:t>C:\Users\tharushyamagara\OneDrive - Water For People\ISOKO Y'UBUZIMA\FY2022\BRANDING\LOGOS\Isoko y'Ubuzima Logo Grouping\Isoko </a:t>
            </a:r>
            <a:r>
              <a:rPr lang="en-US" dirty="0" err="1"/>
              <a:t>y'Ubizima</a:t>
            </a:r>
            <a:r>
              <a:rPr lang="en-US" dirty="0"/>
              <a:t> Logo Grouping Files\PNG\PNG\PNG</a:t>
            </a:r>
          </a:p>
        </p:txBody>
      </p:sp>
      <p:pic>
        <p:nvPicPr>
          <p:cNvPr id="26" name="Picture 25">
            <a:extLst>
              <a:ext uri="{FF2B5EF4-FFF2-40B4-BE49-F238E27FC236}">
                <a16:creationId xmlns:a16="http://schemas.microsoft.com/office/drawing/2014/main" id="{995DA846-1FB9-8027-2188-DE9CF792B1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1041" y="5916562"/>
            <a:ext cx="12192000" cy="666750"/>
          </a:xfrm>
          <a:prstGeom prst="rect">
            <a:avLst/>
          </a:prstGeom>
        </p:spPr>
      </p:pic>
    </p:spTree>
    <p:extLst>
      <p:ext uri="{BB962C8B-B14F-4D97-AF65-F5344CB8AC3E}">
        <p14:creationId xmlns:p14="http://schemas.microsoft.com/office/powerpoint/2010/main" val="8622876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lang="en-US"/>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23" name="Picture 22">
            <a:extLst>
              <a:ext uri="{FF2B5EF4-FFF2-40B4-BE49-F238E27FC236}">
                <a16:creationId xmlns:a16="http://schemas.microsoft.com/office/drawing/2014/main" id="{80339B64-423C-A6D3-1807-2A5A61A0A74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75891" y="5942063"/>
            <a:ext cx="12192000" cy="666750"/>
          </a:xfrm>
          <a:prstGeom prst="rect">
            <a:avLst/>
          </a:prstGeom>
        </p:spPr>
      </p:pic>
    </p:spTree>
    <p:extLst>
      <p:ext uri="{BB962C8B-B14F-4D97-AF65-F5344CB8AC3E}">
        <p14:creationId xmlns:p14="http://schemas.microsoft.com/office/powerpoint/2010/main" val="31446802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grpSp>
        <p:nvGrpSpPr>
          <p:cNvPr id="9" name="Group 8">
            <a:extLst>
              <a:ext uri="{FF2B5EF4-FFF2-40B4-BE49-F238E27FC236}">
                <a16:creationId xmlns:a16="http://schemas.microsoft.com/office/drawing/2014/main" id="{95F8BC4E-E981-E18D-16CA-5A8C31C2E123}"/>
              </a:ext>
            </a:extLst>
          </p:cNvPr>
          <p:cNvGrpSpPr/>
          <p:nvPr userDrawn="1"/>
        </p:nvGrpSpPr>
        <p:grpSpPr>
          <a:xfrm>
            <a:off x="1329069" y="6151107"/>
            <a:ext cx="8769380" cy="706893"/>
            <a:chOff x="334974" y="5896584"/>
            <a:chExt cx="10093817" cy="768077"/>
          </a:xfrm>
        </p:grpSpPr>
        <p:pic>
          <p:nvPicPr>
            <p:cNvPr id="10" name="Picture 9">
              <a:extLst>
                <a:ext uri="{FF2B5EF4-FFF2-40B4-BE49-F238E27FC236}">
                  <a16:creationId xmlns:a16="http://schemas.microsoft.com/office/drawing/2014/main" id="{90DE36C1-4481-9ADB-D740-9BD48D9073C1}"/>
                </a:ext>
              </a:extLst>
            </p:cNvPr>
            <p:cNvPicPr>
              <a:picLocks noChangeAspect="1"/>
            </p:cNvPicPr>
            <p:nvPr/>
          </p:nvPicPr>
          <p:blipFill>
            <a:blip r:embed="rId2"/>
            <a:stretch>
              <a:fillRect/>
            </a:stretch>
          </p:blipFill>
          <p:spPr>
            <a:xfrm>
              <a:off x="2951545" y="5896584"/>
              <a:ext cx="7477246" cy="768077"/>
            </a:xfrm>
            <a:prstGeom prst="rect">
              <a:avLst/>
            </a:prstGeom>
          </p:spPr>
        </p:pic>
        <p:pic>
          <p:nvPicPr>
            <p:cNvPr id="11" name="Picture 10" descr="Logo&#10;&#10;Description automatically generated">
              <a:extLst>
                <a:ext uri="{FF2B5EF4-FFF2-40B4-BE49-F238E27FC236}">
                  <a16:creationId xmlns:a16="http://schemas.microsoft.com/office/drawing/2014/main" id="{2E1C66B7-5624-DD5E-AEBB-8C092C49D21D}"/>
                </a:ext>
              </a:extLst>
            </p:cNvPr>
            <p:cNvPicPr>
              <a:picLocks noChangeAspect="1"/>
            </p:cNvPicPr>
            <p:nvPr/>
          </p:nvPicPr>
          <p:blipFill>
            <a:blip r:embed="rId3"/>
            <a:stretch>
              <a:fillRect/>
            </a:stretch>
          </p:blipFill>
          <p:spPr>
            <a:xfrm>
              <a:off x="2358642" y="6012351"/>
              <a:ext cx="488730" cy="536541"/>
            </a:xfrm>
            <a:prstGeom prst="rect">
              <a:avLst/>
            </a:prstGeom>
          </p:spPr>
        </p:pic>
        <p:pic>
          <p:nvPicPr>
            <p:cNvPr id="12" name="Picture 11">
              <a:extLst>
                <a:ext uri="{FF2B5EF4-FFF2-40B4-BE49-F238E27FC236}">
                  <a16:creationId xmlns:a16="http://schemas.microsoft.com/office/drawing/2014/main" id="{46012C54-5D08-AED7-79D7-5588DE7C391E}"/>
                </a:ext>
              </a:extLst>
            </p:cNvPr>
            <p:cNvPicPr>
              <a:picLocks noChangeAspect="1"/>
            </p:cNvPicPr>
            <p:nvPr/>
          </p:nvPicPr>
          <p:blipFill>
            <a:blip r:embed="rId4"/>
            <a:stretch>
              <a:fillRect/>
            </a:stretch>
          </p:blipFill>
          <p:spPr>
            <a:xfrm>
              <a:off x="334974" y="6175016"/>
              <a:ext cx="1840375" cy="211209"/>
            </a:xfrm>
            <a:prstGeom prst="rect">
              <a:avLst/>
            </a:prstGeom>
          </p:spPr>
        </p:pic>
      </p:grpSp>
    </p:spTree>
    <p:extLst>
      <p:ext uri="{BB962C8B-B14F-4D97-AF65-F5344CB8AC3E}">
        <p14:creationId xmlns:p14="http://schemas.microsoft.com/office/powerpoint/2010/main" val="12139878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684000" indent="-182563">
              <a:buClr>
                <a:schemeClr val="accent1"/>
              </a:buClr>
              <a:buFont typeface="System Font Regular"/>
              <a:buChar char="-"/>
              <a:defRPr>
                <a:latin typeface="Quicksand" pitchFamily="2" charset="0"/>
              </a:defRPr>
            </a:lvl3pPr>
            <a:lvl4pPr marL="1368000" indent="-182563">
              <a:buClr>
                <a:schemeClr val="accent1"/>
              </a:buClr>
              <a:buFont typeface="Arial" panose="020B0604020202020204" pitchFamily="34" charset="0"/>
              <a:buChar char="•"/>
              <a:defRPr>
                <a:latin typeface="Quicksand" pitchFamily="2" charset="0"/>
              </a:defRPr>
            </a:lvl4pPr>
            <a:lvl5pPr marL="2052000" indent="-182563">
              <a:buClr>
                <a:schemeClr val="accent1"/>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grpSp>
        <p:nvGrpSpPr>
          <p:cNvPr id="5" name="Group 4">
            <a:extLst>
              <a:ext uri="{FF2B5EF4-FFF2-40B4-BE49-F238E27FC236}">
                <a16:creationId xmlns:a16="http://schemas.microsoft.com/office/drawing/2014/main" id="{7A21F43B-3534-71C7-F158-B57FDD6FD484}"/>
              </a:ext>
            </a:extLst>
          </p:cNvPr>
          <p:cNvGrpSpPr/>
          <p:nvPr userDrawn="1"/>
        </p:nvGrpSpPr>
        <p:grpSpPr>
          <a:xfrm>
            <a:off x="1329069" y="6151107"/>
            <a:ext cx="8769380" cy="706893"/>
            <a:chOff x="334974" y="5896584"/>
            <a:chExt cx="10093817" cy="768077"/>
          </a:xfrm>
        </p:grpSpPr>
        <p:pic>
          <p:nvPicPr>
            <p:cNvPr id="6" name="Picture 5">
              <a:extLst>
                <a:ext uri="{FF2B5EF4-FFF2-40B4-BE49-F238E27FC236}">
                  <a16:creationId xmlns:a16="http://schemas.microsoft.com/office/drawing/2014/main" id="{5BFED551-726D-1537-A168-792A6419F5FF}"/>
                </a:ext>
              </a:extLst>
            </p:cNvPr>
            <p:cNvPicPr>
              <a:picLocks noChangeAspect="1"/>
            </p:cNvPicPr>
            <p:nvPr/>
          </p:nvPicPr>
          <p:blipFill>
            <a:blip r:embed="rId2"/>
            <a:stretch>
              <a:fillRect/>
            </a:stretch>
          </p:blipFill>
          <p:spPr>
            <a:xfrm>
              <a:off x="2951545" y="5896584"/>
              <a:ext cx="7477246" cy="768077"/>
            </a:xfrm>
            <a:prstGeom prst="rect">
              <a:avLst/>
            </a:prstGeom>
          </p:spPr>
        </p:pic>
        <p:pic>
          <p:nvPicPr>
            <p:cNvPr id="7" name="Picture 6" descr="Logo&#10;&#10;Description automatically generated">
              <a:extLst>
                <a:ext uri="{FF2B5EF4-FFF2-40B4-BE49-F238E27FC236}">
                  <a16:creationId xmlns:a16="http://schemas.microsoft.com/office/drawing/2014/main" id="{635A69B2-F4B9-E8F8-D82A-7272E0D998F0}"/>
                </a:ext>
              </a:extLst>
            </p:cNvPr>
            <p:cNvPicPr>
              <a:picLocks noChangeAspect="1"/>
            </p:cNvPicPr>
            <p:nvPr/>
          </p:nvPicPr>
          <p:blipFill>
            <a:blip r:embed="rId3"/>
            <a:stretch>
              <a:fillRect/>
            </a:stretch>
          </p:blipFill>
          <p:spPr>
            <a:xfrm>
              <a:off x="2358642" y="6012351"/>
              <a:ext cx="488730" cy="536541"/>
            </a:xfrm>
            <a:prstGeom prst="rect">
              <a:avLst/>
            </a:prstGeom>
          </p:spPr>
        </p:pic>
        <p:pic>
          <p:nvPicPr>
            <p:cNvPr id="8" name="Picture 7">
              <a:extLst>
                <a:ext uri="{FF2B5EF4-FFF2-40B4-BE49-F238E27FC236}">
                  <a16:creationId xmlns:a16="http://schemas.microsoft.com/office/drawing/2014/main" id="{0DF6FC9E-F592-79BA-9B51-FBE11092D00E}"/>
                </a:ext>
              </a:extLst>
            </p:cNvPr>
            <p:cNvPicPr>
              <a:picLocks noChangeAspect="1"/>
            </p:cNvPicPr>
            <p:nvPr/>
          </p:nvPicPr>
          <p:blipFill>
            <a:blip r:embed="rId4"/>
            <a:stretch>
              <a:fillRect/>
            </a:stretch>
          </p:blipFill>
          <p:spPr>
            <a:xfrm>
              <a:off x="334974" y="6175016"/>
              <a:ext cx="1840375" cy="211209"/>
            </a:xfrm>
            <a:prstGeom prst="rect">
              <a:avLst/>
            </a:prstGeom>
          </p:spPr>
        </p:pic>
      </p:grpSp>
    </p:spTree>
    <p:extLst>
      <p:ext uri="{BB962C8B-B14F-4D97-AF65-F5344CB8AC3E}">
        <p14:creationId xmlns:p14="http://schemas.microsoft.com/office/powerpoint/2010/main" val="6791560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8826088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grpSp>
        <p:nvGrpSpPr>
          <p:cNvPr id="5" name="Group 4">
            <a:extLst>
              <a:ext uri="{FF2B5EF4-FFF2-40B4-BE49-F238E27FC236}">
                <a16:creationId xmlns:a16="http://schemas.microsoft.com/office/drawing/2014/main" id="{29B4461C-A7C7-2E2F-1752-AAD66159F786}"/>
              </a:ext>
            </a:extLst>
          </p:cNvPr>
          <p:cNvGrpSpPr/>
          <p:nvPr userDrawn="1"/>
        </p:nvGrpSpPr>
        <p:grpSpPr>
          <a:xfrm>
            <a:off x="1329069" y="6151107"/>
            <a:ext cx="8769380" cy="706893"/>
            <a:chOff x="334974" y="5896584"/>
            <a:chExt cx="10093817" cy="768077"/>
          </a:xfrm>
        </p:grpSpPr>
        <p:pic>
          <p:nvPicPr>
            <p:cNvPr id="6" name="Picture 5">
              <a:extLst>
                <a:ext uri="{FF2B5EF4-FFF2-40B4-BE49-F238E27FC236}">
                  <a16:creationId xmlns:a16="http://schemas.microsoft.com/office/drawing/2014/main" id="{1E14CE10-5880-5442-732A-385BCDED7679}"/>
                </a:ext>
              </a:extLst>
            </p:cNvPr>
            <p:cNvPicPr>
              <a:picLocks noChangeAspect="1"/>
            </p:cNvPicPr>
            <p:nvPr/>
          </p:nvPicPr>
          <p:blipFill>
            <a:blip r:embed="rId2"/>
            <a:stretch>
              <a:fillRect/>
            </a:stretch>
          </p:blipFill>
          <p:spPr>
            <a:xfrm>
              <a:off x="2951545" y="5896584"/>
              <a:ext cx="7477246" cy="768077"/>
            </a:xfrm>
            <a:prstGeom prst="rect">
              <a:avLst/>
            </a:prstGeom>
          </p:spPr>
        </p:pic>
        <p:pic>
          <p:nvPicPr>
            <p:cNvPr id="7" name="Picture 6" descr="Logo&#10;&#10;Description automatically generated">
              <a:extLst>
                <a:ext uri="{FF2B5EF4-FFF2-40B4-BE49-F238E27FC236}">
                  <a16:creationId xmlns:a16="http://schemas.microsoft.com/office/drawing/2014/main" id="{3BEACDBA-B718-7A31-6537-0767808F49A9}"/>
                </a:ext>
              </a:extLst>
            </p:cNvPr>
            <p:cNvPicPr>
              <a:picLocks noChangeAspect="1"/>
            </p:cNvPicPr>
            <p:nvPr/>
          </p:nvPicPr>
          <p:blipFill>
            <a:blip r:embed="rId3"/>
            <a:stretch>
              <a:fillRect/>
            </a:stretch>
          </p:blipFill>
          <p:spPr>
            <a:xfrm>
              <a:off x="2358642" y="6012351"/>
              <a:ext cx="488730" cy="536541"/>
            </a:xfrm>
            <a:prstGeom prst="rect">
              <a:avLst/>
            </a:prstGeom>
          </p:spPr>
        </p:pic>
        <p:pic>
          <p:nvPicPr>
            <p:cNvPr id="8" name="Picture 7">
              <a:extLst>
                <a:ext uri="{FF2B5EF4-FFF2-40B4-BE49-F238E27FC236}">
                  <a16:creationId xmlns:a16="http://schemas.microsoft.com/office/drawing/2014/main" id="{FBB53978-5183-F805-FE3C-A32091F1C530}"/>
                </a:ext>
              </a:extLst>
            </p:cNvPr>
            <p:cNvPicPr>
              <a:picLocks noChangeAspect="1"/>
            </p:cNvPicPr>
            <p:nvPr/>
          </p:nvPicPr>
          <p:blipFill>
            <a:blip r:embed="rId4"/>
            <a:stretch>
              <a:fillRect/>
            </a:stretch>
          </p:blipFill>
          <p:spPr>
            <a:xfrm>
              <a:off x="334974" y="6175016"/>
              <a:ext cx="1840375" cy="211209"/>
            </a:xfrm>
            <a:prstGeom prst="rect">
              <a:avLst/>
            </a:prstGeom>
          </p:spPr>
        </p:pic>
      </p:grpSp>
    </p:spTree>
    <p:extLst>
      <p:ext uri="{BB962C8B-B14F-4D97-AF65-F5344CB8AC3E}">
        <p14:creationId xmlns:p14="http://schemas.microsoft.com/office/powerpoint/2010/main" val="28060662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 Ne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solidFill>
                  <a:schemeClr val="tx1"/>
                </a:solidFill>
                <a:latin typeface="Quicksand" pitchFamily="2" charset="0"/>
              </a:defRPr>
            </a:lvl1pPr>
            <a:lvl2pPr marL="182563" indent="-182563">
              <a:buClr>
                <a:schemeClr val="tx2"/>
              </a:buClr>
              <a:buFont typeface="Arial" panose="020B0604020202020204" pitchFamily="34" charset="0"/>
              <a:buChar char="•"/>
              <a:defRPr>
                <a:solidFill>
                  <a:schemeClr val="tx1"/>
                </a:solidFill>
                <a:latin typeface="Quicksand" pitchFamily="2" charset="0"/>
              </a:defRPr>
            </a:lvl2pPr>
            <a:lvl3pPr marL="684000" indent="-182563">
              <a:buClr>
                <a:schemeClr val="tx2"/>
              </a:buClr>
              <a:buFont typeface="System Font Regular"/>
              <a:buChar char="-"/>
              <a:defRPr>
                <a:solidFill>
                  <a:schemeClr val="tx1"/>
                </a:solidFill>
                <a:latin typeface="Quicksand" pitchFamily="2" charset="0"/>
              </a:defRPr>
            </a:lvl3pPr>
            <a:lvl4pPr marL="1368000" indent="-182563">
              <a:buClr>
                <a:schemeClr val="tx2"/>
              </a:buClr>
              <a:buFont typeface="Arial" panose="020B0604020202020204" pitchFamily="34" charset="0"/>
              <a:buChar char="•"/>
              <a:defRPr>
                <a:solidFill>
                  <a:schemeClr val="tx1"/>
                </a:solidFill>
                <a:latin typeface="Quicksand" pitchFamily="2" charset="0"/>
              </a:defRPr>
            </a:lvl4pPr>
            <a:lvl5pPr marL="2052000" indent="-182563">
              <a:buClr>
                <a:schemeClr val="tx2"/>
              </a:buClr>
              <a:buFont typeface="System Font Regular"/>
              <a:buChar char="-"/>
              <a:defRPr>
                <a:solidFill>
                  <a:schemeClr val="tx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grpSp>
        <p:nvGrpSpPr>
          <p:cNvPr id="9" name="Group 8">
            <a:extLst>
              <a:ext uri="{FF2B5EF4-FFF2-40B4-BE49-F238E27FC236}">
                <a16:creationId xmlns:a16="http://schemas.microsoft.com/office/drawing/2014/main" id="{09282A6F-CD4B-6237-A786-DF756CDF26C7}"/>
              </a:ext>
            </a:extLst>
          </p:cNvPr>
          <p:cNvGrpSpPr/>
          <p:nvPr userDrawn="1"/>
        </p:nvGrpSpPr>
        <p:grpSpPr>
          <a:xfrm>
            <a:off x="1329069" y="6151107"/>
            <a:ext cx="8769380" cy="706893"/>
            <a:chOff x="334974" y="5896584"/>
            <a:chExt cx="10093817" cy="768077"/>
          </a:xfrm>
        </p:grpSpPr>
        <p:pic>
          <p:nvPicPr>
            <p:cNvPr id="10" name="Picture 9">
              <a:extLst>
                <a:ext uri="{FF2B5EF4-FFF2-40B4-BE49-F238E27FC236}">
                  <a16:creationId xmlns:a16="http://schemas.microsoft.com/office/drawing/2014/main" id="{9E3C4556-28C7-9C7D-EA2B-8F422E24BE43}"/>
                </a:ext>
              </a:extLst>
            </p:cNvPr>
            <p:cNvPicPr>
              <a:picLocks noChangeAspect="1"/>
            </p:cNvPicPr>
            <p:nvPr/>
          </p:nvPicPr>
          <p:blipFill>
            <a:blip r:embed="rId2"/>
            <a:stretch>
              <a:fillRect/>
            </a:stretch>
          </p:blipFill>
          <p:spPr>
            <a:xfrm>
              <a:off x="2951545" y="5896584"/>
              <a:ext cx="7477246" cy="768077"/>
            </a:xfrm>
            <a:prstGeom prst="rect">
              <a:avLst/>
            </a:prstGeom>
          </p:spPr>
        </p:pic>
        <p:pic>
          <p:nvPicPr>
            <p:cNvPr id="11" name="Picture 10" descr="Logo&#10;&#10;Description automatically generated">
              <a:extLst>
                <a:ext uri="{FF2B5EF4-FFF2-40B4-BE49-F238E27FC236}">
                  <a16:creationId xmlns:a16="http://schemas.microsoft.com/office/drawing/2014/main" id="{0AF1947E-F07C-640B-6C1D-AE58034F0DEF}"/>
                </a:ext>
              </a:extLst>
            </p:cNvPr>
            <p:cNvPicPr>
              <a:picLocks noChangeAspect="1"/>
            </p:cNvPicPr>
            <p:nvPr/>
          </p:nvPicPr>
          <p:blipFill>
            <a:blip r:embed="rId3"/>
            <a:stretch>
              <a:fillRect/>
            </a:stretch>
          </p:blipFill>
          <p:spPr>
            <a:xfrm>
              <a:off x="2358642" y="6012351"/>
              <a:ext cx="488730" cy="536541"/>
            </a:xfrm>
            <a:prstGeom prst="rect">
              <a:avLst/>
            </a:prstGeom>
          </p:spPr>
        </p:pic>
        <p:pic>
          <p:nvPicPr>
            <p:cNvPr id="12" name="Picture 11">
              <a:extLst>
                <a:ext uri="{FF2B5EF4-FFF2-40B4-BE49-F238E27FC236}">
                  <a16:creationId xmlns:a16="http://schemas.microsoft.com/office/drawing/2014/main" id="{9D93EB4A-9D89-55A5-4426-E2B8B9FC3917}"/>
                </a:ext>
              </a:extLst>
            </p:cNvPr>
            <p:cNvPicPr>
              <a:picLocks noChangeAspect="1"/>
            </p:cNvPicPr>
            <p:nvPr/>
          </p:nvPicPr>
          <p:blipFill>
            <a:blip r:embed="rId4"/>
            <a:stretch>
              <a:fillRect/>
            </a:stretch>
          </p:blipFill>
          <p:spPr>
            <a:xfrm>
              <a:off x="334974" y="6175016"/>
              <a:ext cx="1840375" cy="211209"/>
            </a:xfrm>
            <a:prstGeom prst="rect">
              <a:avLst/>
            </a:prstGeom>
          </p:spPr>
        </p:pic>
      </p:grpSp>
    </p:spTree>
    <p:extLst>
      <p:ext uri="{BB962C8B-B14F-4D97-AF65-F5344CB8AC3E}">
        <p14:creationId xmlns:p14="http://schemas.microsoft.com/office/powerpoint/2010/main" val="25875288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grpSp>
        <p:nvGrpSpPr>
          <p:cNvPr id="4" name="Group 3">
            <a:extLst>
              <a:ext uri="{FF2B5EF4-FFF2-40B4-BE49-F238E27FC236}">
                <a16:creationId xmlns:a16="http://schemas.microsoft.com/office/drawing/2014/main" id="{FA71874F-B907-F502-2577-5471629E8904}"/>
              </a:ext>
            </a:extLst>
          </p:cNvPr>
          <p:cNvGrpSpPr/>
          <p:nvPr userDrawn="1"/>
        </p:nvGrpSpPr>
        <p:grpSpPr>
          <a:xfrm>
            <a:off x="1329069" y="6151107"/>
            <a:ext cx="8769380" cy="706893"/>
            <a:chOff x="334974" y="5896584"/>
            <a:chExt cx="10093817" cy="768077"/>
          </a:xfrm>
        </p:grpSpPr>
        <p:pic>
          <p:nvPicPr>
            <p:cNvPr id="9" name="Picture 8">
              <a:extLst>
                <a:ext uri="{FF2B5EF4-FFF2-40B4-BE49-F238E27FC236}">
                  <a16:creationId xmlns:a16="http://schemas.microsoft.com/office/drawing/2014/main" id="{4B7213BA-5749-1491-F021-6EA78345F497}"/>
                </a:ext>
              </a:extLst>
            </p:cNvPr>
            <p:cNvPicPr>
              <a:picLocks noChangeAspect="1"/>
            </p:cNvPicPr>
            <p:nvPr/>
          </p:nvPicPr>
          <p:blipFill>
            <a:blip r:embed="rId2"/>
            <a:stretch>
              <a:fillRect/>
            </a:stretch>
          </p:blipFill>
          <p:spPr>
            <a:xfrm>
              <a:off x="2951545" y="5896584"/>
              <a:ext cx="7477246" cy="768077"/>
            </a:xfrm>
            <a:prstGeom prst="rect">
              <a:avLst/>
            </a:prstGeom>
          </p:spPr>
        </p:pic>
        <p:pic>
          <p:nvPicPr>
            <p:cNvPr id="10" name="Picture 9" descr="Logo&#10;&#10;Description automatically generated">
              <a:extLst>
                <a:ext uri="{FF2B5EF4-FFF2-40B4-BE49-F238E27FC236}">
                  <a16:creationId xmlns:a16="http://schemas.microsoft.com/office/drawing/2014/main" id="{6A89390A-696A-7FFA-0F70-EB4959654DFB}"/>
                </a:ext>
              </a:extLst>
            </p:cNvPr>
            <p:cNvPicPr>
              <a:picLocks noChangeAspect="1"/>
            </p:cNvPicPr>
            <p:nvPr/>
          </p:nvPicPr>
          <p:blipFill>
            <a:blip r:embed="rId3"/>
            <a:stretch>
              <a:fillRect/>
            </a:stretch>
          </p:blipFill>
          <p:spPr>
            <a:xfrm>
              <a:off x="2358642" y="6012351"/>
              <a:ext cx="488730" cy="536541"/>
            </a:xfrm>
            <a:prstGeom prst="rect">
              <a:avLst/>
            </a:prstGeom>
          </p:spPr>
        </p:pic>
        <p:pic>
          <p:nvPicPr>
            <p:cNvPr id="11" name="Picture 10">
              <a:extLst>
                <a:ext uri="{FF2B5EF4-FFF2-40B4-BE49-F238E27FC236}">
                  <a16:creationId xmlns:a16="http://schemas.microsoft.com/office/drawing/2014/main" id="{51F17597-11A8-1AAD-AFC9-3E31E3B89DA2}"/>
                </a:ext>
              </a:extLst>
            </p:cNvPr>
            <p:cNvPicPr>
              <a:picLocks noChangeAspect="1"/>
            </p:cNvPicPr>
            <p:nvPr/>
          </p:nvPicPr>
          <p:blipFill>
            <a:blip r:embed="rId4"/>
            <a:stretch>
              <a:fillRect/>
            </a:stretch>
          </p:blipFill>
          <p:spPr>
            <a:xfrm>
              <a:off x="334974" y="6175016"/>
              <a:ext cx="1840375" cy="211209"/>
            </a:xfrm>
            <a:prstGeom prst="rect">
              <a:avLst/>
            </a:prstGeom>
          </p:spPr>
        </p:pic>
      </p:grpSp>
    </p:spTree>
    <p:extLst>
      <p:ext uri="{BB962C8B-B14F-4D97-AF65-F5344CB8AC3E}">
        <p14:creationId xmlns:p14="http://schemas.microsoft.com/office/powerpoint/2010/main" val="36800471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ata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grpSp>
        <p:nvGrpSpPr>
          <p:cNvPr id="7" name="Group 6">
            <a:extLst>
              <a:ext uri="{FF2B5EF4-FFF2-40B4-BE49-F238E27FC236}">
                <a16:creationId xmlns:a16="http://schemas.microsoft.com/office/drawing/2014/main" id="{A1D5FB3D-AC0D-0CC3-9080-2CAB4FF36908}"/>
              </a:ext>
            </a:extLst>
          </p:cNvPr>
          <p:cNvGrpSpPr/>
          <p:nvPr userDrawn="1"/>
        </p:nvGrpSpPr>
        <p:grpSpPr>
          <a:xfrm>
            <a:off x="269263" y="5826438"/>
            <a:ext cx="10068774" cy="811733"/>
            <a:chOff x="269263" y="5826438"/>
            <a:chExt cx="10068774" cy="811733"/>
          </a:xfrm>
        </p:grpSpPr>
        <p:pic>
          <p:nvPicPr>
            <p:cNvPr id="8" name="Picture 7">
              <a:extLst>
                <a:ext uri="{FF2B5EF4-FFF2-40B4-BE49-F238E27FC236}">
                  <a16:creationId xmlns:a16="http://schemas.microsoft.com/office/drawing/2014/main" id="{FF3F968E-3360-9D0D-1A2D-5BC28D3DF76E}"/>
                </a:ext>
              </a:extLst>
            </p:cNvPr>
            <p:cNvPicPr>
              <a:picLocks noChangeAspect="1"/>
            </p:cNvPicPr>
            <p:nvPr/>
          </p:nvPicPr>
          <p:blipFill>
            <a:blip r:embed="rId2"/>
            <a:stretch>
              <a:fillRect/>
            </a:stretch>
          </p:blipFill>
          <p:spPr>
            <a:xfrm>
              <a:off x="2878452" y="5826438"/>
              <a:ext cx="7459585" cy="811733"/>
            </a:xfrm>
            <a:prstGeom prst="rect">
              <a:avLst/>
            </a:prstGeom>
          </p:spPr>
        </p:pic>
        <p:pic>
          <p:nvPicPr>
            <p:cNvPr id="9" name="Picture 8" descr="Logo&#10;&#10;Description automatically generated">
              <a:extLst>
                <a:ext uri="{FF2B5EF4-FFF2-40B4-BE49-F238E27FC236}">
                  <a16:creationId xmlns:a16="http://schemas.microsoft.com/office/drawing/2014/main" id="{3D3E0A17-F731-9914-4CC5-0CE97B48D0BA}"/>
                </a:ext>
              </a:extLst>
            </p:cNvPr>
            <p:cNvPicPr>
              <a:picLocks noChangeAspect="1"/>
            </p:cNvPicPr>
            <p:nvPr/>
          </p:nvPicPr>
          <p:blipFill>
            <a:blip r:embed="rId3"/>
            <a:stretch>
              <a:fillRect/>
            </a:stretch>
          </p:blipFill>
          <p:spPr>
            <a:xfrm>
              <a:off x="2286949" y="5948786"/>
              <a:ext cx="395291" cy="459712"/>
            </a:xfrm>
            <a:prstGeom prst="rect">
              <a:avLst/>
            </a:prstGeom>
          </p:spPr>
        </p:pic>
        <p:pic>
          <p:nvPicPr>
            <p:cNvPr id="10" name="Picture 9">
              <a:extLst>
                <a:ext uri="{FF2B5EF4-FFF2-40B4-BE49-F238E27FC236}">
                  <a16:creationId xmlns:a16="http://schemas.microsoft.com/office/drawing/2014/main" id="{E8F7FCA1-E737-A5FC-2923-5FF69F1128D9}"/>
                </a:ext>
              </a:extLst>
            </p:cNvPr>
            <p:cNvPicPr>
              <a:picLocks noChangeAspect="1"/>
            </p:cNvPicPr>
            <p:nvPr/>
          </p:nvPicPr>
          <p:blipFill>
            <a:blip r:embed="rId4"/>
            <a:stretch>
              <a:fillRect/>
            </a:stretch>
          </p:blipFill>
          <p:spPr>
            <a:xfrm>
              <a:off x="269263" y="6067035"/>
              <a:ext cx="1836028" cy="223214"/>
            </a:xfrm>
            <a:prstGeom prst="rect">
              <a:avLst/>
            </a:prstGeom>
          </p:spPr>
        </p:pic>
      </p:grpSp>
    </p:spTree>
    <p:extLst>
      <p:ext uri="{BB962C8B-B14F-4D97-AF65-F5344CB8AC3E}">
        <p14:creationId xmlns:p14="http://schemas.microsoft.com/office/powerpoint/2010/main" val="21402605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endParaRPr lang="en-GB" dirty="0"/>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p:txBody>
      </p:sp>
      <p:pic>
        <p:nvPicPr>
          <p:cNvPr id="5" name="Picture 4">
            <a:extLst>
              <a:ext uri="{FF2B5EF4-FFF2-40B4-BE49-F238E27FC236}">
                <a16:creationId xmlns:a16="http://schemas.microsoft.com/office/drawing/2014/main" id="{AEEF71CB-392F-C7F5-8FB4-961FD51273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8618" y="5931412"/>
            <a:ext cx="12192000" cy="666750"/>
          </a:xfrm>
          <a:prstGeom prst="rect">
            <a:avLst/>
          </a:prstGeom>
        </p:spPr>
      </p:pic>
    </p:spTree>
    <p:extLst>
      <p:ext uri="{BB962C8B-B14F-4D97-AF65-F5344CB8AC3E}">
        <p14:creationId xmlns:p14="http://schemas.microsoft.com/office/powerpoint/2010/main" val="22257236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GB"/>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pic>
        <p:nvPicPr>
          <p:cNvPr id="5" name="Picture 4">
            <a:extLst>
              <a:ext uri="{FF2B5EF4-FFF2-40B4-BE49-F238E27FC236}">
                <a16:creationId xmlns:a16="http://schemas.microsoft.com/office/drawing/2014/main" id="{2CD02D2E-69C9-1424-399A-A3F9A9A80F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9820" y="5979410"/>
            <a:ext cx="12192000" cy="666750"/>
          </a:xfrm>
          <a:prstGeom prst="rect">
            <a:avLst/>
          </a:prstGeom>
        </p:spPr>
      </p:pic>
    </p:spTree>
    <p:extLst>
      <p:ext uri="{BB962C8B-B14F-4D97-AF65-F5344CB8AC3E}">
        <p14:creationId xmlns:p14="http://schemas.microsoft.com/office/powerpoint/2010/main" val="11879832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GB"/>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9" name="Picture 8">
            <a:extLst>
              <a:ext uri="{FF2B5EF4-FFF2-40B4-BE49-F238E27FC236}">
                <a16:creationId xmlns:a16="http://schemas.microsoft.com/office/drawing/2014/main" id="{8629DB68-5440-A828-1BD6-9E44A5FE3A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7931" y="5990156"/>
            <a:ext cx="12192000" cy="666750"/>
          </a:xfrm>
          <a:prstGeom prst="rect">
            <a:avLst/>
          </a:prstGeom>
        </p:spPr>
      </p:pic>
    </p:spTree>
    <p:extLst>
      <p:ext uri="{BB962C8B-B14F-4D97-AF65-F5344CB8AC3E}">
        <p14:creationId xmlns:p14="http://schemas.microsoft.com/office/powerpoint/2010/main" val="3517184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endParaRPr lang="en-GB" dirty="0"/>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22" name="Picture 21">
            <a:extLst>
              <a:ext uri="{FF2B5EF4-FFF2-40B4-BE49-F238E27FC236}">
                <a16:creationId xmlns:a16="http://schemas.microsoft.com/office/drawing/2014/main" id="{6696C9BC-8619-7320-CBE1-CFB7BE302A2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0179" y="5947186"/>
            <a:ext cx="12192000" cy="666750"/>
          </a:xfrm>
          <a:prstGeom prst="rect">
            <a:avLst/>
          </a:prstGeom>
        </p:spPr>
      </p:pic>
    </p:spTree>
    <p:extLst>
      <p:ext uri="{BB962C8B-B14F-4D97-AF65-F5344CB8AC3E}">
        <p14:creationId xmlns:p14="http://schemas.microsoft.com/office/powerpoint/2010/main" val="40731768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GB"/>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20" name="Picture 19">
            <a:extLst>
              <a:ext uri="{FF2B5EF4-FFF2-40B4-BE49-F238E27FC236}">
                <a16:creationId xmlns:a16="http://schemas.microsoft.com/office/drawing/2014/main" id="{D1F1003A-E48C-5D6F-BAA0-AD63D5010B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6263" y="5993770"/>
            <a:ext cx="12192000" cy="666750"/>
          </a:xfrm>
          <a:prstGeom prst="rect">
            <a:avLst/>
          </a:prstGeom>
        </p:spPr>
      </p:pic>
    </p:spTree>
    <p:extLst>
      <p:ext uri="{BB962C8B-B14F-4D97-AF65-F5344CB8AC3E}">
        <p14:creationId xmlns:p14="http://schemas.microsoft.com/office/powerpoint/2010/main" val="29360427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grpSp>
        <p:nvGrpSpPr>
          <p:cNvPr id="4" name="Group 3">
            <a:extLst>
              <a:ext uri="{FF2B5EF4-FFF2-40B4-BE49-F238E27FC236}">
                <a16:creationId xmlns:a16="http://schemas.microsoft.com/office/drawing/2014/main" id="{B9C411DF-77BE-6314-4DC7-D41F5E0842F3}"/>
              </a:ext>
            </a:extLst>
          </p:cNvPr>
          <p:cNvGrpSpPr/>
          <p:nvPr userDrawn="1"/>
        </p:nvGrpSpPr>
        <p:grpSpPr>
          <a:xfrm>
            <a:off x="268061" y="5826438"/>
            <a:ext cx="10069976" cy="811733"/>
            <a:chOff x="334974" y="5896584"/>
            <a:chExt cx="10093817" cy="768077"/>
          </a:xfrm>
        </p:grpSpPr>
        <p:pic>
          <p:nvPicPr>
            <p:cNvPr id="5" name="Picture 4">
              <a:extLst>
                <a:ext uri="{FF2B5EF4-FFF2-40B4-BE49-F238E27FC236}">
                  <a16:creationId xmlns:a16="http://schemas.microsoft.com/office/drawing/2014/main" id="{EBE68482-439D-E947-8F3C-18530B2185AD}"/>
                </a:ext>
              </a:extLst>
            </p:cNvPr>
            <p:cNvPicPr>
              <a:picLocks noChangeAspect="1"/>
            </p:cNvPicPr>
            <p:nvPr/>
          </p:nvPicPr>
          <p:blipFill>
            <a:blip r:embed="rId2"/>
            <a:stretch>
              <a:fillRect/>
            </a:stretch>
          </p:blipFill>
          <p:spPr>
            <a:xfrm>
              <a:off x="2951545" y="5896584"/>
              <a:ext cx="7477246" cy="768077"/>
            </a:xfrm>
            <a:prstGeom prst="rect">
              <a:avLst/>
            </a:prstGeom>
          </p:spPr>
        </p:pic>
        <p:pic>
          <p:nvPicPr>
            <p:cNvPr id="6" name="Picture 5" descr="Logo&#10;&#10;Description automatically generated">
              <a:extLst>
                <a:ext uri="{FF2B5EF4-FFF2-40B4-BE49-F238E27FC236}">
                  <a16:creationId xmlns:a16="http://schemas.microsoft.com/office/drawing/2014/main" id="{602D4372-B9D0-AD79-0E41-A0242C7A2671}"/>
                </a:ext>
              </a:extLst>
            </p:cNvPr>
            <p:cNvPicPr>
              <a:picLocks noChangeAspect="1"/>
            </p:cNvPicPr>
            <p:nvPr/>
          </p:nvPicPr>
          <p:blipFill>
            <a:blip r:embed="rId3"/>
            <a:stretch>
              <a:fillRect/>
            </a:stretch>
          </p:blipFill>
          <p:spPr>
            <a:xfrm>
              <a:off x="2358642" y="6012351"/>
              <a:ext cx="488730" cy="536541"/>
            </a:xfrm>
            <a:prstGeom prst="rect">
              <a:avLst/>
            </a:prstGeom>
          </p:spPr>
        </p:pic>
        <p:pic>
          <p:nvPicPr>
            <p:cNvPr id="7" name="Picture 6">
              <a:extLst>
                <a:ext uri="{FF2B5EF4-FFF2-40B4-BE49-F238E27FC236}">
                  <a16:creationId xmlns:a16="http://schemas.microsoft.com/office/drawing/2014/main" id="{BB83FCA3-2293-17DD-10FA-32A63E9BEA30}"/>
                </a:ext>
              </a:extLst>
            </p:cNvPr>
            <p:cNvPicPr>
              <a:picLocks noChangeAspect="1"/>
            </p:cNvPicPr>
            <p:nvPr/>
          </p:nvPicPr>
          <p:blipFill>
            <a:blip r:embed="rId4"/>
            <a:stretch>
              <a:fillRect/>
            </a:stretch>
          </p:blipFill>
          <p:spPr>
            <a:xfrm>
              <a:off x="334974" y="6175016"/>
              <a:ext cx="1840375" cy="211209"/>
            </a:xfrm>
            <a:prstGeom prst="rect">
              <a:avLst/>
            </a:prstGeom>
          </p:spPr>
        </p:pic>
      </p:grpSp>
    </p:spTree>
    <p:extLst>
      <p:ext uri="{BB962C8B-B14F-4D97-AF65-F5344CB8AC3E}">
        <p14:creationId xmlns:p14="http://schemas.microsoft.com/office/powerpoint/2010/main" val="21171865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grpSp>
        <p:nvGrpSpPr>
          <p:cNvPr id="5" name="Group 4">
            <a:extLst>
              <a:ext uri="{FF2B5EF4-FFF2-40B4-BE49-F238E27FC236}">
                <a16:creationId xmlns:a16="http://schemas.microsoft.com/office/drawing/2014/main" id="{B1473C8C-CDC8-AB08-BDDE-D97A5EE51692}"/>
              </a:ext>
            </a:extLst>
          </p:cNvPr>
          <p:cNvGrpSpPr/>
          <p:nvPr userDrawn="1"/>
        </p:nvGrpSpPr>
        <p:grpSpPr>
          <a:xfrm>
            <a:off x="298541" y="5681142"/>
            <a:ext cx="10069976" cy="811733"/>
            <a:chOff x="334974" y="5896584"/>
            <a:chExt cx="10093817" cy="768077"/>
          </a:xfrm>
        </p:grpSpPr>
        <p:pic>
          <p:nvPicPr>
            <p:cNvPr id="6" name="Picture 5">
              <a:extLst>
                <a:ext uri="{FF2B5EF4-FFF2-40B4-BE49-F238E27FC236}">
                  <a16:creationId xmlns:a16="http://schemas.microsoft.com/office/drawing/2014/main" id="{6C9976E1-72FA-1358-5947-262786083511}"/>
                </a:ext>
              </a:extLst>
            </p:cNvPr>
            <p:cNvPicPr>
              <a:picLocks noChangeAspect="1"/>
            </p:cNvPicPr>
            <p:nvPr/>
          </p:nvPicPr>
          <p:blipFill>
            <a:blip r:embed="rId2"/>
            <a:stretch>
              <a:fillRect/>
            </a:stretch>
          </p:blipFill>
          <p:spPr>
            <a:xfrm>
              <a:off x="2951545" y="5896584"/>
              <a:ext cx="7477246" cy="768077"/>
            </a:xfrm>
            <a:prstGeom prst="rect">
              <a:avLst/>
            </a:prstGeom>
          </p:spPr>
        </p:pic>
        <p:pic>
          <p:nvPicPr>
            <p:cNvPr id="7" name="Picture 6" descr="Logo&#10;&#10;Description automatically generated">
              <a:extLst>
                <a:ext uri="{FF2B5EF4-FFF2-40B4-BE49-F238E27FC236}">
                  <a16:creationId xmlns:a16="http://schemas.microsoft.com/office/drawing/2014/main" id="{9C15613E-D5BA-79A3-BE53-1B4607C6A417}"/>
                </a:ext>
              </a:extLst>
            </p:cNvPr>
            <p:cNvPicPr>
              <a:picLocks noChangeAspect="1"/>
            </p:cNvPicPr>
            <p:nvPr/>
          </p:nvPicPr>
          <p:blipFill>
            <a:blip r:embed="rId3"/>
            <a:stretch>
              <a:fillRect/>
            </a:stretch>
          </p:blipFill>
          <p:spPr>
            <a:xfrm>
              <a:off x="2358642" y="6012351"/>
              <a:ext cx="488730" cy="536541"/>
            </a:xfrm>
            <a:prstGeom prst="rect">
              <a:avLst/>
            </a:prstGeom>
          </p:spPr>
        </p:pic>
        <p:pic>
          <p:nvPicPr>
            <p:cNvPr id="9" name="Picture 8">
              <a:extLst>
                <a:ext uri="{FF2B5EF4-FFF2-40B4-BE49-F238E27FC236}">
                  <a16:creationId xmlns:a16="http://schemas.microsoft.com/office/drawing/2014/main" id="{0FC80C13-A2B2-A223-7B0B-BDDEE3B9067C}"/>
                </a:ext>
              </a:extLst>
            </p:cNvPr>
            <p:cNvPicPr>
              <a:picLocks noChangeAspect="1"/>
            </p:cNvPicPr>
            <p:nvPr/>
          </p:nvPicPr>
          <p:blipFill>
            <a:blip r:embed="rId4"/>
            <a:stretch>
              <a:fillRect/>
            </a:stretch>
          </p:blipFill>
          <p:spPr>
            <a:xfrm>
              <a:off x="334974" y="6175016"/>
              <a:ext cx="1840375" cy="211209"/>
            </a:xfrm>
            <a:prstGeom prst="rect">
              <a:avLst/>
            </a:prstGeom>
          </p:spPr>
        </p:pic>
      </p:grpSp>
    </p:spTree>
    <p:extLst>
      <p:ext uri="{BB962C8B-B14F-4D97-AF65-F5344CB8AC3E}">
        <p14:creationId xmlns:p14="http://schemas.microsoft.com/office/powerpoint/2010/main" val="19600538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grpSp>
        <p:nvGrpSpPr>
          <p:cNvPr id="5" name="Group 4">
            <a:extLst>
              <a:ext uri="{FF2B5EF4-FFF2-40B4-BE49-F238E27FC236}">
                <a16:creationId xmlns:a16="http://schemas.microsoft.com/office/drawing/2014/main" id="{C958EFA3-42B6-C55A-BCE2-AB935A8E0AB5}"/>
              </a:ext>
            </a:extLst>
          </p:cNvPr>
          <p:cNvGrpSpPr/>
          <p:nvPr userDrawn="1"/>
        </p:nvGrpSpPr>
        <p:grpSpPr>
          <a:xfrm>
            <a:off x="313781" y="5841678"/>
            <a:ext cx="10069976" cy="811733"/>
            <a:chOff x="334974" y="5896584"/>
            <a:chExt cx="10093817" cy="768077"/>
          </a:xfrm>
        </p:grpSpPr>
        <p:pic>
          <p:nvPicPr>
            <p:cNvPr id="6" name="Picture 5">
              <a:extLst>
                <a:ext uri="{FF2B5EF4-FFF2-40B4-BE49-F238E27FC236}">
                  <a16:creationId xmlns:a16="http://schemas.microsoft.com/office/drawing/2014/main" id="{A2D5AE7D-E203-24D0-49BE-6EC977C42B4A}"/>
                </a:ext>
              </a:extLst>
            </p:cNvPr>
            <p:cNvPicPr>
              <a:picLocks noChangeAspect="1"/>
            </p:cNvPicPr>
            <p:nvPr/>
          </p:nvPicPr>
          <p:blipFill>
            <a:blip r:embed="rId2"/>
            <a:stretch>
              <a:fillRect/>
            </a:stretch>
          </p:blipFill>
          <p:spPr>
            <a:xfrm>
              <a:off x="2951545" y="5896584"/>
              <a:ext cx="7477246" cy="768077"/>
            </a:xfrm>
            <a:prstGeom prst="rect">
              <a:avLst/>
            </a:prstGeom>
          </p:spPr>
        </p:pic>
        <p:pic>
          <p:nvPicPr>
            <p:cNvPr id="7" name="Picture 6" descr="Logo&#10;&#10;Description automatically generated">
              <a:extLst>
                <a:ext uri="{FF2B5EF4-FFF2-40B4-BE49-F238E27FC236}">
                  <a16:creationId xmlns:a16="http://schemas.microsoft.com/office/drawing/2014/main" id="{5E23FFEE-F522-7BF8-7BC1-C4B5251F8E6D}"/>
                </a:ext>
              </a:extLst>
            </p:cNvPr>
            <p:cNvPicPr>
              <a:picLocks noChangeAspect="1"/>
            </p:cNvPicPr>
            <p:nvPr/>
          </p:nvPicPr>
          <p:blipFill>
            <a:blip r:embed="rId3"/>
            <a:stretch>
              <a:fillRect/>
            </a:stretch>
          </p:blipFill>
          <p:spPr>
            <a:xfrm>
              <a:off x="2358642" y="6012351"/>
              <a:ext cx="488730" cy="536541"/>
            </a:xfrm>
            <a:prstGeom prst="rect">
              <a:avLst/>
            </a:prstGeom>
          </p:spPr>
        </p:pic>
        <p:pic>
          <p:nvPicPr>
            <p:cNvPr id="9" name="Picture 8">
              <a:extLst>
                <a:ext uri="{FF2B5EF4-FFF2-40B4-BE49-F238E27FC236}">
                  <a16:creationId xmlns:a16="http://schemas.microsoft.com/office/drawing/2014/main" id="{877E7954-2C01-0A48-3D72-ED935D775765}"/>
                </a:ext>
              </a:extLst>
            </p:cNvPr>
            <p:cNvPicPr>
              <a:picLocks noChangeAspect="1"/>
            </p:cNvPicPr>
            <p:nvPr/>
          </p:nvPicPr>
          <p:blipFill>
            <a:blip r:embed="rId4"/>
            <a:stretch>
              <a:fillRect/>
            </a:stretch>
          </p:blipFill>
          <p:spPr>
            <a:xfrm>
              <a:off x="334974" y="6175016"/>
              <a:ext cx="1840375" cy="211209"/>
            </a:xfrm>
            <a:prstGeom prst="rect">
              <a:avLst/>
            </a:prstGeom>
          </p:spPr>
        </p:pic>
      </p:grpSp>
    </p:spTree>
    <p:extLst>
      <p:ext uri="{BB962C8B-B14F-4D97-AF65-F5344CB8AC3E}">
        <p14:creationId xmlns:p14="http://schemas.microsoft.com/office/powerpoint/2010/main" val="16884664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pic>
        <p:nvPicPr>
          <p:cNvPr id="8" name="Picture 7">
            <a:extLst>
              <a:ext uri="{FF2B5EF4-FFF2-40B4-BE49-F238E27FC236}">
                <a16:creationId xmlns:a16="http://schemas.microsoft.com/office/drawing/2014/main" id="{01DBA85B-5F56-E608-0501-61DC4ADA5C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165" y="5960606"/>
            <a:ext cx="12192000" cy="666750"/>
          </a:xfrm>
          <a:prstGeom prst="rect">
            <a:avLst/>
          </a:prstGeom>
        </p:spPr>
      </p:pic>
    </p:spTree>
    <p:extLst>
      <p:ext uri="{BB962C8B-B14F-4D97-AF65-F5344CB8AC3E}">
        <p14:creationId xmlns:p14="http://schemas.microsoft.com/office/powerpoint/2010/main" val="28600073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pic>
        <p:nvPicPr>
          <p:cNvPr id="5" name="Picture 4">
            <a:extLst>
              <a:ext uri="{FF2B5EF4-FFF2-40B4-BE49-F238E27FC236}">
                <a16:creationId xmlns:a16="http://schemas.microsoft.com/office/drawing/2014/main" id="{D7FFBF6D-1B62-587C-DF78-E13C75D7FB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855034"/>
            <a:ext cx="12192000" cy="666750"/>
          </a:xfrm>
          <a:prstGeom prst="rect">
            <a:avLst/>
          </a:prstGeom>
        </p:spPr>
      </p:pic>
    </p:spTree>
    <p:extLst>
      <p:ext uri="{BB962C8B-B14F-4D97-AF65-F5344CB8AC3E}">
        <p14:creationId xmlns:p14="http://schemas.microsoft.com/office/powerpoint/2010/main" val="32729945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Divi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pic>
        <p:nvPicPr>
          <p:cNvPr id="8" name="Picture 7">
            <a:extLst>
              <a:ext uri="{FF2B5EF4-FFF2-40B4-BE49-F238E27FC236}">
                <a16:creationId xmlns:a16="http://schemas.microsoft.com/office/drawing/2014/main" id="{41673E38-B2E8-914F-C98B-E4D7A1781F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165" y="5997472"/>
            <a:ext cx="12192000" cy="666750"/>
          </a:xfrm>
          <a:prstGeom prst="rect">
            <a:avLst/>
          </a:prstGeom>
        </p:spPr>
      </p:pic>
    </p:spTree>
    <p:extLst>
      <p:ext uri="{BB962C8B-B14F-4D97-AF65-F5344CB8AC3E}">
        <p14:creationId xmlns:p14="http://schemas.microsoft.com/office/powerpoint/2010/main" val="18897303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Divider - White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grpSp>
        <p:nvGrpSpPr>
          <p:cNvPr id="15" name="Group 14">
            <a:extLst>
              <a:ext uri="{FF2B5EF4-FFF2-40B4-BE49-F238E27FC236}">
                <a16:creationId xmlns:a16="http://schemas.microsoft.com/office/drawing/2014/main" id="{946E8239-3AEC-5391-F146-627B4D04BD5C}"/>
              </a:ext>
            </a:extLst>
          </p:cNvPr>
          <p:cNvGrpSpPr/>
          <p:nvPr userDrawn="1"/>
        </p:nvGrpSpPr>
        <p:grpSpPr>
          <a:xfrm>
            <a:off x="651557" y="5963752"/>
            <a:ext cx="10068774" cy="811733"/>
            <a:chOff x="269263" y="5826438"/>
            <a:chExt cx="10068774" cy="811733"/>
          </a:xfrm>
        </p:grpSpPr>
        <p:pic>
          <p:nvPicPr>
            <p:cNvPr id="16" name="Picture 15">
              <a:extLst>
                <a:ext uri="{FF2B5EF4-FFF2-40B4-BE49-F238E27FC236}">
                  <a16:creationId xmlns:a16="http://schemas.microsoft.com/office/drawing/2014/main" id="{3DEBBAE4-697B-A8C9-59DB-1DDB7F630B7A}"/>
                </a:ext>
              </a:extLst>
            </p:cNvPr>
            <p:cNvPicPr>
              <a:picLocks noChangeAspect="1"/>
            </p:cNvPicPr>
            <p:nvPr/>
          </p:nvPicPr>
          <p:blipFill>
            <a:blip r:embed="rId2"/>
            <a:stretch>
              <a:fillRect/>
            </a:stretch>
          </p:blipFill>
          <p:spPr>
            <a:xfrm>
              <a:off x="2878452" y="5826438"/>
              <a:ext cx="7459585" cy="811733"/>
            </a:xfrm>
            <a:prstGeom prst="rect">
              <a:avLst/>
            </a:prstGeom>
          </p:spPr>
        </p:pic>
        <p:pic>
          <p:nvPicPr>
            <p:cNvPr id="17" name="Picture 16" descr="Logo&#10;&#10;Description automatically generated">
              <a:extLst>
                <a:ext uri="{FF2B5EF4-FFF2-40B4-BE49-F238E27FC236}">
                  <a16:creationId xmlns:a16="http://schemas.microsoft.com/office/drawing/2014/main" id="{DE15A4D0-9D65-0FEB-7F2D-D6C371DE9B0F}"/>
                </a:ext>
              </a:extLst>
            </p:cNvPr>
            <p:cNvPicPr>
              <a:picLocks noChangeAspect="1"/>
            </p:cNvPicPr>
            <p:nvPr/>
          </p:nvPicPr>
          <p:blipFill>
            <a:blip r:embed="rId3"/>
            <a:stretch>
              <a:fillRect/>
            </a:stretch>
          </p:blipFill>
          <p:spPr>
            <a:xfrm>
              <a:off x="2286949" y="5948786"/>
              <a:ext cx="395291" cy="459712"/>
            </a:xfrm>
            <a:prstGeom prst="rect">
              <a:avLst/>
            </a:prstGeom>
          </p:spPr>
        </p:pic>
        <p:pic>
          <p:nvPicPr>
            <p:cNvPr id="19" name="Picture 18">
              <a:extLst>
                <a:ext uri="{FF2B5EF4-FFF2-40B4-BE49-F238E27FC236}">
                  <a16:creationId xmlns:a16="http://schemas.microsoft.com/office/drawing/2014/main" id="{25DA4AD6-3280-0271-41E0-747832F8140D}"/>
                </a:ext>
              </a:extLst>
            </p:cNvPr>
            <p:cNvPicPr>
              <a:picLocks noChangeAspect="1"/>
            </p:cNvPicPr>
            <p:nvPr/>
          </p:nvPicPr>
          <p:blipFill>
            <a:blip r:embed="rId4"/>
            <a:stretch>
              <a:fillRect/>
            </a:stretch>
          </p:blipFill>
          <p:spPr>
            <a:xfrm>
              <a:off x="269263" y="6067035"/>
              <a:ext cx="1836028" cy="223214"/>
            </a:xfrm>
            <a:prstGeom prst="rect">
              <a:avLst/>
            </a:prstGeom>
          </p:spPr>
        </p:pic>
      </p:grpSp>
    </p:spTree>
    <p:extLst>
      <p:ext uri="{BB962C8B-B14F-4D97-AF65-F5344CB8AC3E}">
        <p14:creationId xmlns:p14="http://schemas.microsoft.com/office/powerpoint/2010/main" val="39515721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grpSp>
        <p:nvGrpSpPr>
          <p:cNvPr id="11" name="Group 10">
            <a:extLst>
              <a:ext uri="{FF2B5EF4-FFF2-40B4-BE49-F238E27FC236}">
                <a16:creationId xmlns:a16="http://schemas.microsoft.com/office/drawing/2014/main" id="{15C98EBF-0812-B297-7CB3-05354FB265F4}"/>
              </a:ext>
            </a:extLst>
          </p:cNvPr>
          <p:cNvGrpSpPr/>
          <p:nvPr userDrawn="1"/>
        </p:nvGrpSpPr>
        <p:grpSpPr>
          <a:xfrm>
            <a:off x="311793" y="6198577"/>
            <a:ext cx="10068774" cy="811733"/>
            <a:chOff x="269263" y="5826438"/>
            <a:chExt cx="10068774" cy="811733"/>
          </a:xfrm>
        </p:grpSpPr>
        <p:pic>
          <p:nvPicPr>
            <p:cNvPr id="12" name="Picture 11">
              <a:extLst>
                <a:ext uri="{FF2B5EF4-FFF2-40B4-BE49-F238E27FC236}">
                  <a16:creationId xmlns:a16="http://schemas.microsoft.com/office/drawing/2014/main" id="{B5F8A73D-9085-2F15-4BDF-E4481940D203}"/>
                </a:ext>
              </a:extLst>
            </p:cNvPr>
            <p:cNvPicPr>
              <a:picLocks noChangeAspect="1"/>
            </p:cNvPicPr>
            <p:nvPr/>
          </p:nvPicPr>
          <p:blipFill>
            <a:blip r:embed="rId5"/>
            <a:stretch>
              <a:fillRect/>
            </a:stretch>
          </p:blipFill>
          <p:spPr>
            <a:xfrm>
              <a:off x="2878452" y="5826438"/>
              <a:ext cx="7459585" cy="811733"/>
            </a:xfrm>
            <a:prstGeom prst="rect">
              <a:avLst/>
            </a:prstGeom>
          </p:spPr>
        </p:pic>
        <p:pic>
          <p:nvPicPr>
            <p:cNvPr id="14" name="Picture 13" descr="Logo&#10;&#10;Description automatically generated">
              <a:extLst>
                <a:ext uri="{FF2B5EF4-FFF2-40B4-BE49-F238E27FC236}">
                  <a16:creationId xmlns:a16="http://schemas.microsoft.com/office/drawing/2014/main" id="{2EEF3388-E84D-54A0-3C85-AE75BA5D3A3D}"/>
                </a:ext>
              </a:extLst>
            </p:cNvPr>
            <p:cNvPicPr>
              <a:picLocks noChangeAspect="1"/>
            </p:cNvPicPr>
            <p:nvPr/>
          </p:nvPicPr>
          <p:blipFill>
            <a:blip r:embed="rId6"/>
            <a:stretch>
              <a:fillRect/>
            </a:stretch>
          </p:blipFill>
          <p:spPr>
            <a:xfrm>
              <a:off x="2286949" y="5948786"/>
              <a:ext cx="395291" cy="459712"/>
            </a:xfrm>
            <a:prstGeom prst="rect">
              <a:avLst/>
            </a:prstGeom>
          </p:spPr>
        </p:pic>
        <p:pic>
          <p:nvPicPr>
            <p:cNvPr id="15" name="Picture 14">
              <a:extLst>
                <a:ext uri="{FF2B5EF4-FFF2-40B4-BE49-F238E27FC236}">
                  <a16:creationId xmlns:a16="http://schemas.microsoft.com/office/drawing/2014/main" id="{2E4696AD-30AE-3643-FE17-063653DD0D0A}"/>
                </a:ext>
              </a:extLst>
            </p:cNvPr>
            <p:cNvPicPr>
              <a:picLocks noChangeAspect="1"/>
            </p:cNvPicPr>
            <p:nvPr/>
          </p:nvPicPr>
          <p:blipFill>
            <a:blip r:embed="rId7"/>
            <a:stretch>
              <a:fillRect/>
            </a:stretch>
          </p:blipFill>
          <p:spPr>
            <a:xfrm>
              <a:off x="269263" y="6067035"/>
              <a:ext cx="1836028" cy="223214"/>
            </a:xfrm>
            <a:prstGeom prst="rect">
              <a:avLst/>
            </a:prstGeom>
          </p:spPr>
        </p:pic>
      </p:grpSp>
    </p:spTree>
    <p:extLst>
      <p:ext uri="{BB962C8B-B14F-4D97-AF65-F5344CB8AC3E}">
        <p14:creationId xmlns:p14="http://schemas.microsoft.com/office/powerpoint/2010/main" val="1582888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40337634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34087687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llag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15233159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llag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3370174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esources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a:prstGeom prst="rect">
            <a:avLst/>
          </a:prstGeom>
        </p:spPr>
        <p:txBody>
          <a:bodyPr>
            <a:normAutofit/>
          </a:bodyPr>
          <a:lstStyle>
            <a:lvl1pPr>
              <a:defRPr sz="2400">
                <a:solidFill>
                  <a:schemeClr val="bg1"/>
                </a:solidFill>
              </a:defRPr>
            </a:lvl1pPr>
            <a:lvl2pPr marL="180000" indent="-176213">
              <a:buClr>
                <a:schemeClr val="bg2"/>
              </a:buClr>
              <a:buFont typeface="Arial" panose="020B0604020202020204" pitchFamily="34" charset="0"/>
              <a:buChar char="•"/>
              <a:defRPr sz="1600">
                <a:solidFill>
                  <a:schemeClr val="bg1"/>
                </a:solidFill>
              </a:defRPr>
            </a:lvl2pPr>
            <a:lvl3pPr marL="360000" indent="-176213">
              <a:buClr>
                <a:schemeClr val="bg2"/>
              </a:buClr>
              <a:buFont typeface="System Font Regular"/>
              <a:buChar char="-"/>
              <a:defRPr sz="1600">
                <a:solidFill>
                  <a:schemeClr val="bg1"/>
                </a:solidFill>
              </a:defRPr>
            </a:lvl3pPr>
            <a:lvl4pPr marL="540000" indent="-176213">
              <a:buClr>
                <a:schemeClr val="bg2"/>
              </a:buClr>
              <a:buFont typeface="Arial" panose="020B0604020202020204" pitchFamily="34" charset="0"/>
              <a:buChar char="•"/>
              <a:defRPr sz="1600">
                <a:solidFill>
                  <a:schemeClr val="bg1"/>
                </a:solidFill>
              </a:defRPr>
            </a:lvl4pPr>
            <a:lvl5pPr marL="720000" indent="-176213">
              <a:buClr>
                <a:schemeClr val="bg2"/>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
        <p:nvSpPr>
          <p:cNvPr id="4" name="Title 3">
            <a:extLst>
              <a:ext uri="{FF2B5EF4-FFF2-40B4-BE49-F238E27FC236}">
                <a16:creationId xmlns:a16="http://schemas.microsoft.com/office/drawing/2014/main" id="{2719D4C6-1C25-B2AF-91D9-FF7F9035E7B3}"/>
              </a:ext>
            </a:extLst>
          </p:cNvPr>
          <p:cNvSpPr>
            <a:spLocks noGrp="1"/>
          </p:cNvSpPr>
          <p:nvPr>
            <p:ph type="title" hasCustomPrompt="1"/>
          </p:nvPr>
        </p:nvSpPr>
        <p:spPr>
          <a:xfrm>
            <a:off x="708297" y="430440"/>
            <a:ext cx="10819673" cy="1039132"/>
          </a:xfrm>
        </p:spPr>
        <p:txBody>
          <a:bodyPr/>
          <a:lstStyle/>
          <a:p>
            <a:r>
              <a:rPr lang="en-GB" dirty="0"/>
              <a:t>Resources slide</a:t>
            </a:r>
          </a:p>
        </p:txBody>
      </p:sp>
      <p:sp>
        <p:nvSpPr>
          <p:cNvPr id="7" name="Content Placeholder 6">
            <a:extLst>
              <a:ext uri="{FF2B5EF4-FFF2-40B4-BE49-F238E27FC236}">
                <a16:creationId xmlns:a16="http://schemas.microsoft.com/office/drawing/2014/main" id="{9F89E646-3B5B-1D2E-C5EA-A57DCB1769C2}"/>
              </a:ext>
            </a:extLst>
          </p:cNvPr>
          <p:cNvSpPr>
            <a:spLocks noGrp="1"/>
          </p:cNvSpPr>
          <p:nvPr>
            <p:ph sz="quarter" idx="11" hasCustomPrompt="1"/>
          </p:nvPr>
        </p:nvSpPr>
        <p:spPr>
          <a:xfrm>
            <a:off x="739775" y="5845175"/>
            <a:ext cx="10820854" cy="665163"/>
          </a:xfrm>
          <a:prstGeom prst="rect">
            <a:avLst/>
          </a:prstGeom>
        </p:spPr>
        <p:txBody>
          <a:bodyPr/>
          <a:lstStyle>
            <a:lvl1pPr algn="ctr">
              <a:defRPr>
                <a:solidFill>
                  <a:schemeClr val="accent5">
                    <a:lumMod val="60000"/>
                    <a:lumOff val="40000"/>
                  </a:schemeClr>
                </a:solidFill>
              </a:defRPr>
            </a:lvl1pPr>
          </a:lstStyle>
          <a:p>
            <a:pPr lvl="0"/>
            <a:r>
              <a:rPr lang="en-GB" dirty="0"/>
              <a:t>Please add your logos here</a:t>
            </a:r>
          </a:p>
        </p:txBody>
      </p:sp>
      <p:sp>
        <p:nvSpPr>
          <p:cNvPr id="2" name="Content Placeholder 2">
            <a:extLst>
              <a:ext uri="{FF2B5EF4-FFF2-40B4-BE49-F238E27FC236}">
                <a16:creationId xmlns:a16="http://schemas.microsoft.com/office/drawing/2014/main" id="{33C8DD06-2D99-DAD9-0309-30004B9AC860}"/>
              </a:ext>
            </a:extLst>
          </p:cNvPr>
          <p:cNvSpPr>
            <a:spLocks noGrp="1"/>
          </p:cNvSpPr>
          <p:nvPr>
            <p:ph idx="12"/>
          </p:nvPr>
        </p:nvSpPr>
        <p:spPr>
          <a:xfrm>
            <a:off x="6320183" y="1619803"/>
            <a:ext cx="5201227" cy="3732068"/>
          </a:xfrm>
          <a:prstGeom prst="rect">
            <a:avLst/>
          </a:prstGeom>
        </p:spPr>
        <p:txBody>
          <a:bodyPr>
            <a:normAutofit/>
          </a:bodyPr>
          <a:lstStyle>
            <a:lvl1pPr>
              <a:defRPr sz="2400">
                <a:solidFill>
                  <a:schemeClr val="bg1"/>
                </a:solidFill>
              </a:defRPr>
            </a:lvl1pPr>
            <a:lvl2pPr marL="180000" indent="-176213">
              <a:buClr>
                <a:schemeClr val="accent1"/>
              </a:buClr>
              <a:buFont typeface="Arial" panose="020B0604020202020204" pitchFamily="34" charset="0"/>
              <a:buChar char="•"/>
              <a:defRPr sz="1600">
                <a:solidFill>
                  <a:schemeClr val="bg1"/>
                </a:solidFill>
              </a:defRPr>
            </a:lvl2pPr>
            <a:lvl3pPr marL="360000" indent="-176213">
              <a:buClr>
                <a:schemeClr val="accent1"/>
              </a:buClr>
              <a:buFont typeface="System Font Regular"/>
              <a:buChar char="-"/>
              <a:defRPr sz="1600">
                <a:solidFill>
                  <a:schemeClr val="bg1"/>
                </a:solidFill>
              </a:defRPr>
            </a:lvl3pPr>
            <a:lvl4pPr marL="540000" indent="-176213">
              <a:buClr>
                <a:schemeClr val="accent1"/>
              </a:buClr>
              <a:buFont typeface="Arial" panose="020B0604020202020204" pitchFamily="34" charset="0"/>
              <a:buChar char="•"/>
              <a:defRPr sz="1600">
                <a:solidFill>
                  <a:schemeClr val="bg1"/>
                </a:solidFill>
              </a:defRPr>
            </a:lvl4pPr>
            <a:lvl5pPr marL="720000" indent="-176213">
              <a:buClr>
                <a:schemeClr val="accent1"/>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9649731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53E05-4FEC-729D-CA30-2C2C9BA4EE9C}"/>
              </a:ext>
            </a:extLst>
          </p:cNvPr>
          <p:cNvSpPr/>
          <p:nvPr userDrawn="1"/>
        </p:nvSpPr>
        <p:spPr>
          <a:xfrm>
            <a:off x="10558914" y="5736657"/>
            <a:ext cx="837398" cy="837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983544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3187854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14489500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25526100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5594424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19379034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29810345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1924419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007414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2751106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319566680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18512539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7297999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2256371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6645605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234968485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117575372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76573339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6637699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91910985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1303421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0236067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30554077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20204991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95951693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8953712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383684873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8774270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14897085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53E05-4FEC-729D-CA30-2C2C9BA4EE9C}"/>
              </a:ext>
            </a:extLst>
          </p:cNvPr>
          <p:cNvSpPr/>
          <p:nvPr userDrawn="1"/>
        </p:nvSpPr>
        <p:spPr>
          <a:xfrm>
            <a:off x="10558914" y="5736657"/>
            <a:ext cx="837398" cy="837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3931873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7299-7AB9-4421-3B12-055B2CA844F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2C00704-5510-78E0-B7E4-F9630322C1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A253451-8FBE-805D-8FA3-FC147C2842E3}"/>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473EC1D9-62E5-C85C-4B63-58148D4909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5F95C2-AFFF-07C8-D374-FE4011B8B4D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7485133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DE07-2180-6511-79E3-2E29CCE5E8E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7839261-F4E2-F83A-096F-8B464029910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7F1F349-BC46-79C9-52EF-514BAFBBC79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652DCA1-2DB5-E28A-52A3-EA7B7869C9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0AE262-9D44-C979-4A16-6F63869A18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3176053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3DAF-A9FC-2EBF-313C-F3BBB89549C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D7F7F28-7C72-307A-C407-52556A76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796E65A-F4AD-DD3A-A52F-FA815D3680DF}"/>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FDECDF96-CFF7-5621-1619-45423983D3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BBBE39-910E-748A-9083-0559B3322FD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36811030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3C5D-B37F-1D54-B8A5-832AA5ACFC6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A48E475-38C3-004E-F4B4-1BC4904169D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67CE613-E5A9-D074-F1D1-F7F2DB2269D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E9F732C-3593-DFBF-A549-2CEA21759E40}"/>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F79F957B-DA11-6500-63E4-E27185DF62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0154A3-20E1-D18E-0026-4A8A3F81A582}"/>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18045994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69EE-7FCA-358E-AF68-5727C057AD9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E4B158C-293D-FC3E-8470-A5C3F0E81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E2696D5-6D88-2554-E382-F7B098EA952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1726132-29F8-0728-CEC6-7660F95062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D94F64-22C3-42CB-F1BB-62265B02E6F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A11A8BE-6B08-0119-E239-80C863D8396A}"/>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8" name="Footer Placeholder 7">
            <a:extLst>
              <a:ext uri="{FF2B5EF4-FFF2-40B4-BE49-F238E27FC236}">
                <a16:creationId xmlns:a16="http://schemas.microsoft.com/office/drawing/2014/main" id="{D273BA3D-95A5-5C73-ECBF-3F32196077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642D4F-4B32-ED83-D21D-63C452CDFD1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60322903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EB0C-BA77-9E02-D9FC-62623840D64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9FFB223-1C45-0913-7F67-BFE48E5B4DE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4" name="Footer Placeholder 3">
            <a:extLst>
              <a:ext uri="{FF2B5EF4-FFF2-40B4-BE49-F238E27FC236}">
                <a16:creationId xmlns:a16="http://schemas.microsoft.com/office/drawing/2014/main" id="{4C01BEB2-D578-1D7A-3513-9DFB783D48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60DC6B-1B01-30F0-C949-A2490AA5A4F4}"/>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82741238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9FE2E-46FA-BB90-50F1-2CB53E1C5B77}"/>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3" name="Footer Placeholder 2">
            <a:extLst>
              <a:ext uri="{FF2B5EF4-FFF2-40B4-BE49-F238E27FC236}">
                <a16:creationId xmlns:a16="http://schemas.microsoft.com/office/drawing/2014/main" id="{BDCE213D-763D-F752-F23B-3AD310C958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C89DC0-3B4C-C610-8DA1-4EC909A3A456}"/>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9365646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ED57-C60E-60FD-BC9C-20548E0648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63460EA-29F8-CCC7-A9DB-EADF9BB96D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A48E39E-23CE-CC6D-4A90-EF01B45441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CD4CA2-4444-83A1-FC45-0C85202715A6}"/>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3CD3279D-360F-A5B1-C36C-6155F84C4E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18B8DA-9C7F-6A51-7F25-E25D6927922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89836073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7472-7E89-8BAA-DFFD-7665F68FBC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639D404-A40E-A29B-C769-B076AFC068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CE2BE45-1AFB-1777-7F35-08016656CF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DF0D7A5-C01A-471C-637A-44095AFE661C}"/>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996A7DE5-96C0-24F9-BDDC-C53FEDDD97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AB8E9E-260B-0007-E803-BAF3D1098C70}"/>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94607520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62E7-C227-4FE6-EF6B-402C1AF0FC7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780A195-3677-2ED3-3546-5F867959889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24E36A-F824-805B-19DA-F6DAD9D7FF58}"/>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E54CC016-C643-8999-8F41-015CA6756D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01969B-FE51-ACE6-A9E3-DA3731C3DC78}"/>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54511287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EB87F9-C985-966A-400F-52D66829C11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76B76F3-FEC8-871A-191B-CA2078D049C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BFC959E-0149-1FF5-4FA4-788854DC9BF5}"/>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320DC37-1F2A-17DB-1CFB-ADCB7B9EDE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FB443-699D-1C6D-5F56-CD1436AA8B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067163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image" Target="../media/image1.png"/><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theme" Target="../theme/theme2.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29" Type="http://schemas.openxmlformats.org/officeDocument/2006/relationships/theme" Target="../theme/theme3.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4.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a:t>Click to edit Master text styles</a:t>
            </a:r>
            <a:br>
              <a:rPr lang="en-US"/>
            </a:br>
            <a:endParaRPr lang="en-US"/>
          </a:p>
          <a:p>
            <a:pPr lvl="1"/>
            <a:r>
              <a:rPr lang="en-US"/>
              <a:t>Second level</a:t>
            </a:r>
          </a:p>
          <a:p>
            <a:pPr lvl="2"/>
            <a:r>
              <a:rPr lang="en-US"/>
              <a:t>Third level</a:t>
            </a:r>
          </a:p>
          <a:p>
            <a:pPr lvl="3"/>
            <a:r>
              <a:rPr lang="en-US"/>
              <a:t>Fourth level</a:t>
            </a:r>
          </a:p>
          <a:p>
            <a:pPr lvl="4"/>
            <a:r>
              <a:rPr lang="en-US"/>
              <a:t>Fifth level</a:t>
            </a:r>
            <a:endParaRPr lang="en-GB"/>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3131182336"/>
      </p:ext>
    </p:extLst>
  </p:cSld>
  <p:clrMap bg1="lt1" tx1="dk1" bg2="lt2" tx2="dk2" accent1="accent1" accent2="accent2" accent3="accent3" accent4="accent4" accent5="accent5" accent6="accent6" hlink="hlink" folHlink="folHlink"/>
  <p:sldLayoutIdLst>
    <p:sldLayoutId id="2147483681" r:id="rId1"/>
    <p:sldLayoutId id="2147483649" r:id="rId2"/>
    <p:sldLayoutId id="2147483650" r:id="rId3"/>
    <p:sldLayoutId id="2147483660" r:id="rId4"/>
    <p:sldLayoutId id="2147483661" r:id="rId5"/>
    <p:sldLayoutId id="2147483682" r:id="rId6"/>
    <p:sldLayoutId id="2147483684" r:id="rId7"/>
    <p:sldLayoutId id="2147483662" r:id="rId8"/>
    <p:sldLayoutId id="2147483651" r:id="rId9"/>
    <p:sldLayoutId id="2147483663" r:id="rId10"/>
    <p:sldLayoutId id="2147483664" r:id="rId11"/>
    <p:sldLayoutId id="2147483665" r:id="rId12"/>
    <p:sldLayoutId id="2147483666" r:id="rId13"/>
    <p:sldLayoutId id="2147483652" r:id="rId14"/>
    <p:sldLayoutId id="2147483669" r:id="rId15"/>
    <p:sldLayoutId id="2147483653" r:id="rId16"/>
    <p:sldLayoutId id="2147483667" r:id="rId17"/>
    <p:sldLayoutId id="2147483668" r:id="rId18"/>
    <p:sldLayoutId id="2147483671" r:id="rId19"/>
    <p:sldLayoutId id="2147483672" r:id="rId20"/>
    <p:sldLayoutId id="2147483676" r:id="rId21"/>
    <p:sldLayoutId id="2147483673" r:id="rId22"/>
    <p:sldLayoutId id="2147483677" r:id="rId23"/>
    <p:sldLayoutId id="2147483674" r:id="rId24"/>
    <p:sldLayoutId id="2147483675" r:id="rId25"/>
    <p:sldLayoutId id="2147483679" r:id="rId26"/>
    <p:sldLayoutId id="2147483680" r:id="rId27"/>
    <p:sldLayoutId id="2147483656" r:id="rId28"/>
    <p:sldLayoutId id="2147483683" r:id="rId29"/>
    <p:sldLayoutId id="2147483655" r:id="rId30"/>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Medium" pitchFamily="2" charset="0"/>
          <a:ea typeface="+mn-ea"/>
          <a:cs typeface="+mn-cs"/>
        </a:defRPr>
      </a:lvl1pPr>
      <a:lvl2pPr marL="3429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Quicksand" pitchFamily="2" charset="0"/>
          <a:ea typeface="+mn-ea"/>
          <a:cs typeface="+mn-cs"/>
        </a:defRPr>
      </a:lvl2pPr>
      <a:lvl3pPr marL="684000" indent="-342900" algn="l" defTabSz="914400" rtl="0" eaLnBrk="1" latinLnBrk="0" hangingPunct="1">
        <a:lnSpc>
          <a:spcPct val="90000"/>
        </a:lnSpc>
        <a:spcBef>
          <a:spcPts val="500"/>
        </a:spcBef>
        <a:buFont typeface="System Font Regular"/>
        <a:buChar char="-"/>
        <a:defRPr sz="1800" kern="1200">
          <a:solidFill>
            <a:schemeClr val="tx1"/>
          </a:solidFill>
          <a:latin typeface="Quicksand" pitchFamily="2" charset="0"/>
          <a:ea typeface="+mn-ea"/>
          <a:cs typeface="+mn-cs"/>
        </a:defRPr>
      </a:lvl3pPr>
      <a:lvl4pPr marL="1368000" indent="-3429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Quicksand" pitchFamily="2" charset="0"/>
          <a:ea typeface="+mn-ea"/>
          <a:cs typeface="+mn-cs"/>
        </a:defRPr>
      </a:lvl4pPr>
      <a:lvl5pPr marL="2052000" indent="-342900" algn="l" defTabSz="914400" rtl="0" eaLnBrk="1" latinLnBrk="0" hangingPunct="1">
        <a:lnSpc>
          <a:spcPct val="90000"/>
        </a:lnSpc>
        <a:spcBef>
          <a:spcPts val="500"/>
        </a:spcBef>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29" userDrawn="1">
          <p15:clr>
            <a:srgbClr val="F26B43"/>
          </p15:clr>
        </p15:guide>
        <p15:guide id="4" orient="horz" pos="754" userDrawn="1">
          <p15:clr>
            <a:srgbClr val="F26B43"/>
          </p15:clr>
        </p15:guide>
        <p15:guide id="5" orient="horz" pos="1321" userDrawn="1">
          <p15:clr>
            <a:srgbClr val="F26B43"/>
          </p15:clr>
        </p15:guide>
        <p15:guide id="6" orient="horz" pos="399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39496302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Medium" pitchFamily="2" charset="0"/>
          <a:ea typeface="+mn-ea"/>
          <a:cs typeface="+mn-cs"/>
        </a:defRPr>
      </a:lvl1pPr>
      <a:lvl2pPr marL="3429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Quicksand" pitchFamily="2" charset="0"/>
          <a:ea typeface="+mn-ea"/>
          <a:cs typeface="+mn-cs"/>
        </a:defRPr>
      </a:lvl2pPr>
      <a:lvl3pPr marL="684000" indent="-342900" algn="l" defTabSz="914400" rtl="0" eaLnBrk="1" latinLnBrk="0" hangingPunct="1">
        <a:lnSpc>
          <a:spcPct val="90000"/>
        </a:lnSpc>
        <a:spcBef>
          <a:spcPts val="500"/>
        </a:spcBef>
        <a:buFont typeface="System Font Regular"/>
        <a:buChar char="-"/>
        <a:defRPr sz="1800" kern="1200">
          <a:solidFill>
            <a:schemeClr val="tx1"/>
          </a:solidFill>
          <a:latin typeface="Quicksand" pitchFamily="2" charset="0"/>
          <a:ea typeface="+mn-ea"/>
          <a:cs typeface="+mn-cs"/>
        </a:defRPr>
      </a:lvl3pPr>
      <a:lvl4pPr marL="1368000" indent="-3429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Quicksand" pitchFamily="2" charset="0"/>
          <a:ea typeface="+mn-ea"/>
          <a:cs typeface="+mn-cs"/>
        </a:defRPr>
      </a:lvl4pPr>
      <a:lvl5pPr marL="2052000" indent="-342900" algn="l" defTabSz="914400" rtl="0" eaLnBrk="1" latinLnBrk="0" hangingPunct="1">
        <a:lnSpc>
          <a:spcPct val="90000"/>
        </a:lnSpc>
        <a:spcBef>
          <a:spcPts val="500"/>
        </a:spcBef>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814334507"/>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7179F7-218C-AA8C-F064-DB56022E3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2C31F23-7336-D4E6-3272-725DF6DD9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AB2028-7899-7AC8-B9F8-266CDA9A86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753C2E81-7968-2DFA-094A-57B911CD54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80E72D-A4F6-F182-7896-7ED66A1799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2C636-C95F-234F-B23F-6BCF86172A71}" type="slidenum">
              <a:rPr lang="en-GB" smtClean="0"/>
              <a:t>‹#›</a:t>
            </a:fld>
            <a:endParaRPr lang="en-GB"/>
          </a:p>
        </p:txBody>
      </p:sp>
    </p:spTree>
    <p:extLst>
      <p:ext uri="{BB962C8B-B14F-4D97-AF65-F5344CB8AC3E}">
        <p14:creationId xmlns:p14="http://schemas.microsoft.com/office/powerpoint/2010/main" val="62537334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87.xml"/><Relationship Id="rId4" Type="http://schemas.openxmlformats.org/officeDocument/2006/relationships/image" Target="../media/image19.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35.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image" Target="../media/image13.png"/><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12.png"/><Relationship Id="rId2" Type="http://schemas.openxmlformats.org/officeDocument/2006/relationships/diagramData" Target="../diagrams/data4.xml"/><Relationship Id="rId1" Type="http://schemas.openxmlformats.org/officeDocument/2006/relationships/slideLayout" Target="../slideLayouts/slideLayout36.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6.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hyperlink" Target="http://www.rwanda.waterforpeople.org/" TargetMode="External"/><Relationship Id="rId2" Type="http://schemas.openxmlformats.org/officeDocument/2006/relationships/notesSlide" Target="../notesSlides/notesSlide5.xml"/><Relationship Id="rId1" Type="http://schemas.openxmlformats.org/officeDocument/2006/relationships/slideLayout" Target="../slideLayouts/slideLayout42.xml"/><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microsoft.com/office/2018/10/relationships/comments" Target="../comments/modernComment_137_4E9C5D5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6.xml"/><Relationship Id="rId5" Type="http://schemas.openxmlformats.org/officeDocument/2006/relationships/image" Target="../media/image34.jpg"/><Relationship Id="rId4" Type="http://schemas.openxmlformats.org/officeDocument/2006/relationships/image" Target="../media/image33.jpg"/></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emf"/><Relationship Id="rId3" Type="http://schemas.openxmlformats.org/officeDocument/2006/relationships/image" Target="../media/image37.png"/><Relationship Id="rId21" Type="http://schemas.openxmlformats.org/officeDocument/2006/relationships/image" Target="../media/image55.jp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image" Target="../media/image36.png"/><Relationship Id="rId16" Type="http://schemas.openxmlformats.org/officeDocument/2006/relationships/image" Target="../media/image50.jpg"/><Relationship Id="rId20" Type="http://schemas.openxmlformats.org/officeDocument/2006/relationships/image" Target="../media/image54.jpg"/><Relationship Id="rId1" Type="http://schemas.openxmlformats.org/officeDocument/2006/relationships/slideLayout" Target="../slideLayouts/slideLayout89.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svg"/><Relationship Id="rId10" Type="http://schemas.openxmlformats.org/officeDocument/2006/relationships/image" Target="../media/image44.emf"/><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017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lstStyle/>
          <a:p>
            <a:r>
              <a:rPr lang="en-GB" dirty="0"/>
              <a:t>Strengthening national WASH systems</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normAutofit fontScale="85000" lnSpcReduction="10000"/>
          </a:bodyPr>
          <a:lstStyle/>
          <a:p>
            <a:pPr>
              <a:lnSpc>
                <a:spcPct val="120000"/>
              </a:lnSpc>
            </a:pPr>
            <a:r>
              <a:rPr lang="en-US" dirty="0"/>
              <a:t>Lessons-learned from cases in strengthening national WASH systems and how development partners and collective action can support change in the sector.</a:t>
            </a:r>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r>
              <a:rPr lang="en-GB" sz="1400" dirty="0"/>
              <a:t>UNICEF, IRC, WFP</a:t>
            </a: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EC80E6-5374-83E3-DCBC-57DA54A18CE7}"/>
              </a:ext>
            </a:extLst>
          </p:cNvPr>
          <p:cNvSpPr>
            <a:spLocks noGrp="1"/>
          </p:cNvSpPr>
          <p:nvPr>
            <p:ph type="body" idx="1"/>
          </p:nvPr>
        </p:nvSpPr>
        <p:spPr>
          <a:xfrm>
            <a:off x="3961231" y="563447"/>
            <a:ext cx="2409934" cy="865909"/>
          </a:xfrm>
        </p:spPr>
        <p:txBody>
          <a:bodyPr>
            <a:normAutofit/>
          </a:bodyPr>
          <a:lstStyle/>
          <a:p>
            <a:r>
              <a:rPr lang="en-GB" sz="2800" b="1" dirty="0"/>
              <a:t>Moderator</a:t>
            </a:r>
            <a:endParaRPr lang="en-NL" sz="2800" b="1" dirty="0"/>
          </a:p>
        </p:txBody>
      </p:sp>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4994910" y="2775585"/>
            <a:ext cx="5303333" cy="1841385"/>
          </a:xfrm>
        </p:spPr>
        <p:txBody>
          <a:bodyPr>
            <a:normAutofit/>
          </a:bodyPr>
          <a:lstStyle/>
          <a:p>
            <a:pPr>
              <a:lnSpc>
                <a:spcPct val="100000"/>
              </a:lnSpc>
            </a:pPr>
            <a:r>
              <a:rPr lang="fr-FR" sz="2800" b="1" dirty="0"/>
              <a:t>Dr Juste Hermann Nansi</a:t>
            </a:r>
            <a:br>
              <a:rPr lang="fr-FR" sz="2800" dirty="0"/>
            </a:br>
            <a:r>
              <a:rPr lang="fr-FR" sz="2800" dirty="0" err="1">
                <a:solidFill>
                  <a:schemeClr val="tx1"/>
                </a:solidFill>
              </a:rPr>
              <a:t>Director</a:t>
            </a:r>
            <a:r>
              <a:rPr lang="fr-FR" sz="2800" dirty="0">
                <a:solidFill>
                  <a:schemeClr val="tx1"/>
                </a:solidFill>
              </a:rPr>
              <a:t> </a:t>
            </a:r>
            <a:r>
              <a:rPr lang="fr-FR" sz="2800" dirty="0" err="1">
                <a:solidFill>
                  <a:schemeClr val="tx1"/>
                </a:solidFill>
              </a:rPr>
              <a:t>Africa</a:t>
            </a:r>
            <a:r>
              <a:rPr lang="fr-FR" sz="2800" dirty="0">
                <a:solidFill>
                  <a:schemeClr val="tx1"/>
                </a:solidFill>
              </a:rPr>
              <a:t> Hub IRC</a:t>
            </a:r>
          </a:p>
        </p:txBody>
      </p:sp>
      <p:pic>
        <p:nvPicPr>
          <p:cNvPr id="16" name="Picture Placeholder 15" descr="A person wearing glasses and a suit&#10;&#10;Description automatically generated with medium confidence">
            <a:extLst>
              <a:ext uri="{FF2B5EF4-FFF2-40B4-BE49-F238E27FC236}">
                <a16:creationId xmlns:a16="http://schemas.microsoft.com/office/drawing/2014/main" id="{B5164CB1-A05C-59E2-4649-A41A6CF5014D}"/>
              </a:ext>
            </a:extLst>
          </p:cNvPr>
          <p:cNvPicPr>
            <a:picLocks noGrp="1" noChangeAspect="1"/>
          </p:cNvPicPr>
          <p:nvPr>
            <p:ph type="pic" idx="13"/>
          </p:nvPr>
        </p:nvPicPr>
        <p:blipFill>
          <a:blip r:embed="rId2">
            <a:extLst>
              <a:ext uri="{28A0092B-C50C-407E-A947-70E740481C1C}">
                <a14:useLocalDpi xmlns:a14="http://schemas.microsoft.com/office/drawing/2010/main" val="0"/>
              </a:ext>
            </a:extLst>
          </a:blip>
          <a:srcRect l="3" r="3"/>
          <a:stretch>
            <a:fillRect/>
          </a:stretch>
        </p:blipFill>
        <p:spPr>
          <a:xfrm>
            <a:off x="106363" y="996950"/>
            <a:ext cx="5167312" cy="5095875"/>
          </a:xfrm>
        </p:spPr>
      </p:pic>
    </p:spTree>
    <p:extLst>
      <p:ext uri="{BB962C8B-B14F-4D97-AF65-F5344CB8AC3E}">
        <p14:creationId xmlns:p14="http://schemas.microsoft.com/office/powerpoint/2010/main" val="19174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E5D95B0-F1DC-85F9-D27A-344F1ACD2BBD}"/>
              </a:ext>
            </a:extLst>
          </p:cNvPr>
          <p:cNvSpPr>
            <a:spLocks noGrp="1"/>
          </p:cNvSpPr>
          <p:nvPr>
            <p:ph type="ftr" sz="quarter" idx="11"/>
          </p:nvPr>
        </p:nvSpPr>
        <p:spPr/>
        <p:txBody>
          <a:bodyPr/>
          <a:lstStyle/>
          <a:p>
            <a:endParaRPr lang="en-GB"/>
          </a:p>
        </p:txBody>
      </p:sp>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a:xfrm>
            <a:off x="738653" y="484871"/>
            <a:ext cx="8547587" cy="1325563"/>
          </a:xfrm>
        </p:spPr>
        <p:txBody>
          <a:bodyPr/>
          <a:lstStyle/>
          <a:p>
            <a:r>
              <a:rPr lang="en-GB" dirty="0"/>
              <a:t>Overview of the session</a:t>
            </a:r>
            <a:br>
              <a:rPr lang="en-GB" dirty="0"/>
            </a:br>
            <a:endParaRPr lang="en-GB" dirty="0"/>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a:xfrm>
            <a:off x="738653" y="1330983"/>
            <a:ext cx="9362316" cy="4196034"/>
          </a:xfrm>
        </p:spPr>
        <p:txBody>
          <a:bodyPr>
            <a:normAutofit/>
          </a:bodyPr>
          <a:lstStyle/>
          <a:p>
            <a:endParaRPr lang="en-GB" dirty="0"/>
          </a:p>
          <a:p>
            <a:r>
              <a:rPr lang="en-GB" sz="2400" dirty="0"/>
              <a:t>Introductions and context (moderator)</a:t>
            </a:r>
          </a:p>
          <a:p>
            <a:r>
              <a:rPr lang="en-US" sz="2400" dirty="0"/>
              <a:t>Examples of National Systems Strengthening at national level </a:t>
            </a:r>
          </a:p>
          <a:p>
            <a:pPr marL="0" indent="0">
              <a:buNone/>
            </a:pPr>
            <a:r>
              <a:rPr lang="en-US" sz="2400" dirty="0"/>
              <a:t>      (Rwanda, Mauritania, Niger, Mozambique)</a:t>
            </a:r>
            <a:endParaRPr lang="en-GB" sz="2400" dirty="0"/>
          </a:p>
          <a:p>
            <a:r>
              <a:rPr lang="en-GB" sz="2400" dirty="0"/>
              <a:t>Panel discussion: bringing perspectives from national governments (Rwanda, Mali), donors (DGIS, USAID) and implementing partners (UNICEF). </a:t>
            </a:r>
          </a:p>
          <a:p>
            <a:r>
              <a:rPr lang="en-GB" sz="2400" dirty="0"/>
              <a:t>Highlights of the discussion: </a:t>
            </a:r>
            <a:r>
              <a:rPr lang="en-GB" sz="2400" dirty="0">
                <a:effectLst/>
                <a:latin typeface="Quicksand"/>
                <a:ea typeface="Calibri" panose="020F0502020204030204" pitchFamily="34" charset="0"/>
                <a:cs typeface="Arial" panose="020B0604020202020204" pitchFamily="34" charset="0"/>
              </a:rPr>
              <a:t>identifying key elements or questions for the African agenda in strengthening national WASH systems?</a:t>
            </a:r>
            <a:endParaRPr lang="en-GB" sz="2400" dirty="0">
              <a:latin typeface="Quicksand"/>
            </a:endParaRPr>
          </a:p>
        </p:txBody>
      </p:sp>
    </p:spTree>
    <p:extLst>
      <p:ext uri="{BB962C8B-B14F-4D97-AF65-F5344CB8AC3E}">
        <p14:creationId xmlns:p14="http://schemas.microsoft.com/office/powerpoint/2010/main" val="294907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7F466FC-8147-1CD7-7A2D-BF222C193D97}"/>
              </a:ext>
            </a:extLst>
          </p:cNvPr>
          <p:cNvSpPr>
            <a:spLocks noGrp="1"/>
          </p:cNvSpPr>
          <p:nvPr>
            <p:ph type="ftr" sz="quarter" idx="3"/>
          </p:nvPr>
        </p:nvSpPr>
        <p:spPr/>
        <p:txBody>
          <a:bodyPr/>
          <a:lstStyle/>
          <a:p>
            <a:endParaRPr lang="en-GB"/>
          </a:p>
        </p:txBody>
      </p:sp>
      <p:sp>
        <p:nvSpPr>
          <p:cNvPr id="5" name="Content Placeholder 4">
            <a:extLst>
              <a:ext uri="{FF2B5EF4-FFF2-40B4-BE49-F238E27FC236}">
                <a16:creationId xmlns:a16="http://schemas.microsoft.com/office/drawing/2014/main" id="{A7FF7F4A-043E-83AE-102D-79A8750A35C8}"/>
              </a:ext>
            </a:extLst>
          </p:cNvPr>
          <p:cNvSpPr>
            <a:spLocks noGrp="1"/>
          </p:cNvSpPr>
          <p:nvPr>
            <p:ph type="body" idx="1"/>
          </p:nvPr>
        </p:nvSpPr>
        <p:spPr>
          <a:xfrm>
            <a:off x="2065617" y="2486533"/>
            <a:ext cx="9282430" cy="3337640"/>
          </a:xfrm>
        </p:spPr>
        <p:txBody>
          <a:bodyPr>
            <a:normAutofit/>
          </a:bodyPr>
          <a:lstStyle/>
          <a:p>
            <a:r>
              <a:rPr lang="en-US" sz="4800" dirty="0"/>
              <a:t>Examples of National Systems Strengthening at national level </a:t>
            </a:r>
          </a:p>
          <a:p>
            <a:endParaRPr lang="en-GB" sz="4800" dirty="0"/>
          </a:p>
        </p:txBody>
      </p:sp>
      <p:sp>
        <p:nvSpPr>
          <p:cNvPr id="2" name="Title 1">
            <a:extLst>
              <a:ext uri="{FF2B5EF4-FFF2-40B4-BE49-F238E27FC236}">
                <a16:creationId xmlns:a16="http://schemas.microsoft.com/office/drawing/2014/main" id="{6993AABD-69F7-8EF2-4C5C-786F7999511A}"/>
              </a:ext>
            </a:extLst>
          </p:cNvPr>
          <p:cNvSpPr>
            <a:spLocks noGrp="1"/>
          </p:cNvSpPr>
          <p:nvPr>
            <p:ph type="title"/>
          </p:nvPr>
        </p:nvSpPr>
        <p:spPr>
          <a:xfrm>
            <a:off x="2071967" y="1196975"/>
            <a:ext cx="9282430" cy="752109"/>
          </a:xfrm>
        </p:spPr>
        <p:txBody>
          <a:bodyPr>
            <a:normAutofit/>
          </a:bodyPr>
          <a:lstStyle/>
          <a:p>
            <a:r>
              <a:rPr lang="en-GB" sz="4800" dirty="0"/>
              <a:t>Framing Discussion</a:t>
            </a:r>
          </a:p>
        </p:txBody>
      </p:sp>
    </p:spTree>
    <p:extLst>
      <p:ext uri="{BB962C8B-B14F-4D97-AF65-F5344CB8AC3E}">
        <p14:creationId xmlns:p14="http://schemas.microsoft.com/office/powerpoint/2010/main" val="267562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1968274" y="4034530"/>
            <a:ext cx="3091036" cy="1703157"/>
          </a:xfrm>
        </p:spPr>
        <p:txBody>
          <a:bodyPr>
            <a:noAutofit/>
          </a:bodyPr>
          <a:lstStyle/>
          <a:p>
            <a:pPr algn="ctr">
              <a:lnSpc>
                <a:spcPct val="107000"/>
              </a:lnSpc>
              <a:spcBef>
                <a:spcPts val="200"/>
              </a:spcBef>
              <a:spcAft>
                <a:spcPts val="200"/>
              </a:spcAft>
            </a:pPr>
            <a:r>
              <a:rPr lang="en-GB" sz="1800" b="1" dirty="0">
                <a:effectLst/>
                <a:ea typeface="Calibri" panose="020F0502020204030204" pitchFamily="34" charset="0"/>
                <a:cs typeface="Arial" panose="020B0604020202020204" pitchFamily="34" charset="0"/>
              </a:rPr>
              <a:t>Bruce </a:t>
            </a:r>
            <a:r>
              <a:rPr lang="en-GB" sz="1800" b="1" dirty="0" err="1">
                <a:effectLst/>
                <a:ea typeface="Calibri" panose="020F0502020204030204" pitchFamily="34" charset="0"/>
                <a:cs typeface="Arial" panose="020B0604020202020204" pitchFamily="34" charset="0"/>
              </a:rPr>
              <a:t>Uwonkunda</a:t>
            </a:r>
            <a:endParaRPr lang="en-GB" sz="1800" b="1" dirty="0">
              <a:effectLst/>
              <a:ea typeface="Calibri" panose="020F0502020204030204" pitchFamily="34" charset="0"/>
              <a:cs typeface="Arial" panose="020B0604020202020204" pitchFamily="34" charset="0"/>
            </a:endParaRPr>
          </a:p>
          <a:p>
            <a:pPr algn="ctr">
              <a:lnSpc>
                <a:spcPct val="107000"/>
              </a:lnSpc>
              <a:spcBef>
                <a:spcPts val="200"/>
              </a:spcBef>
              <a:spcAft>
                <a:spcPts val="200"/>
              </a:spcAft>
            </a:pPr>
            <a:r>
              <a:rPr lang="en-GB" sz="1800" dirty="0">
                <a:solidFill>
                  <a:srgbClr val="000000"/>
                </a:solidFill>
                <a:effectLst/>
                <a:ea typeface="Times New Roman" panose="02020603050405020304" pitchFamily="18" charset="0"/>
                <a:cs typeface="Arial" panose="020B0604020202020204" pitchFamily="34" charset="0"/>
              </a:rPr>
              <a:t>Deputy Director USAID THRIVE Consortium/ </a:t>
            </a:r>
            <a:r>
              <a:rPr lang="en-GB" sz="1800" dirty="0">
                <a:solidFill>
                  <a:srgbClr val="000000"/>
                </a:solidFill>
                <a:ea typeface="Times New Roman" panose="02020603050405020304" pitchFamily="18" charset="0"/>
                <a:cs typeface="Arial" panose="020B0604020202020204" pitchFamily="34" charset="0"/>
              </a:rPr>
              <a:t>Water For People Rwanda</a:t>
            </a:r>
            <a:r>
              <a:rPr lang="en-GB" sz="1800" dirty="0">
                <a:solidFill>
                  <a:srgbClr val="000000"/>
                </a:solidFill>
                <a:effectLst/>
                <a:ea typeface="Times New Roman" panose="02020603050405020304" pitchFamily="18" charset="0"/>
                <a:cs typeface="Arial" panose="020B0604020202020204" pitchFamily="34" charset="0"/>
              </a:rPr>
              <a:t> </a:t>
            </a:r>
            <a:endParaRPr lang="fr-FR" sz="1800" dirty="0">
              <a:effectLst/>
              <a:ea typeface="Calibri" panose="020F0502020204030204" pitchFamily="34" charset="0"/>
              <a:cs typeface="Arial" panose="020B0604020202020204" pitchFamily="34" charset="0"/>
            </a:endParaRPr>
          </a:p>
        </p:txBody>
      </p:sp>
      <p:sp>
        <p:nvSpPr>
          <p:cNvPr id="3" name="Text Placeholder 5">
            <a:extLst>
              <a:ext uri="{FF2B5EF4-FFF2-40B4-BE49-F238E27FC236}">
                <a16:creationId xmlns:a16="http://schemas.microsoft.com/office/drawing/2014/main" id="{673606B0-CECA-8100-77B2-23AB59F37FCB}"/>
              </a:ext>
            </a:extLst>
          </p:cNvPr>
          <p:cNvSpPr txBox="1">
            <a:spLocks/>
          </p:cNvSpPr>
          <p:nvPr/>
        </p:nvSpPr>
        <p:spPr>
          <a:xfrm>
            <a:off x="6772192" y="4110732"/>
            <a:ext cx="3364589" cy="150050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7000"/>
              </a:lnSpc>
              <a:spcBef>
                <a:spcPts val="200"/>
              </a:spcBef>
              <a:spcAft>
                <a:spcPts val="200"/>
              </a:spcAft>
            </a:pPr>
            <a:r>
              <a:rPr lang="en-GB" sz="1800" b="1" dirty="0">
                <a:ea typeface="Calibri" panose="020F0502020204030204" pitchFamily="34" charset="0"/>
              </a:rPr>
              <a:t>Nicolas Dickinson</a:t>
            </a:r>
            <a:r>
              <a:rPr lang="en-GB" sz="1800" dirty="0">
                <a:effectLst/>
                <a:ea typeface="Calibri" panose="020F0502020204030204" pitchFamily="34" charset="0"/>
              </a:rPr>
              <a:t>,</a:t>
            </a:r>
            <a:r>
              <a:rPr lang="en-GB" sz="1800" dirty="0">
                <a:solidFill>
                  <a:schemeClr val="tx1"/>
                </a:solidFill>
                <a:effectLst/>
                <a:ea typeface="Calibri" panose="020F0502020204030204" pitchFamily="34" charset="0"/>
              </a:rPr>
              <a:t> </a:t>
            </a:r>
          </a:p>
          <a:p>
            <a:pPr algn="ctr">
              <a:lnSpc>
                <a:spcPct val="107000"/>
              </a:lnSpc>
              <a:spcBef>
                <a:spcPts val="200"/>
              </a:spcBef>
              <a:spcAft>
                <a:spcPts val="200"/>
              </a:spcAft>
            </a:pPr>
            <a:r>
              <a:rPr lang="en-GB" sz="1800" dirty="0">
                <a:solidFill>
                  <a:schemeClr val="tx1"/>
                </a:solidFill>
                <a:ea typeface="Calibri" panose="020F0502020204030204" pitchFamily="34" charset="0"/>
                <a:cs typeface="Arial" panose="020B0604020202020204" pitchFamily="34" charset="0"/>
              </a:rPr>
              <a:t>Senior Associate Consultant (IRC); Principal (</a:t>
            </a:r>
            <a:r>
              <a:rPr lang="en-GB" sz="1800" dirty="0" err="1">
                <a:solidFill>
                  <a:schemeClr val="tx1"/>
                </a:solidFill>
                <a:ea typeface="Calibri" panose="020F0502020204030204" pitchFamily="34" charset="0"/>
                <a:cs typeface="Arial" panose="020B0604020202020204" pitchFamily="34" charset="0"/>
              </a:rPr>
              <a:t>WASHNote</a:t>
            </a:r>
            <a:r>
              <a:rPr lang="en-GB" sz="1800" dirty="0">
                <a:solidFill>
                  <a:schemeClr val="tx1"/>
                </a:solidFill>
                <a:ea typeface="Calibri" panose="020F0502020204030204" pitchFamily="34" charset="0"/>
                <a:cs typeface="Arial" panose="020B0604020202020204" pitchFamily="34" charset="0"/>
              </a:rPr>
              <a:t>)</a:t>
            </a:r>
            <a:endParaRPr lang="fr-FR" sz="1800" dirty="0">
              <a:solidFill>
                <a:schemeClr val="tx1"/>
              </a:solidFill>
              <a:ea typeface="Calibri" panose="020F0502020204030204" pitchFamily="34" charset="0"/>
              <a:cs typeface="Arial" panose="020B0604020202020204" pitchFamily="34" charset="0"/>
            </a:endParaRPr>
          </a:p>
        </p:txBody>
      </p:sp>
      <p:pic>
        <p:nvPicPr>
          <p:cNvPr id="31" name="Espace réservé pour une image  30">
            <a:extLst>
              <a:ext uri="{FF2B5EF4-FFF2-40B4-BE49-F238E27FC236}">
                <a16:creationId xmlns:a16="http://schemas.microsoft.com/office/drawing/2014/main" id="{29E531A1-703F-D743-3F4E-93B4BA1DD9B4}"/>
              </a:ext>
            </a:extLst>
          </p:cNvPr>
          <p:cNvPicPr>
            <a:picLocks noGrp="1" noChangeAspect="1"/>
          </p:cNvPicPr>
          <p:nvPr>
            <p:ph type="pic" idx="12"/>
          </p:nvPr>
        </p:nvPicPr>
        <p:blipFill>
          <a:blip r:embed="rId2">
            <a:extLst>
              <a:ext uri="{28A0092B-C50C-407E-A947-70E740481C1C}">
                <a14:useLocalDpi xmlns:a14="http://schemas.microsoft.com/office/drawing/2010/main" val="0"/>
              </a:ext>
            </a:extLst>
          </a:blip>
          <a:srcRect t="671" b="671"/>
          <a:stretch/>
        </p:blipFill>
        <p:spPr>
          <a:xfrm>
            <a:off x="6663335" y="868531"/>
            <a:ext cx="3186064" cy="3143288"/>
          </a:xfrm>
          <a:ln>
            <a:solidFill>
              <a:schemeClr val="bg1">
                <a:lumMod val="65000"/>
              </a:schemeClr>
            </a:solidFill>
          </a:ln>
        </p:spPr>
      </p:pic>
      <p:sp>
        <p:nvSpPr>
          <p:cNvPr id="27" name="Espace réservé pour une image  23">
            <a:extLst>
              <a:ext uri="{FF2B5EF4-FFF2-40B4-BE49-F238E27FC236}">
                <a16:creationId xmlns:a16="http://schemas.microsoft.com/office/drawing/2014/main" id="{EEFD7F82-7574-A91C-79C1-135897BFDC97}"/>
              </a:ext>
            </a:extLst>
          </p:cNvPr>
          <p:cNvSpPr txBox="1">
            <a:spLocks/>
          </p:cNvSpPr>
          <p:nvPr/>
        </p:nvSpPr>
        <p:spPr>
          <a:xfrm>
            <a:off x="4312599" y="569747"/>
            <a:ext cx="2993617" cy="2953425"/>
          </a:xfrm>
          <a:prstGeom prst="ellipse">
            <a:avLst/>
          </a:prstGeom>
        </p:spPr>
      </p:sp>
      <p:sp>
        <p:nvSpPr>
          <p:cNvPr id="29" name="Espace réservé pour une image  23">
            <a:extLst>
              <a:ext uri="{FF2B5EF4-FFF2-40B4-BE49-F238E27FC236}">
                <a16:creationId xmlns:a16="http://schemas.microsoft.com/office/drawing/2014/main" id="{120E2C84-EAD9-4B03-483B-797F90D7CFCD}"/>
              </a:ext>
            </a:extLst>
          </p:cNvPr>
          <p:cNvSpPr txBox="1">
            <a:spLocks/>
          </p:cNvSpPr>
          <p:nvPr/>
        </p:nvSpPr>
        <p:spPr>
          <a:xfrm>
            <a:off x="2514647" y="4260974"/>
            <a:ext cx="2993617" cy="2953425"/>
          </a:xfrm>
          <a:prstGeom prst="ellipse">
            <a:avLst/>
          </a:prstGeom>
        </p:spPr>
      </p:sp>
      <p:sp>
        <p:nvSpPr>
          <p:cNvPr id="35" name="Espace réservé pour une image  23">
            <a:extLst>
              <a:ext uri="{FF2B5EF4-FFF2-40B4-BE49-F238E27FC236}">
                <a16:creationId xmlns:a16="http://schemas.microsoft.com/office/drawing/2014/main" id="{BDFAF759-31BE-0265-477A-2175C0CC4D59}"/>
              </a:ext>
            </a:extLst>
          </p:cNvPr>
          <p:cNvSpPr txBox="1">
            <a:spLocks/>
          </p:cNvSpPr>
          <p:nvPr/>
        </p:nvSpPr>
        <p:spPr>
          <a:xfrm>
            <a:off x="8847658" y="554745"/>
            <a:ext cx="2993617" cy="2953425"/>
          </a:xfrm>
          <a:prstGeom prst="ellipse">
            <a:avLst/>
          </a:prstGeom>
        </p:spPr>
      </p:sp>
      <p:pic>
        <p:nvPicPr>
          <p:cNvPr id="49" name="Espace réservé pour une image  15">
            <a:extLst>
              <a:ext uri="{FF2B5EF4-FFF2-40B4-BE49-F238E27FC236}">
                <a16:creationId xmlns:a16="http://schemas.microsoft.com/office/drawing/2014/main" id="{33FE6AE9-7616-C5B4-9F92-CE62CDA6FD7F}"/>
              </a:ext>
            </a:extLst>
          </p:cNvPr>
          <p:cNvPicPr>
            <a:picLocks noChangeAspect="1"/>
          </p:cNvPicPr>
          <p:nvPr/>
        </p:nvPicPr>
        <p:blipFill>
          <a:blip r:embed="rId3">
            <a:extLst>
              <a:ext uri="{28A0092B-C50C-407E-A947-70E740481C1C}">
                <a14:useLocalDpi xmlns:a14="http://schemas.microsoft.com/office/drawing/2010/main" val="0"/>
              </a:ext>
            </a:extLst>
          </a:blip>
          <a:srcRect t="671" b="671"/>
          <a:stretch/>
        </p:blipFill>
        <p:spPr>
          <a:xfrm>
            <a:off x="1769416" y="891242"/>
            <a:ext cx="3186064" cy="3143288"/>
          </a:xfrm>
          <a:prstGeom prst="ellipse">
            <a:avLst/>
          </a:prstGeom>
        </p:spPr>
      </p:pic>
    </p:spTree>
    <p:extLst>
      <p:ext uri="{BB962C8B-B14F-4D97-AF65-F5344CB8AC3E}">
        <p14:creationId xmlns:p14="http://schemas.microsoft.com/office/powerpoint/2010/main" val="1589047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44838" y="2097088"/>
            <a:ext cx="6950801" cy="1655762"/>
          </a:xfrm>
        </p:spPr>
        <p:txBody>
          <a:bodyPr>
            <a:normAutofit/>
          </a:bodyPr>
          <a:lstStyle/>
          <a:p>
            <a:r>
              <a:rPr lang="en-GB" dirty="0"/>
              <a:t>WASH System Strengthening in Rwanda</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a:xfrm>
            <a:off x="1436468" y="3755278"/>
            <a:ext cx="7034432" cy="1127847"/>
          </a:xfrm>
        </p:spPr>
        <p:txBody>
          <a:bodyPr/>
          <a:lstStyle/>
          <a:p>
            <a:r>
              <a:rPr lang="en-GB" dirty="0"/>
              <a:t>Past, Present, and Future Interventions</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lvl="0"/>
            <a:r>
              <a:rPr lang="en-GB" noProof="0" dirty="0"/>
              <a:t>Bruce </a:t>
            </a:r>
            <a:r>
              <a:rPr lang="en-GB" noProof="0" dirty="0" err="1"/>
              <a:t>Uwonkunda</a:t>
            </a:r>
            <a:r>
              <a:rPr lang="en-GB" noProof="0" dirty="0"/>
              <a:t> – Water For People</a:t>
            </a:r>
          </a:p>
        </p:txBody>
      </p:sp>
      <p:grpSp>
        <p:nvGrpSpPr>
          <p:cNvPr id="10" name="Group 9">
            <a:extLst>
              <a:ext uri="{FF2B5EF4-FFF2-40B4-BE49-F238E27FC236}">
                <a16:creationId xmlns:a16="http://schemas.microsoft.com/office/drawing/2014/main" id="{877B00DC-A77D-C046-D112-700CC5ED14FC}"/>
              </a:ext>
            </a:extLst>
          </p:cNvPr>
          <p:cNvGrpSpPr/>
          <p:nvPr/>
        </p:nvGrpSpPr>
        <p:grpSpPr>
          <a:xfrm>
            <a:off x="1485899" y="4283917"/>
            <a:ext cx="7651987" cy="616894"/>
            <a:chOff x="269263" y="5826438"/>
            <a:chExt cx="10068774" cy="811733"/>
          </a:xfrm>
        </p:grpSpPr>
        <p:pic>
          <p:nvPicPr>
            <p:cNvPr id="11" name="Picture 10">
              <a:extLst>
                <a:ext uri="{FF2B5EF4-FFF2-40B4-BE49-F238E27FC236}">
                  <a16:creationId xmlns:a16="http://schemas.microsoft.com/office/drawing/2014/main" id="{35D84531-DC3A-22CA-4717-F5B73E872AB5}"/>
                </a:ext>
              </a:extLst>
            </p:cNvPr>
            <p:cNvPicPr>
              <a:picLocks noChangeAspect="1"/>
            </p:cNvPicPr>
            <p:nvPr/>
          </p:nvPicPr>
          <p:blipFill>
            <a:blip r:embed="rId2"/>
            <a:stretch>
              <a:fillRect/>
            </a:stretch>
          </p:blipFill>
          <p:spPr>
            <a:xfrm>
              <a:off x="2878452" y="5826438"/>
              <a:ext cx="7459585" cy="811733"/>
            </a:xfrm>
            <a:prstGeom prst="rect">
              <a:avLst/>
            </a:prstGeom>
          </p:spPr>
        </p:pic>
        <p:pic>
          <p:nvPicPr>
            <p:cNvPr id="12" name="Picture 11" descr="Logo&#10;&#10;Description automatically generated">
              <a:extLst>
                <a:ext uri="{FF2B5EF4-FFF2-40B4-BE49-F238E27FC236}">
                  <a16:creationId xmlns:a16="http://schemas.microsoft.com/office/drawing/2014/main" id="{8480822E-DCB5-B8E3-C4CE-BF969E817B57}"/>
                </a:ext>
              </a:extLst>
            </p:cNvPr>
            <p:cNvPicPr>
              <a:picLocks noChangeAspect="1"/>
            </p:cNvPicPr>
            <p:nvPr/>
          </p:nvPicPr>
          <p:blipFill>
            <a:blip r:embed="rId3"/>
            <a:stretch>
              <a:fillRect/>
            </a:stretch>
          </p:blipFill>
          <p:spPr>
            <a:xfrm>
              <a:off x="2286949" y="5948786"/>
              <a:ext cx="395291" cy="459712"/>
            </a:xfrm>
            <a:prstGeom prst="rect">
              <a:avLst/>
            </a:prstGeom>
          </p:spPr>
        </p:pic>
        <p:pic>
          <p:nvPicPr>
            <p:cNvPr id="13" name="Picture 12">
              <a:extLst>
                <a:ext uri="{FF2B5EF4-FFF2-40B4-BE49-F238E27FC236}">
                  <a16:creationId xmlns:a16="http://schemas.microsoft.com/office/drawing/2014/main" id="{A9313320-9F4B-276D-F16A-53EBF7479649}"/>
                </a:ext>
              </a:extLst>
            </p:cNvPr>
            <p:cNvPicPr>
              <a:picLocks noChangeAspect="1"/>
            </p:cNvPicPr>
            <p:nvPr/>
          </p:nvPicPr>
          <p:blipFill>
            <a:blip r:embed="rId4"/>
            <a:stretch>
              <a:fillRect/>
            </a:stretch>
          </p:blipFill>
          <p:spPr>
            <a:xfrm>
              <a:off x="269263" y="6067035"/>
              <a:ext cx="1836028" cy="223214"/>
            </a:xfrm>
            <a:prstGeom prst="rect">
              <a:avLst/>
            </a:prstGeom>
          </p:spPr>
        </p:pic>
      </p:grpSp>
    </p:spTree>
    <p:extLst>
      <p:ext uri="{BB962C8B-B14F-4D97-AF65-F5344CB8AC3E}">
        <p14:creationId xmlns:p14="http://schemas.microsoft.com/office/powerpoint/2010/main" val="199884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p:txBody>
          <a:bodyPr/>
          <a:lstStyle/>
          <a:p>
            <a:r>
              <a:rPr lang="en-GB" dirty="0"/>
              <a:t>Introduction</a:t>
            </a:r>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a:xfrm>
            <a:off x="751840" y="1825625"/>
            <a:ext cx="10403840" cy="3772535"/>
          </a:xfrm>
        </p:spPr>
        <p:txBody>
          <a:bodyPr/>
          <a:lstStyle/>
          <a:p>
            <a:pPr>
              <a:lnSpc>
                <a:spcPct val="100000"/>
              </a:lnSpc>
            </a:pPr>
            <a:r>
              <a:rPr lang="en-GB" sz="2400" dirty="0"/>
              <a:t>About Rwanda</a:t>
            </a:r>
          </a:p>
          <a:p>
            <a:pPr>
              <a:lnSpc>
                <a:spcPct val="100000"/>
              </a:lnSpc>
            </a:pPr>
            <a:r>
              <a:rPr lang="en-GB" sz="2400" dirty="0"/>
              <a:t>About Water For People and Isoko y’Ubuzima Project</a:t>
            </a:r>
          </a:p>
          <a:p>
            <a:pPr>
              <a:lnSpc>
                <a:spcPct val="100000"/>
              </a:lnSpc>
            </a:pPr>
            <a:r>
              <a:rPr lang="en-GB" sz="2400" dirty="0"/>
              <a:t>Background of WASH System Strengthening in Rwanda</a:t>
            </a:r>
          </a:p>
          <a:p>
            <a:pPr>
              <a:lnSpc>
                <a:spcPct val="100000"/>
              </a:lnSpc>
            </a:pPr>
            <a:r>
              <a:rPr lang="en-GB" sz="2400" dirty="0"/>
              <a:t>Historical milestones</a:t>
            </a:r>
          </a:p>
          <a:p>
            <a:pPr>
              <a:lnSpc>
                <a:spcPct val="100000"/>
              </a:lnSpc>
            </a:pPr>
            <a:r>
              <a:rPr lang="en-GB" sz="2400" dirty="0"/>
              <a:t>Current WASH System Strengthening Scores in Rwanda</a:t>
            </a:r>
          </a:p>
          <a:p>
            <a:pPr>
              <a:lnSpc>
                <a:spcPct val="100000"/>
              </a:lnSpc>
            </a:pPr>
            <a:r>
              <a:rPr lang="en-GB" sz="2400" dirty="0"/>
              <a:t>Current and future WASH System Strengthening activities</a:t>
            </a:r>
          </a:p>
          <a:p>
            <a:endParaRPr lang="en-GB" dirty="0"/>
          </a:p>
        </p:txBody>
      </p:sp>
    </p:spTree>
    <p:extLst>
      <p:ext uri="{BB962C8B-B14F-4D97-AF65-F5344CB8AC3E}">
        <p14:creationId xmlns:p14="http://schemas.microsoft.com/office/powerpoint/2010/main" val="129308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94F5A83-21AD-4EB3-88DB-1073EB2A42E5}"/>
              </a:ext>
            </a:extLst>
          </p:cNvPr>
          <p:cNvPicPr>
            <a:picLocks noChangeAspect="1"/>
          </p:cNvPicPr>
          <p:nvPr/>
        </p:nvPicPr>
        <p:blipFill>
          <a:blip r:embed="rId3"/>
          <a:srcRect/>
          <a:stretch/>
        </p:blipFill>
        <p:spPr>
          <a:xfrm>
            <a:off x="6220833" y="1741146"/>
            <a:ext cx="5299364" cy="3532909"/>
          </a:xfrm>
          <a:prstGeom prst="rect">
            <a:avLst/>
          </a:prstGeom>
        </p:spPr>
      </p:pic>
      <p:sp>
        <p:nvSpPr>
          <p:cNvPr id="6" name="Rectangle 5">
            <a:extLst>
              <a:ext uri="{FF2B5EF4-FFF2-40B4-BE49-F238E27FC236}">
                <a16:creationId xmlns:a16="http://schemas.microsoft.com/office/drawing/2014/main" id="{A295E6F4-2A37-428C-A2F6-4D5121B45D3E}"/>
              </a:ext>
            </a:extLst>
          </p:cNvPr>
          <p:cNvSpPr/>
          <p:nvPr/>
        </p:nvSpPr>
        <p:spPr>
          <a:xfrm>
            <a:off x="1403172" y="482637"/>
            <a:ext cx="345004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5C78"/>
                </a:solidFill>
                <a:effectLst/>
                <a:uLnTx/>
                <a:uFillTx/>
                <a:latin typeface="Quicksand"/>
                <a:ea typeface="Arial" charset="0"/>
                <a:cs typeface="Arial" charset="0"/>
              </a:rPr>
              <a:t>POPULATION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C0C0C"/>
                </a:solidFill>
                <a:effectLst/>
                <a:uLnTx/>
                <a:uFillTx/>
                <a:latin typeface="Quicksand"/>
                <a:ea typeface="Arial" charset="0"/>
                <a:cs typeface="Arial" charset="0"/>
              </a:rPr>
              <a:t>13,246,394  </a:t>
            </a:r>
            <a:r>
              <a:rPr kumimoji="0" lang="en-US" sz="1200" b="0" i="1" u="none" strike="noStrike" kern="1200" cap="none" spc="0" normalizeH="0" baseline="0" noProof="0" dirty="0">
                <a:ln>
                  <a:noFill/>
                </a:ln>
                <a:solidFill>
                  <a:srgbClr val="0C0C0C"/>
                </a:solidFill>
                <a:effectLst/>
                <a:uLnTx/>
                <a:uFillTx/>
                <a:latin typeface="Quicksand"/>
                <a:ea typeface="Arial" charset="0"/>
                <a:cs typeface="Arial" charset="0"/>
              </a:rPr>
              <a:t>(NISR, 2022  Census)</a:t>
            </a:r>
          </a:p>
        </p:txBody>
      </p:sp>
      <p:sp>
        <p:nvSpPr>
          <p:cNvPr id="8" name="Rectangle 7">
            <a:extLst>
              <a:ext uri="{FF2B5EF4-FFF2-40B4-BE49-F238E27FC236}">
                <a16:creationId xmlns:a16="http://schemas.microsoft.com/office/drawing/2014/main" id="{3467E1B1-B0BF-4A0D-919E-4F7CFA04D87C}"/>
              </a:ext>
            </a:extLst>
          </p:cNvPr>
          <p:cNvSpPr/>
          <p:nvPr/>
        </p:nvSpPr>
        <p:spPr>
          <a:xfrm>
            <a:off x="1403172" y="1303955"/>
            <a:ext cx="436360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5C78"/>
                </a:solidFill>
                <a:effectLst/>
                <a:uLnTx/>
                <a:uFillTx/>
                <a:latin typeface="Quicksand"/>
                <a:ea typeface="Arial" charset="0"/>
                <a:cs typeface="Arial" charset="0"/>
              </a:rPr>
              <a:t>LIFE EXPECTANCY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C0C0C"/>
                </a:solidFill>
                <a:effectLst/>
                <a:uLnTx/>
                <a:uFillTx/>
                <a:latin typeface="Quicksand"/>
                <a:ea typeface="Arial" charset="0"/>
                <a:cs typeface="Arial" charset="0"/>
              </a:rPr>
              <a:t>69.6 years </a:t>
            </a:r>
            <a:r>
              <a:rPr kumimoji="0" lang="en-US" sz="1200" b="0" i="1" u="none" strike="noStrike" kern="1200" cap="none" spc="0" normalizeH="0" baseline="0" noProof="0" dirty="0">
                <a:ln>
                  <a:noFill/>
                </a:ln>
                <a:solidFill>
                  <a:srgbClr val="4D4D4D"/>
                </a:solidFill>
                <a:effectLst/>
                <a:uLnTx/>
                <a:uFillTx/>
                <a:latin typeface="Quicksand"/>
                <a:ea typeface="Arial" charset="0"/>
                <a:cs typeface="Arial" charset="0"/>
              </a:rPr>
              <a:t>(NISR, 2022 Census) </a:t>
            </a:r>
          </a:p>
        </p:txBody>
      </p:sp>
      <p:sp>
        <p:nvSpPr>
          <p:cNvPr id="10" name="Rectangle 9">
            <a:extLst>
              <a:ext uri="{FF2B5EF4-FFF2-40B4-BE49-F238E27FC236}">
                <a16:creationId xmlns:a16="http://schemas.microsoft.com/office/drawing/2014/main" id="{68BD2FAA-3303-409D-8DBA-EC5F1D5B0125}"/>
              </a:ext>
            </a:extLst>
          </p:cNvPr>
          <p:cNvSpPr/>
          <p:nvPr/>
        </p:nvSpPr>
        <p:spPr>
          <a:xfrm>
            <a:off x="1212604" y="547547"/>
            <a:ext cx="75554" cy="454645"/>
          </a:xfrm>
          <a:prstGeom prst="rect">
            <a:avLst/>
          </a:prstGeom>
          <a:solidFill>
            <a:srgbClr val="72B5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F5C78"/>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29B78C4-F2DF-4B9C-B6EA-AD051D07A6DD}"/>
              </a:ext>
            </a:extLst>
          </p:cNvPr>
          <p:cNvSpPr/>
          <p:nvPr/>
        </p:nvSpPr>
        <p:spPr>
          <a:xfrm>
            <a:off x="1209443" y="1392357"/>
            <a:ext cx="45719" cy="549866"/>
          </a:xfrm>
          <a:prstGeom prst="rect">
            <a:avLst/>
          </a:prstGeom>
          <a:solidFill>
            <a:srgbClr val="DD48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D63E3"/>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721E488-90BD-4BF8-A639-FAE05554E746}"/>
              </a:ext>
            </a:extLst>
          </p:cNvPr>
          <p:cNvSpPr/>
          <p:nvPr/>
        </p:nvSpPr>
        <p:spPr>
          <a:xfrm>
            <a:off x="1425904" y="2317332"/>
            <a:ext cx="2155911"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5C78"/>
                </a:solidFill>
                <a:effectLst/>
                <a:uLnTx/>
                <a:uFillTx/>
                <a:latin typeface="Quicksand"/>
                <a:ea typeface="Arial" charset="0"/>
                <a:cs typeface="Arial" charset="0"/>
              </a:rPr>
              <a:t>POP. GROWTH RATE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C0C0C"/>
                </a:solidFill>
                <a:effectLst/>
                <a:uLnTx/>
                <a:uFillTx/>
                <a:latin typeface="Quicksand"/>
                <a:ea typeface="Arial" charset="0"/>
                <a:cs typeface="Arial" charset="0"/>
              </a:rPr>
              <a:t>2.3% </a:t>
            </a:r>
            <a:r>
              <a:rPr kumimoji="0" lang="en-US" sz="1200" b="0" i="1" u="none" strike="noStrike" kern="1200" cap="none" spc="0" normalizeH="0" baseline="0" noProof="0" dirty="0">
                <a:ln>
                  <a:noFill/>
                </a:ln>
                <a:solidFill>
                  <a:srgbClr val="4D4D4D"/>
                </a:solidFill>
                <a:effectLst/>
                <a:uLnTx/>
                <a:uFillTx/>
                <a:latin typeface="Quicksand"/>
                <a:ea typeface="Arial" charset="0"/>
                <a:cs typeface="Arial" charset="0"/>
              </a:rPr>
              <a:t>(NISR, 2022 Census </a:t>
            </a:r>
          </a:p>
        </p:txBody>
      </p:sp>
      <p:sp>
        <p:nvSpPr>
          <p:cNvPr id="14" name="Rectangle 13">
            <a:extLst>
              <a:ext uri="{FF2B5EF4-FFF2-40B4-BE49-F238E27FC236}">
                <a16:creationId xmlns:a16="http://schemas.microsoft.com/office/drawing/2014/main" id="{D9C96331-0CCE-44B2-82FF-4DD87AC99161}"/>
              </a:ext>
            </a:extLst>
          </p:cNvPr>
          <p:cNvSpPr/>
          <p:nvPr/>
        </p:nvSpPr>
        <p:spPr>
          <a:xfrm>
            <a:off x="1198433" y="2151634"/>
            <a:ext cx="45720" cy="679780"/>
          </a:xfrm>
          <a:prstGeom prst="rect">
            <a:avLst/>
          </a:prstGeom>
          <a:solidFill>
            <a:srgbClr val="A8B4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A79D"/>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57C4A66-4583-44C1-9789-148292753409}"/>
              </a:ext>
            </a:extLst>
          </p:cNvPr>
          <p:cNvSpPr/>
          <p:nvPr/>
        </p:nvSpPr>
        <p:spPr>
          <a:xfrm>
            <a:off x="1354647" y="4612152"/>
            <a:ext cx="4616521" cy="92333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5C78"/>
                </a:solidFill>
                <a:effectLst/>
                <a:uLnTx/>
                <a:uFillTx/>
                <a:latin typeface="Quicksand"/>
                <a:ea typeface="Arial" charset="0"/>
                <a:cs typeface="Arial"/>
              </a:rPr>
              <a:t>POPULATION USING IMPROVED SANITATION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C0C0C"/>
                </a:solidFill>
                <a:effectLst/>
                <a:uLnTx/>
                <a:uFillTx/>
                <a:latin typeface="Quicksand"/>
                <a:ea typeface="Arial" charset="0"/>
                <a:cs typeface="Arial"/>
              </a:rPr>
              <a:t>National: 72.1%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C0C0C"/>
                </a:solidFill>
                <a:effectLst/>
                <a:uLnTx/>
                <a:uFillTx/>
                <a:latin typeface="Quicksand"/>
                <a:ea typeface="Arial" charset="0"/>
                <a:cs typeface="Arial"/>
              </a:rPr>
              <a:t>Rural: 78.5 %; Urban: 56.4% </a:t>
            </a:r>
            <a:r>
              <a:rPr kumimoji="0" lang="en-US" sz="1200" b="0" i="1" u="none" strike="noStrike" kern="1200" cap="none" spc="0" normalizeH="0" baseline="0" noProof="0" dirty="0">
                <a:ln>
                  <a:noFill/>
                </a:ln>
                <a:solidFill>
                  <a:srgbClr val="0C0C0C"/>
                </a:solidFill>
                <a:effectLst/>
                <a:uLnTx/>
                <a:uFillTx/>
                <a:latin typeface="Quicksand"/>
                <a:ea typeface="Arial" charset="0"/>
                <a:cs typeface="Arial"/>
              </a:rPr>
              <a:t>(NISR, 2022 Census)</a:t>
            </a:r>
          </a:p>
        </p:txBody>
      </p:sp>
      <p:sp>
        <p:nvSpPr>
          <p:cNvPr id="17" name="Rectangle 16">
            <a:extLst>
              <a:ext uri="{FF2B5EF4-FFF2-40B4-BE49-F238E27FC236}">
                <a16:creationId xmlns:a16="http://schemas.microsoft.com/office/drawing/2014/main" id="{586E4B35-4153-4689-9523-4DC4D30E3C20}"/>
              </a:ext>
            </a:extLst>
          </p:cNvPr>
          <p:cNvSpPr/>
          <p:nvPr/>
        </p:nvSpPr>
        <p:spPr>
          <a:xfrm>
            <a:off x="1198433" y="3342852"/>
            <a:ext cx="48525" cy="901685"/>
          </a:xfrm>
          <a:prstGeom prst="rect">
            <a:avLst/>
          </a:prstGeom>
          <a:solidFill>
            <a:srgbClr val="72B5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F5C78"/>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FF7C06D-8B36-49E1-B778-0447FC45EFA8}"/>
              </a:ext>
            </a:extLst>
          </p:cNvPr>
          <p:cNvSpPr/>
          <p:nvPr/>
        </p:nvSpPr>
        <p:spPr>
          <a:xfrm>
            <a:off x="1160918" y="4755975"/>
            <a:ext cx="70322" cy="700939"/>
          </a:xfrm>
          <a:prstGeom prst="rect">
            <a:avLst/>
          </a:prstGeom>
          <a:solidFill>
            <a:srgbClr val="DD48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D63E3"/>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296C006A-9CF9-47C2-86E7-340566114102}"/>
              </a:ext>
            </a:extLst>
          </p:cNvPr>
          <p:cNvSpPr/>
          <p:nvPr/>
        </p:nvSpPr>
        <p:spPr>
          <a:xfrm>
            <a:off x="1383640" y="3135789"/>
            <a:ext cx="4088042" cy="1200329"/>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5C78"/>
                </a:solidFill>
                <a:effectLst/>
                <a:uLnTx/>
                <a:uFillTx/>
                <a:latin typeface="Quicksand"/>
                <a:ea typeface="Arial" charset="0"/>
                <a:cs typeface="Arial"/>
              </a:rPr>
              <a:t>ACCESS TO BASIC WATER </a:t>
            </a:r>
            <a:endParaRPr kumimoji="0" lang="en-US" sz="1800" b="1" i="0" u="none" strike="noStrike" kern="1200" cap="none" spc="0" normalizeH="0" baseline="0" noProof="0" dirty="0">
              <a:ln>
                <a:noFill/>
              </a:ln>
              <a:solidFill>
                <a:srgbClr val="0F5C78"/>
              </a:solidFill>
              <a:effectLst/>
              <a:uLnTx/>
              <a:uFillTx/>
              <a:latin typeface="Quicksand"/>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5C78"/>
                </a:solidFill>
                <a:effectLst/>
                <a:uLnTx/>
                <a:uFillTx/>
                <a:latin typeface="Quicksand"/>
                <a:ea typeface="Arial" charset="0"/>
                <a:cs typeface="Arial"/>
              </a:rPr>
              <a:t>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C0C0C"/>
                </a:solidFill>
                <a:effectLst/>
                <a:uLnTx/>
                <a:uFillTx/>
                <a:latin typeface="Quicksand"/>
                <a:ea typeface="Arial" charset="0"/>
                <a:cs typeface="Arial"/>
              </a:rPr>
              <a:t>National: 82.3%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C0C0C"/>
                </a:solidFill>
                <a:effectLst/>
                <a:uLnTx/>
                <a:uFillTx/>
                <a:latin typeface="Quicksand"/>
                <a:ea typeface="Arial" charset="0"/>
                <a:cs typeface="Arial"/>
              </a:rPr>
              <a:t>Rural: 76.8 %; Urban: 95.8% </a:t>
            </a:r>
            <a:r>
              <a:rPr kumimoji="0" lang="en-US" sz="1200" b="0" i="1" u="none" strike="noStrike" kern="1200" cap="none" spc="0" normalizeH="0" baseline="0" noProof="0" dirty="0">
                <a:ln>
                  <a:noFill/>
                </a:ln>
                <a:solidFill>
                  <a:srgbClr val="0C0C0C"/>
                </a:solidFill>
                <a:effectLst/>
                <a:uLnTx/>
                <a:uFillTx/>
                <a:latin typeface="Quicksand"/>
                <a:ea typeface="Arial" charset="0"/>
                <a:cs typeface="Arial"/>
              </a:rPr>
              <a:t>(NISR, 2022 Census)</a:t>
            </a:r>
          </a:p>
        </p:txBody>
      </p:sp>
      <p:sp>
        <p:nvSpPr>
          <p:cNvPr id="32" name="TextBox 31">
            <a:extLst>
              <a:ext uri="{FF2B5EF4-FFF2-40B4-BE49-F238E27FC236}">
                <a16:creationId xmlns:a16="http://schemas.microsoft.com/office/drawing/2014/main" id="{1A891005-5D98-4296-BD82-2BC2F219C5D2}"/>
              </a:ext>
            </a:extLst>
          </p:cNvPr>
          <p:cNvSpPr txBox="1"/>
          <p:nvPr/>
        </p:nvSpPr>
        <p:spPr>
          <a:xfrm>
            <a:off x="6094575" y="5423546"/>
            <a:ext cx="643128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schemeClr val="bg2"/>
                </a:solidFill>
                <a:effectLst/>
                <a:uLnTx/>
                <a:uFillTx/>
                <a:latin typeface="Arial"/>
                <a:ea typeface="+mn-ea"/>
                <a:cs typeface="Arial"/>
              </a:rPr>
              <a:t>* All data from the National Institute of Statistics of Rwanda 2022</a:t>
            </a:r>
            <a:endParaRPr kumimoji="0" lang="en-US" sz="1100" b="0" i="1" u="none" strike="noStrike" kern="1200" cap="none" spc="0" normalizeH="0" baseline="0" noProof="0" dirty="0">
              <a:ln>
                <a:noFill/>
              </a:ln>
              <a:solidFill>
                <a:schemeClr val="bg2"/>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DA4A4E74-8091-EEC7-D42C-0F2F794C1520}"/>
              </a:ext>
            </a:extLst>
          </p:cNvPr>
          <p:cNvSpPr>
            <a:spLocks noGrp="1"/>
          </p:cNvSpPr>
          <p:nvPr>
            <p:ph type="title"/>
          </p:nvPr>
        </p:nvSpPr>
        <p:spPr>
          <a:xfrm>
            <a:off x="6094575" y="531092"/>
            <a:ext cx="10703150" cy="1325563"/>
          </a:xfrm>
        </p:spPr>
        <p:txBody>
          <a:bodyPr/>
          <a:lstStyle/>
          <a:p>
            <a:r>
              <a:rPr lang="en-US" dirty="0"/>
              <a:t>About Rwanda</a:t>
            </a:r>
          </a:p>
        </p:txBody>
      </p:sp>
    </p:spTree>
    <p:extLst>
      <p:ext uri="{BB962C8B-B14F-4D97-AF65-F5344CB8AC3E}">
        <p14:creationId xmlns:p14="http://schemas.microsoft.com/office/powerpoint/2010/main" val="341154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Map&#10;&#10;Description automatically generated">
            <a:extLst>
              <a:ext uri="{FF2B5EF4-FFF2-40B4-BE49-F238E27FC236}">
                <a16:creationId xmlns:a16="http://schemas.microsoft.com/office/drawing/2014/main" id="{98CF3A07-CBCD-8777-C714-A076F3127DE4}"/>
              </a:ext>
            </a:extLst>
          </p:cNvPr>
          <p:cNvPicPr>
            <a:picLocks noGrp="1" noChangeAspect="1"/>
          </p:cNvPicPr>
          <p:nvPr>
            <p:ph type="pic" idx="10"/>
          </p:nvPr>
        </p:nvPicPr>
        <p:blipFill rotWithShape="1">
          <a:blip r:embed="rId3">
            <a:extLst>
              <a:ext uri="{28A0092B-C50C-407E-A947-70E740481C1C}">
                <a14:useLocalDpi xmlns:a14="http://schemas.microsoft.com/office/drawing/2010/main" val="0"/>
              </a:ext>
            </a:extLst>
          </a:blip>
          <a:srcRect l="-4071" t="-36183" r="-2620" b="-17748"/>
          <a:stretch/>
        </p:blipFill>
        <p:spPr>
          <a:xfrm>
            <a:off x="-165930" y="-1649704"/>
            <a:ext cx="6985199" cy="8031454"/>
          </a:xfrm>
        </p:spPr>
      </p:pic>
      <p:sp>
        <p:nvSpPr>
          <p:cNvPr id="9" name="Title 1"/>
          <p:cNvSpPr>
            <a:spLocks noGrp="1"/>
          </p:cNvSpPr>
          <p:nvPr>
            <p:ph type="title" idx="4294967295"/>
          </p:nvPr>
        </p:nvSpPr>
        <p:spPr>
          <a:xfrm>
            <a:off x="6794817" y="1378828"/>
            <a:ext cx="10702925" cy="431800"/>
          </a:xfrm>
        </p:spPr>
        <p:txBody>
          <a:bodyPr wrap="square" lIns="0" tIns="0" rIns="0" bIns="0" anchor="ctr" anchorCtr="0">
            <a:spAutoFit/>
          </a:bodyPr>
          <a:lstStyle/>
          <a:p>
            <a:pPr>
              <a:lnSpc>
                <a:spcPct val="100000"/>
              </a:lnSpc>
            </a:pPr>
            <a:r>
              <a:rPr lang="en-US" sz="2800" b="1" dirty="0">
                <a:solidFill>
                  <a:srgbClr val="002060"/>
                </a:solidFill>
                <a:latin typeface="Quicksand"/>
                <a:ea typeface="Arial" charset="0"/>
                <a:cs typeface="Arial"/>
              </a:rPr>
              <a:t>Isoko </a:t>
            </a:r>
            <a:r>
              <a:rPr lang="en-US" sz="2800" b="1" dirty="0" err="1">
                <a:solidFill>
                  <a:srgbClr val="002060"/>
                </a:solidFill>
                <a:latin typeface="Quicksand"/>
                <a:ea typeface="Arial" charset="0"/>
                <a:cs typeface="Arial"/>
              </a:rPr>
              <a:t>y’Ubuzima</a:t>
            </a:r>
            <a:r>
              <a:rPr lang="en-US" sz="2800" b="1" dirty="0">
                <a:solidFill>
                  <a:srgbClr val="002060"/>
                </a:solidFill>
                <a:latin typeface="Quicksand"/>
                <a:ea typeface="Arial" charset="0"/>
                <a:cs typeface="Arial"/>
              </a:rPr>
              <a:t> Project</a:t>
            </a:r>
            <a:endParaRPr lang="en-US" sz="2800" b="1" dirty="0">
              <a:solidFill>
                <a:srgbClr val="002060"/>
              </a:solidFill>
              <a:latin typeface="Quicksand"/>
              <a:ea typeface="Arial" charset="0"/>
              <a:cs typeface="Arial" charset="0"/>
            </a:endParaRPr>
          </a:p>
        </p:txBody>
      </p:sp>
      <p:sp>
        <p:nvSpPr>
          <p:cNvPr id="3" name="TextBox 2">
            <a:extLst>
              <a:ext uri="{FF2B5EF4-FFF2-40B4-BE49-F238E27FC236}">
                <a16:creationId xmlns:a16="http://schemas.microsoft.com/office/drawing/2014/main" id="{00296DA6-B1C0-485E-A14E-93E092AD5BAC}"/>
              </a:ext>
            </a:extLst>
          </p:cNvPr>
          <p:cNvSpPr txBox="1"/>
          <p:nvPr/>
        </p:nvSpPr>
        <p:spPr>
          <a:xfrm>
            <a:off x="6897185" y="4125028"/>
            <a:ext cx="4167056"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4D4D4D"/>
              </a:solidFill>
              <a:effectLst/>
              <a:uLnTx/>
              <a:uFillTx/>
              <a:latin typeface="Quicksan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4D4D4D"/>
              </a:solidFill>
              <a:effectLst/>
              <a:uLnTx/>
              <a:uFillTx/>
              <a:latin typeface="Quicksand"/>
              <a:ea typeface="+mn-ea"/>
              <a:cs typeface="+mn-cs"/>
            </a:endParaRPr>
          </a:p>
          <a:p>
            <a:pPr marL="285750" marR="0" lvl="0" indent="-193675"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GB" sz="1800" b="1" i="0" u="none" strike="noStrike" kern="1200" cap="none" spc="0" normalizeH="0" baseline="0" noProof="0" dirty="0">
                <a:ln>
                  <a:noFill/>
                </a:ln>
                <a:solidFill>
                  <a:srgbClr val="4D4D4D"/>
                </a:solidFill>
                <a:effectLst/>
                <a:uLnTx/>
                <a:uFillTx/>
                <a:latin typeface="Quicksand"/>
                <a:ea typeface="+mn-ea"/>
                <a:cs typeface="+mn-cs"/>
              </a:rPr>
              <a:t>Improved WASH governance;</a:t>
            </a:r>
          </a:p>
          <a:p>
            <a:pPr marL="285750" marR="0" lvl="0" indent="-193675"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GB" sz="1800" b="1" i="0" u="none" strike="noStrike" kern="1200" cap="none" spc="0" normalizeH="0" baseline="0" noProof="0" dirty="0">
                <a:ln>
                  <a:noFill/>
                </a:ln>
                <a:solidFill>
                  <a:srgbClr val="4D4D4D"/>
                </a:solidFill>
                <a:effectLst/>
                <a:uLnTx/>
                <a:uFillTx/>
                <a:latin typeface="Quicksand"/>
                <a:ea typeface="+mn-ea"/>
                <a:cs typeface="+mn-cs"/>
              </a:rPr>
              <a:t>Improved drinking water services;</a:t>
            </a:r>
          </a:p>
          <a:p>
            <a:pPr marL="285750" marR="0" lvl="0" indent="-193675"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GB" sz="1800" b="1" i="0" u="none" strike="noStrike" kern="1200" cap="none" spc="0" normalizeH="0" baseline="0" noProof="0" dirty="0">
                <a:ln>
                  <a:noFill/>
                </a:ln>
                <a:solidFill>
                  <a:srgbClr val="4D4D4D"/>
                </a:solidFill>
                <a:effectLst/>
                <a:uLnTx/>
                <a:uFillTx/>
                <a:latin typeface="Quicksand"/>
                <a:ea typeface="+mn-ea"/>
                <a:cs typeface="+mn-cs"/>
              </a:rPr>
              <a:t>Improved sanitation and hygiene products and services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4D4D4D"/>
              </a:solidFill>
              <a:effectLst/>
              <a:uLnTx/>
              <a:uFillTx/>
              <a:latin typeface="Quicksand"/>
              <a:ea typeface="+mn-ea"/>
              <a:cs typeface="+mn-cs"/>
            </a:endParaRPr>
          </a:p>
        </p:txBody>
      </p:sp>
      <p:sp>
        <p:nvSpPr>
          <p:cNvPr id="6" name="TextBox 5">
            <a:extLst>
              <a:ext uri="{FF2B5EF4-FFF2-40B4-BE49-F238E27FC236}">
                <a16:creationId xmlns:a16="http://schemas.microsoft.com/office/drawing/2014/main" id="{1AC62040-BAB5-4646-A306-11D7ECD91832}"/>
              </a:ext>
            </a:extLst>
          </p:cNvPr>
          <p:cNvSpPr txBox="1"/>
          <p:nvPr/>
        </p:nvSpPr>
        <p:spPr>
          <a:xfrm>
            <a:off x="6814762" y="4113337"/>
            <a:ext cx="372139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2B5CC"/>
                </a:solidFill>
                <a:effectLst/>
                <a:uLnTx/>
                <a:uFillTx/>
                <a:latin typeface="Quicksand"/>
                <a:ea typeface="Calibri" panose="020F0502020204030204"/>
                <a:cs typeface="Times New Roman" panose="02020603050405020304" pitchFamily="18" charset="0"/>
              </a:rPr>
              <a:t>3 Strategic Objectives:</a:t>
            </a:r>
          </a:p>
        </p:txBody>
      </p:sp>
      <p:sp>
        <p:nvSpPr>
          <p:cNvPr id="2" name="TextBox 1">
            <a:extLst>
              <a:ext uri="{FF2B5EF4-FFF2-40B4-BE49-F238E27FC236}">
                <a16:creationId xmlns:a16="http://schemas.microsoft.com/office/drawing/2014/main" id="{330A8E5B-2AEF-5D10-FCC3-1E081CDB40FC}"/>
              </a:ext>
            </a:extLst>
          </p:cNvPr>
          <p:cNvSpPr txBox="1"/>
          <p:nvPr/>
        </p:nvSpPr>
        <p:spPr>
          <a:xfrm>
            <a:off x="6814762" y="1816473"/>
            <a:ext cx="372139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2B5CC"/>
                </a:solidFill>
                <a:effectLst/>
                <a:uLnTx/>
                <a:uFillTx/>
                <a:latin typeface="Quicksand"/>
                <a:ea typeface="Calibri" panose="020F0502020204030204"/>
                <a:cs typeface="Times New Roman" panose="02020603050405020304" pitchFamily="18" charset="0"/>
              </a:rPr>
              <a:t>BUDGET</a:t>
            </a:r>
          </a:p>
        </p:txBody>
      </p:sp>
      <p:sp>
        <p:nvSpPr>
          <p:cNvPr id="7" name="TextBox 6">
            <a:extLst>
              <a:ext uri="{FF2B5EF4-FFF2-40B4-BE49-F238E27FC236}">
                <a16:creationId xmlns:a16="http://schemas.microsoft.com/office/drawing/2014/main" id="{9D9D2BD3-ACBB-D3BC-3016-325828A09AB9}"/>
              </a:ext>
            </a:extLst>
          </p:cNvPr>
          <p:cNvSpPr txBox="1"/>
          <p:nvPr/>
        </p:nvSpPr>
        <p:spPr>
          <a:xfrm>
            <a:off x="6814762" y="2093009"/>
            <a:ext cx="388623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343433"/>
                </a:solidFill>
                <a:effectLst/>
                <a:uLnTx/>
                <a:uFillTx/>
                <a:latin typeface="Quicksand"/>
                <a:ea typeface="+mn-ea"/>
                <a:cs typeface="+mn-cs"/>
              </a:rPr>
              <a:t>$21,000,000 from USAID and $2,100,000 of cost-share</a:t>
            </a:r>
          </a:p>
        </p:txBody>
      </p:sp>
      <p:sp>
        <p:nvSpPr>
          <p:cNvPr id="12" name="TextBox 11">
            <a:extLst>
              <a:ext uri="{FF2B5EF4-FFF2-40B4-BE49-F238E27FC236}">
                <a16:creationId xmlns:a16="http://schemas.microsoft.com/office/drawing/2014/main" id="{5B503F7A-871A-073A-10B2-BB591274126C}"/>
              </a:ext>
            </a:extLst>
          </p:cNvPr>
          <p:cNvSpPr txBox="1"/>
          <p:nvPr/>
        </p:nvSpPr>
        <p:spPr>
          <a:xfrm>
            <a:off x="6814762" y="3014548"/>
            <a:ext cx="372139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2B5CC"/>
                </a:solidFill>
                <a:effectLst/>
                <a:uLnTx/>
                <a:uFillTx/>
                <a:latin typeface="Quicksand"/>
                <a:ea typeface="Calibri" panose="020F0502020204030204"/>
                <a:cs typeface="Times New Roman" panose="02020603050405020304" pitchFamily="18" charset="0"/>
              </a:rPr>
              <a:t>DURATION </a:t>
            </a:r>
          </a:p>
        </p:txBody>
      </p:sp>
      <p:sp>
        <p:nvSpPr>
          <p:cNvPr id="13" name="TextBox 12">
            <a:extLst>
              <a:ext uri="{FF2B5EF4-FFF2-40B4-BE49-F238E27FC236}">
                <a16:creationId xmlns:a16="http://schemas.microsoft.com/office/drawing/2014/main" id="{1B0A8336-C020-8AC5-6990-383C4173B266}"/>
              </a:ext>
            </a:extLst>
          </p:cNvPr>
          <p:cNvSpPr txBox="1"/>
          <p:nvPr/>
        </p:nvSpPr>
        <p:spPr>
          <a:xfrm>
            <a:off x="6814761" y="3505200"/>
            <a:ext cx="38862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343433"/>
                </a:solidFill>
                <a:effectLst/>
                <a:uLnTx/>
                <a:uFillTx/>
                <a:latin typeface="Quicksand"/>
                <a:ea typeface="+mn-ea"/>
                <a:cs typeface="+mn-cs"/>
              </a:rPr>
              <a:t>5 years: July 2021 to July 2026</a:t>
            </a:r>
          </a:p>
        </p:txBody>
      </p:sp>
      <p:cxnSp>
        <p:nvCxnSpPr>
          <p:cNvPr id="15" name="Straight Connector 14">
            <a:extLst>
              <a:ext uri="{FF2B5EF4-FFF2-40B4-BE49-F238E27FC236}">
                <a16:creationId xmlns:a16="http://schemas.microsoft.com/office/drawing/2014/main" id="{6C39C08A-8E90-6643-E38B-75FA12A3F013}"/>
              </a:ext>
            </a:extLst>
          </p:cNvPr>
          <p:cNvCxnSpPr/>
          <p:nvPr/>
        </p:nvCxnSpPr>
        <p:spPr>
          <a:xfrm>
            <a:off x="6897184" y="2842072"/>
            <a:ext cx="39997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FE0B81-F220-C51D-D988-9B89D5B50800}"/>
              </a:ext>
            </a:extLst>
          </p:cNvPr>
          <p:cNvCxnSpPr/>
          <p:nvPr/>
        </p:nvCxnSpPr>
        <p:spPr>
          <a:xfrm>
            <a:off x="6897184" y="3894695"/>
            <a:ext cx="399970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2615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99DE7A1-4689-3B91-FE4C-8280C8F50F73}"/>
              </a:ext>
            </a:extLst>
          </p:cNvPr>
          <p:cNvSpPr txBox="1"/>
          <p:nvPr/>
        </p:nvSpPr>
        <p:spPr>
          <a:xfrm>
            <a:off x="-2931396" y="12703398"/>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D4D4D"/>
              </a:solidFill>
              <a:effectLst/>
              <a:uLnTx/>
              <a:uFillTx/>
              <a:latin typeface="Arial"/>
              <a:ea typeface="+mn-ea"/>
              <a:cs typeface="+mn-cs"/>
            </a:endParaRPr>
          </a:p>
        </p:txBody>
      </p:sp>
      <p:sp>
        <p:nvSpPr>
          <p:cNvPr id="4" name="Title 3">
            <a:extLst>
              <a:ext uri="{FF2B5EF4-FFF2-40B4-BE49-F238E27FC236}">
                <a16:creationId xmlns:a16="http://schemas.microsoft.com/office/drawing/2014/main" id="{A91D3B78-C8F8-3951-C332-5ACA6691AADC}"/>
              </a:ext>
            </a:extLst>
          </p:cNvPr>
          <p:cNvSpPr>
            <a:spLocks noGrp="1"/>
          </p:cNvSpPr>
          <p:nvPr>
            <p:ph type="title"/>
          </p:nvPr>
        </p:nvSpPr>
        <p:spPr/>
        <p:txBody>
          <a:bodyPr>
            <a:normAutofit/>
          </a:bodyPr>
          <a:lstStyle/>
          <a:p>
            <a:r>
              <a:rPr lang="en-US" b="1" dirty="0">
                <a:solidFill>
                  <a:srgbClr val="72B5CC"/>
                </a:solidFill>
                <a:latin typeface="Quicksand"/>
                <a:cs typeface="Arial"/>
              </a:rPr>
              <a:t>Background</a:t>
            </a:r>
            <a:endParaRPr lang="en-RW" b="1" dirty="0">
              <a:solidFill>
                <a:srgbClr val="72B5CC"/>
              </a:solidFill>
              <a:latin typeface="Quicksand"/>
            </a:endParaRPr>
          </a:p>
        </p:txBody>
      </p:sp>
      <p:sp>
        <p:nvSpPr>
          <p:cNvPr id="11" name="Content Placeholder 10">
            <a:extLst>
              <a:ext uri="{FF2B5EF4-FFF2-40B4-BE49-F238E27FC236}">
                <a16:creationId xmlns:a16="http://schemas.microsoft.com/office/drawing/2014/main" id="{50E67772-8F00-7E78-4816-0CA016240A3C}"/>
              </a:ext>
            </a:extLst>
          </p:cNvPr>
          <p:cNvSpPr>
            <a:spLocks noGrp="1"/>
          </p:cNvSpPr>
          <p:nvPr>
            <p:ph sz="half" idx="1"/>
          </p:nvPr>
        </p:nvSpPr>
        <p:spPr>
          <a:xfrm>
            <a:off x="751841" y="1428750"/>
            <a:ext cx="7637779" cy="4583430"/>
          </a:xfrm>
        </p:spPr>
        <p:txBody>
          <a:bodyPr>
            <a:normAutofit fontScale="70000" lnSpcReduction="20000"/>
          </a:bodyPr>
          <a:lstStyle/>
          <a:p>
            <a:pPr marL="342900" indent="-250825" algn="just">
              <a:lnSpc>
                <a:spcPct val="120000"/>
              </a:lnSpc>
              <a:spcAft>
                <a:spcPts val="800"/>
              </a:spcAft>
              <a:buClr>
                <a:schemeClr val="bg2"/>
              </a:buClr>
              <a:buFont typeface="Arial" panose="020B0604020202020204" pitchFamily="34" charset="0"/>
              <a:buChar char="•"/>
            </a:pPr>
            <a:r>
              <a:rPr lang="en-GB" sz="2400" dirty="0">
                <a:effectLst/>
                <a:latin typeface="Quicksand"/>
                <a:ea typeface="Calibri" panose="020F0502020204030204" pitchFamily="34" charset="0"/>
                <a:cs typeface="Arial" panose="020B0604020202020204" pitchFamily="34" charset="0"/>
              </a:rPr>
              <a:t>In Rwanda, the water and sanitation supply service is subdivided into two categories, the urban water supply services and the rural water supply services.</a:t>
            </a:r>
          </a:p>
          <a:p>
            <a:pPr marL="342900" indent="-250825" algn="just">
              <a:lnSpc>
                <a:spcPct val="120000"/>
              </a:lnSpc>
              <a:spcAft>
                <a:spcPts val="800"/>
              </a:spcAft>
              <a:buClr>
                <a:schemeClr val="bg2"/>
              </a:buClr>
              <a:buFont typeface="Arial" panose="020B0604020202020204" pitchFamily="34" charset="0"/>
              <a:buChar char="•"/>
            </a:pPr>
            <a:r>
              <a:rPr lang="en-GB" sz="2400" dirty="0">
                <a:effectLst/>
                <a:latin typeface="Quicksand"/>
                <a:ea typeface="Calibri" panose="020F0502020204030204" pitchFamily="34" charset="0"/>
                <a:cs typeface="Arial" panose="020B0604020202020204" pitchFamily="34" charset="0"/>
              </a:rPr>
              <a:t>The urban water and sewerage services are provided by the national water utility the Water and Sanitation Corporation (WASAC) which is covering the Capital City Kigali and all the secondary cities and big urban centers in rural areas. </a:t>
            </a:r>
          </a:p>
          <a:p>
            <a:pPr marL="342900" indent="-250825" algn="just">
              <a:lnSpc>
                <a:spcPct val="120000"/>
              </a:lnSpc>
              <a:spcAft>
                <a:spcPts val="800"/>
              </a:spcAft>
              <a:buClr>
                <a:schemeClr val="bg2"/>
              </a:buClr>
              <a:buFont typeface="Arial" panose="020B0604020202020204" pitchFamily="34" charset="0"/>
              <a:buChar char="•"/>
            </a:pPr>
            <a:r>
              <a:rPr lang="en-GB" sz="2400" dirty="0">
                <a:effectLst/>
                <a:latin typeface="Quicksand"/>
                <a:ea typeface="Calibri" panose="020F0502020204030204" pitchFamily="34" charset="0"/>
                <a:cs typeface="Arial" panose="020B0604020202020204" pitchFamily="34" charset="0"/>
              </a:rPr>
              <a:t>The rural water supply and sanitation services are provided through a public-private partnership where the water supply systems assets are owned by the local government which in return signs a service contract with a licensed private operator for a given period.</a:t>
            </a:r>
          </a:p>
          <a:p>
            <a:pPr marL="342900" indent="-250825" algn="just">
              <a:lnSpc>
                <a:spcPct val="120000"/>
              </a:lnSpc>
              <a:spcAft>
                <a:spcPts val="800"/>
              </a:spcAft>
              <a:buClr>
                <a:schemeClr val="bg2"/>
              </a:buClr>
              <a:buFont typeface="Arial" panose="020B0604020202020204" pitchFamily="34" charset="0"/>
              <a:buChar char="•"/>
            </a:pPr>
            <a:r>
              <a:rPr lang="en-GB" sz="2400" dirty="0">
                <a:latin typeface="Quicksand"/>
                <a:ea typeface="Calibri" panose="020F0502020204030204" pitchFamily="34" charset="0"/>
                <a:cs typeface="Arial" panose="020B0604020202020204" pitchFamily="34" charset="0"/>
              </a:rPr>
              <a:t>Hygiene falls under the leadership of the Ministry of Health though hygiene promotion</a:t>
            </a:r>
            <a:endParaRPr lang="en-RW" sz="2400" dirty="0">
              <a:effectLst/>
              <a:latin typeface="Quicksand"/>
              <a:ea typeface="Calibri" panose="020F0502020204030204" pitchFamily="34" charset="0"/>
              <a:cs typeface="Arial" panose="020B0604020202020204" pitchFamily="34" charset="0"/>
            </a:endParaRPr>
          </a:p>
          <a:p>
            <a:endParaRPr lang="en-US" dirty="0">
              <a:latin typeface="Quicksand"/>
            </a:endParaRPr>
          </a:p>
        </p:txBody>
      </p:sp>
      <p:pic>
        <p:nvPicPr>
          <p:cNvPr id="5" name="Picture 4">
            <a:extLst>
              <a:ext uri="{FF2B5EF4-FFF2-40B4-BE49-F238E27FC236}">
                <a16:creationId xmlns:a16="http://schemas.microsoft.com/office/drawing/2014/main" id="{FCFD1A2E-9A96-984F-54DF-95161173554E}"/>
              </a:ext>
            </a:extLst>
          </p:cNvPr>
          <p:cNvPicPr>
            <a:picLocks noChangeAspect="1"/>
          </p:cNvPicPr>
          <p:nvPr/>
        </p:nvPicPr>
        <p:blipFill rotWithShape="1">
          <a:blip r:embed="rId2"/>
          <a:srcRect t="28900" r="1" b="15046"/>
          <a:stretch/>
        </p:blipFill>
        <p:spPr>
          <a:xfrm>
            <a:off x="8511821" y="2703025"/>
            <a:ext cx="3417287" cy="2869725"/>
          </a:xfrm>
          <a:prstGeom prst="rect">
            <a:avLst/>
          </a:prstGeom>
          <a:noFill/>
        </p:spPr>
      </p:pic>
      <p:pic>
        <p:nvPicPr>
          <p:cNvPr id="6" name="Picture 5">
            <a:extLst>
              <a:ext uri="{FF2B5EF4-FFF2-40B4-BE49-F238E27FC236}">
                <a16:creationId xmlns:a16="http://schemas.microsoft.com/office/drawing/2014/main" id="{899EE247-0CD6-8D1E-B150-8ADDBDFB7694}"/>
              </a:ext>
            </a:extLst>
          </p:cNvPr>
          <p:cNvPicPr>
            <a:picLocks noChangeAspect="1"/>
          </p:cNvPicPr>
          <p:nvPr/>
        </p:nvPicPr>
        <p:blipFill>
          <a:blip r:embed="rId3"/>
          <a:stretch>
            <a:fillRect/>
          </a:stretch>
        </p:blipFill>
        <p:spPr>
          <a:xfrm>
            <a:off x="8511822" y="291334"/>
            <a:ext cx="3417287" cy="2279029"/>
          </a:xfrm>
          <a:prstGeom prst="rect">
            <a:avLst/>
          </a:prstGeom>
        </p:spPr>
      </p:pic>
    </p:spTree>
    <p:extLst>
      <p:ext uri="{BB962C8B-B14F-4D97-AF65-F5344CB8AC3E}">
        <p14:creationId xmlns:p14="http://schemas.microsoft.com/office/powerpoint/2010/main" val="408755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99DE7A1-4689-3B91-FE4C-8280C8F50F73}"/>
              </a:ext>
            </a:extLst>
          </p:cNvPr>
          <p:cNvSpPr txBox="1"/>
          <p:nvPr/>
        </p:nvSpPr>
        <p:spPr>
          <a:xfrm>
            <a:off x="-2931396" y="12703398"/>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D4D4D"/>
              </a:solidFill>
              <a:effectLst/>
              <a:uLnTx/>
              <a:uFillTx/>
              <a:latin typeface="Arial"/>
              <a:ea typeface="+mn-ea"/>
              <a:cs typeface="+mn-cs"/>
            </a:endParaRPr>
          </a:p>
        </p:txBody>
      </p:sp>
      <p:sp>
        <p:nvSpPr>
          <p:cNvPr id="4" name="Title 3">
            <a:extLst>
              <a:ext uri="{FF2B5EF4-FFF2-40B4-BE49-F238E27FC236}">
                <a16:creationId xmlns:a16="http://schemas.microsoft.com/office/drawing/2014/main" id="{A91D3B78-C8F8-3951-C332-5ACA6691AADC}"/>
              </a:ext>
            </a:extLst>
          </p:cNvPr>
          <p:cNvSpPr>
            <a:spLocks noGrp="1"/>
          </p:cNvSpPr>
          <p:nvPr>
            <p:ph type="title"/>
          </p:nvPr>
        </p:nvSpPr>
        <p:spPr>
          <a:xfrm>
            <a:off x="377190" y="784408"/>
            <a:ext cx="11715750" cy="752109"/>
          </a:xfrm>
        </p:spPr>
        <p:txBody>
          <a:bodyPr>
            <a:noAutofit/>
          </a:bodyPr>
          <a:lstStyle/>
          <a:p>
            <a:pPr algn="l"/>
            <a:r>
              <a:rPr lang="en-US" sz="3200" dirty="0">
                <a:solidFill>
                  <a:schemeClr val="bg1"/>
                </a:solidFill>
                <a:latin typeface="Quicksand"/>
                <a:ea typeface="Arial" charset="0"/>
                <a:cs typeface="Arial"/>
              </a:rPr>
              <a:t>Historical Evolution of WASH System </a:t>
            </a:r>
            <a:br>
              <a:rPr lang="en-US" sz="3200" dirty="0">
                <a:solidFill>
                  <a:schemeClr val="bg1"/>
                </a:solidFill>
                <a:latin typeface="Quicksand"/>
                <a:ea typeface="Arial" charset="0"/>
                <a:cs typeface="Arial"/>
              </a:rPr>
            </a:br>
            <a:r>
              <a:rPr lang="en-US" sz="3200" dirty="0">
                <a:solidFill>
                  <a:schemeClr val="bg1"/>
                </a:solidFill>
                <a:latin typeface="Quicksand"/>
                <a:ea typeface="Arial" charset="0"/>
                <a:cs typeface="Arial"/>
              </a:rPr>
              <a:t>Strengthening in Rwanda</a:t>
            </a:r>
            <a:br>
              <a:rPr lang="en-US" sz="3200" dirty="0">
                <a:solidFill>
                  <a:schemeClr val="bg1"/>
                </a:solidFill>
                <a:latin typeface="Quicksand"/>
                <a:ea typeface="Arial" charset="0"/>
                <a:cs typeface="Arial" charset="0"/>
              </a:rPr>
            </a:br>
            <a:endParaRPr lang="en-RW" sz="3200" dirty="0">
              <a:solidFill>
                <a:schemeClr val="bg1"/>
              </a:solidFill>
              <a:latin typeface="Quicksand"/>
            </a:endParaRPr>
          </a:p>
        </p:txBody>
      </p:sp>
      <p:graphicFrame>
        <p:nvGraphicFramePr>
          <p:cNvPr id="5" name="Diagram 4">
            <a:extLst>
              <a:ext uri="{FF2B5EF4-FFF2-40B4-BE49-F238E27FC236}">
                <a16:creationId xmlns:a16="http://schemas.microsoft.com/office/drawing/2014/main" id="{7372C6ED-2FF4-F4CB-FF5F-0272EA75D3F7}"/>
              </a:ext>
            </a:extLst>
          </p:cNvPr>
          <p:cNvGraphicFramePr>
            <a:graphicFrameLocks/>
          </p:cNvGraphicFramePr>
          <p:nvPr>
            <p:extLst>
              <p:ext uri="{D42A27DB-BD31-4B8C-83A1-F6EECF244321}">
                <p14:modId xmlns:p14="http://schemas.microsoft.com/office/powerpoint/2010/main" val="878265397"/>
              </p:ext>
            </p:extLst>
          </p:nvPr>
        </p:nvGraphicFramePr>
        <p:xfrm>
          <a:off x="-472440" y="1013459"/>
          <a:ext cx="11194878" cy="48310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626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73466" y="290045"/>
            <a:ext cx="10895774" cy="492443"/>
          </a:xfrm>
        </p:spPr>
        <p:txBody>
          <a:bodyPr wrap="square" lIns="0" tIns="0" rIns="0" bIns="0" anchor="ctr" anchorCtr="0">
            <a:spAutoFit/>
          </a:bodyPr>
          <a:lstStyle/>
          <a:p>
            <a:pPr>
              <a:lnSpc>
                <a:spcPct val="100000"/>
              </a:lnSpc>
            </a:pPr>
            <a:r>
              <a:rPr lang="en-US" sz="3200" dirty="0">
                <a:solidFill>
                  <a:schemeClr val="bg1"/>
                </a:solidFill>
                <a:latin typeface="Quicksand"/>
                <a:ea typeface="Arial" charset="0"/>
                <a:cs typeface="Arial" charset="0"/>
              </a:rPr>
              <a:t>WASH System Strengthening Building Block Scoring</a:t>
            </a:r>
          </a:p>
        </p:txBody>
      </p:sp>
      <p:sp>
        <p:nvSpPr>
          <p:cNvPr id="5" name="Content Placeholder 4">
            <a:extLst>
              <a:ext uri="{FF2B5EF4-FFF2-40B4-BE49-F238E27FC236}">
                <a16:creationId xmlns:a16="http://schemas.microsoft.com/office/drawing/2014/main" id="{240D9149-30D1-D0BC-6538-997C3979B825}"/>
              </a:ext>
            </a:extLst>
          </p:cNvPr>
          <p:cNvSpPr>
            <a:spLocks noGrp="1"/>
          </p:cNvSpPr>
          <p:nvPr>
            <p:ph idx="1"/>
          </p:nvPr>
        </p:nvSpPr>
        <p:spPr>
          <a:xfrm>
            <a:off x="158205" y="1015492"/>
            <a:ext cx="11875589" cy="4782003"/>
          </a:xfrm>
        </p:spPr>
        <p:txBody>
          <a:bodyPr>
            <a:noAutofit/>
          </a:bodyPr>
          <a:lstStyle/>
          <a:p>
            <a:pPr>
              <a:lnSpc>
                <a:spcPct val="110000"/>
              </a:lnSpc>
            </a:pPr>
            <a:r>
              <a:rPr lang="en-US" sz="2300" b="1" dirty="0">
                <a:solidFill>
                  <a:schemeClr val="bg1"/>
                </a:solidFill>
              </a:rPr>
              <a:t>Methodology</a:t>
            </a:r>
          </a:p>
          <a:p>
            <a:pPr marL="446088" indent="-263525">
              <a:lnSpc>
                <a:spcPct val="110000"/>
              </a:lnSpc>
              <a:buFont typeface="Arial" panose="020B0604020202020204" pitchFamily="34" charset="0"/>
              <a:buChar char="•"/>
            </a:pPr>
            <a:r>
              <a:rPr lang="en-GB" sz="2000" dirty="0">
                <a:solidFill>
                  <a:schemeClr val="bg1"/>
                </a:solidFill>
              </a:rPr>
              <a:t>Qualitative analysis and quantitative scoring linked to a traffic-light type system based on five statements represent core elements of what may be an ideal situation per BB </a:t>
            </a:r>
          </a:p>
          <a:p>
            <a:pPr marL="446088" indent="-263525">
              <a:lnSpc>
                <a:spcPct val="110000"/>
              </a:lnSpc>
              <a:buFont typeface="Arial" panose="020B0604020202020204" pitchFamily="34" charset="0"/>
              <a:buChar char="•"/>
            </a:pPr>
            <a:r>
              <a:rPr lang="en-GB" sz="2000" dirty="0">
                <a:solidFill>
                  <a:schemeClr val="bg1"/>
                </a:solidFill>
              </a:rPr>
              <a:t>A score was assigned to each statement on a scale from 1 to 5, whereby a score of 1 means that the current situation in the sector does not coincide at all with the ideal, a score of 5 implies that all parts of the ideal situation are also present in the sector.</a:t>
            </a:r>
          </a:p>
          <a:p>
            <a:pPr marL="446088" indent="-263525">
              <a:lnSpc>
                <a:spcPct val="110000"/>
              </a:lnSpc>
              <a:buFont typeface="Arial" panose="020B0604020202020204" pitchFamily="34" charset="0"/>
              <a:buChar char="•"/>
            </a:pPr>
            <a:r>
              <a:rPr lang="en-GB" sz="2000" dirty="0">
                <a:solidFill>
                  <a:schemeClr val="bg1"/>
                </a:solidFill>
              </a:rPr>
              <a:t>An average score is calculated for each building block</a:t>
            </a:r>
          </a:p>
          <a:p>
            <a:pPr marL="446088" indent="-263525">
              <a:lnSpc>
                <a:spcPct val="110000"/>
              </a:lnSpc>
              <a:buFont typeface="Arial" panose="020B0604020202020204" pitchFamily="34" charset="0"/>
              <a:buChar char="•"/>
            </a:pPr>
            <a:r>
              <a:rPr lang="en-GB" sz="2000" dirty="0">
                <a:solidFill>
                  <a:schemeClr val="bg1"/>
                </a:solidFill>
              </a:rPr>
              <a:t>The assessment was done through interviews and FGD of members of WASH Sector Working and it was validated by the Sector Working Group</a:t>
            </a:r>
          </a:p>
          <a:p>
            <a:pPr marL="446088" indent="-263525">
              <a:lnSpc>
                <a:spcPct val="110000"/>
              </a:lnSpc>
              <a:buFont typeface="Arial" panose="020B0604020202020204" pitchFamily="34" charset="0"/>
              <a:buChar char="•"/>
            </a:pPr>
            <a:r>
              <a:rPr lang="en-GB" sz="2000" dirty="0">
                <a:solidFill>
                  <a:schemeClr val="bg1"/>
                </a:solidFill>
              </a:rPr>
              <a:t>The Assessment was conducted in order to have a clear picture of the WASH sector in Rwanda and develop a multi-year Sector plan to address the identified gaps.</a:t>
            </a:r>
          </a:p>
          <a:p>
            <a:pPr marL="446088" indent="-263525">
              <a:lnSpc>
                <a:spcPct val="110000"/>
              </a:lnSpc>
              <a:buFont typeface="Arial" panose="020B0604020202020204" pitchFamily="34" charset="0"/>
              <a:buChar char="•"/>
            </a:pPr>
            <a:endParaRPr lang="en-GB" sz="2000" dirty="0">
              <a:solidFill>
                <a:schemeClr val="bg1"/>
              </a:solidFill>
            </a:endParaRPr>
          </a:p>
          <a:p>
            <a:pPr marL="446088" indent="-263525">
              <a:lnSpc>
                <a:spcPct val="110000"/>
              </a:lnSpc>
              <a:buFont typeface="Arial" panose="020B0604020202020204" pitchFamily="34" charset="0"/>
              <a:buChar char="•"/>
            </a:pPr>
            <a:endParaRPr lang="en-GB" sz="2000" dirty="0">
              <a:solidFill>
                <a:schemeClr val="bg1"/>
              </a:solidFill>
            </a:endParaRPr>
          </a:p>
          <a:p>
            <a:pPr marL="342900" indent="-342900">
              <a:lnSpc>
                <a:spcPct val="110000"/>
              </a:lnSpc>
              <a:buFont typeface="Wingdings" panose="05000000000000000000" pitchFamily="2" charset="2"/>
              <a:buChar char="Ø"/>
            </a:pPr>
            <a:endParaRPr lang="en-US" sz="2300" dirty="0">
              <a:solidFill>
                <a:schemeClr val="bg1"/>
              </a:solidFill>
            </a:endParaRPr>
          </a:p>
        </p:txBody>
      </p:sp>
    </p:spTree>
    <p:extLst>
      <p:ext uri="{BB962C8B-B14F-4D97-AF65-F5344CB8AC3E}">
        <p14:creationId xmlns:p14="http://schemas.microsoft.com/office/powerpoint/2010/main" val="243154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59216" y="461495"/>
            <a:ext cx="10895774" cy="492443"/>
          </a:xfrm>
        </p:spPr>
        <p:txBody>
          <a:bodyPr wrap="square" lIns="0" tIns="0" rIns="0" bIns="0" anchor="ctr" anchorCtr="0">
            <a:spAutoFit/>
          </a:bodyPr>
          <a:lstStyle/>
          <a:p>
            <a:pPr>
              <a:lnSpc>
                <a:spcPct val="100000"/>
              </a:lnSpc>
            </a:pPr>
            <a:r>
              <a:rPr lang="en-US" sz="3200" dirty="0">
                <a:solidFill>
                  <a:schemeClr val="bg1"/>
                </a:solidFill>
                <a:latin typeface="Quicksand"/>
                <a:ea typeface="Arial" charset="0"/>
                <a:cs typeface="Arial" charset="0"/>
              </a:rPr>
              <a:t>WASH System Strengthening Building Block Scoring</a:t>
            </a:r>
          </a:p>
        </p:txBody>
      </p:sp>
      <p:graphicFrame>
        <p:nvGraphicFramePr>
          <p:cNvPr id="2" name="Table 1">
            <a:extLst>
              <a:ext uri="{FF2B5EF4-FFF2-40B4-BE49-F238E27FC236}">
                <a16:creationId xmlns:a16="http://schemas.microsoft.com/office/drawing/2014/main" id="{33D93551-9666-F907-6715-E74C47E2A956}"/>
              </a:ext>
            </a:extLst>
          </p:cNvPr>
          <p:cNvGraphicFramePr>
            <a:graphicFrameLocks noGrp="1"/>
          </p:cNvGraphicFramePr>
          <p:nvPr>
            <p:extLst>
              <p:ext uri="{D42A27DB-BD31-4B8C-83A1-F6EECF244321}">
                <p14:modId xmlns:p14="http://schemas.microsoft.com/office/powerpoint/2010/main" val="991775528"/>
              </p:ext>
            </p:extLst>
          </p:nvPr>
        </p:nvGraphicFramePr>
        <p:xfrm>
          <a:off x="751840" y="1080352"/>
          <a:ext cx="9432734" cy="4822514"/>
        </p:xfrm>
        <a:graphic>
          <a:graphicData uri="http://schemas.openxmlformats.org/drawingml/2006/table">
            <a:tbl>
              <a:tblPr firstRow="1" firstCol="1" bandRow="1"/>
              <a:tblGrid>
                <a:gridCol w="5043241">
                  <a:extLst>
                    <a:ext uri="{9D8B030D-6E8A-4147-A177-3AD203B41FA5}">
                      <a16:colId xmlns:a16="http://schemas.microsoft.com/office/drawing/2014/main" val="1583984832"/>
                    </a:ext>
                  </a:extLst>
                </a:gridCol>
                <a:gridCol w="4389493">
                  <a:extLst>
                    <a:ext uri="{9D8B030D-6E8A-4147-A177-3AD203B41FA5}">
                      <a16:colId xmlns:a16="http://schemas.microsoft.com/office/drawing/2014/main" val="216004821"/>
                    </a:ext>
                  </a:extLst>
                </a:gridCol>
              </a:tblGrid>
              <a:tr h="745628">
                <a:tc>
                  <a:txBody>
                    <a:bodyPr/>
                    <a:lstStyle/>
                    <a:p>
                      <a:pPr algn="just">
                        <a:lnSpc>
                          <a:spcPct val="107000"/>
                        </a:lnSpc>
                        <a:spcAft>
                          <a:spcPts val="800"/>
                        </a:spcAft>
                      </a:pPr>
                      <a:r>
                        <a:rPr lang="en-GB" sz="2300" b="1" dirty="0">
                          <a:solidFill>
                            <a:schemeClr val="bg1"/>
                          </a:solidFill>
                          <a:effectLst/>
                          <a:latin typeface="Quicksand"/>
                          <a:ea typeface="Calibri" panose="020F0502020204030204" pitchFamily="34" charset="0"/>
                          <a:cs typeface="Arial" panose="020B0604020202020204" pitchFamily="34" charset="0"/>
                        </a:rPr>
                        <a:t>Building blocks </a:t>
                      </a:r>
                    </a:p>
                    <a:p>
                      <a:pPr algn="just">
                        <a:lnSpc>
                          <a:spcPct val="107000"/>
                        </a:lnSpc>
                        <a:spcAft>
                          <a:spcPts val="800"/>
                        </a:spcAft>
                      </a:pPr>
                      <a:endParaRPr lang="en-RW" sz="2300" dirty="0">
                        <a:solidFill>
                          <a:schemeClr val="bg1"/>
                        </a:solidFill>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just">
                        <a:lnSpc>
                          <a:spcPct val="107000"/>
                        </a:lnSpc>
                        <a:spcAft>
                          <a:spcPts val="800"/>
                        </a:spcAft>
                      </a:pPr>
                      <a:r>
                        <a:rPr lang="en-RW" sz="2300" b="1" dirty="0" err="1">
                          <a:solidFill>
                            <a:schemeClr val="bg1"/>
                          </a:solidFill>
                          <a:effectLst/>
                          <a:latin typeface="Quicksand"/>
                          <a:ea typeface="Calibri" panose="020F0502020204030204" pitchFamily="34" charset="0"/>
                          <a:cs typeface="Arial" panose="020B0604020202020204" pitchFamily="34" charset="0"/>
                        </a:rPr>
                        <a:t>Sco</a:t>
                      </a:r>
                      <a:r>
                        <a:rPr lang="en-GB" sz="2300" b="1" dirty="0">
                          <a:solidFill>
                            <a:schemeClr val="bg1"/>
                          </a:solidFill>
                          <a:effectLst/>
                          <a:latin typeface="Quicksand"/>
                          <a:ea typeface="Calibri" panose="020F0502020204030204" pitchFamily="34" charset="0"/>
                          <a:cs typeface="Arial" panose="020B0604020202020204" pitchFamily="34" charset="0"/>
                        </a:rPr>
                        <a:t>re (1-5)</a:t>
                      </a:r>
                    </a:p>
                    <a:p>
                      <a:pPr algn="just">
                        <a:lnSpc>
                          <a:spcPct val="107000"/>
                        </a:lnSpc>
                        <a:spcAft>
                          <a:spcPts val="800"/>
                        </a:spcAft>
                      </a:pPr>
                      <a:endParaRPr lang="en-RW" sz="2300" dirty="0">
                        <a:solidFill>
                          <a:schemeClr val="bg1"/>
                        </a:solidFill>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774341269"/>
                  </a:ext>
                </a:extLst>
              </a:tr>
              <a:tr h="363134">
                <a:tc>
                  <a:txBody>
                    <a:bodyPr/>
                    <a:lstStyle/>
                    <a:p>
                      <a:pPr algn="just">
                        <a:lnSpc>
                          <a:spcPct val="107000"/>
                        </a:lnSpc>
                        <a:spcAft>
                          <a:spcPts val="800"/>
                        </a:spcAft>
                      </a:pPr>
                      <a:r>
                        <a:rPr lang="en-GB" sz="2300">
                          <a:solidFill>
                            <a:srgbClr val="000000"/>
                          </a:solidFill>
                          <a:effectLst/>
                          <a:latin typeface="Quicksand"/>
                          <a:ea typeface="Calibri" panose="020F0502020204030204" pitchFamily="34" charset="0"/>
                          <a:cs typeface="Arial" panose="020B0604020202020204" pitchFamily="34" charset="0"/>
                        </a:rPr>
                        <a:t>Policy and legislation</a:t>
                      </a:r>
                      <a:endParaRPr lang="en-RW" sz="2300">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800"/>
                        </a:spcAft>
                      </a:pPr>
                      <a:r>
                        <a:rPr lang="en-RW" sz="2300" b="1" dirty="0">
                          <a:solidFill>
                            <a:srgbClr val="000000"/>
                          </a:solidFill>
                          <a:effectLst/>
                          <a:latin typeface="Quicksand"/>
                          <a:ea typeface="Calibri" panose="020F0502020204030204" pitchFamily="34" charset="0"/>
                          <a:cs typeface="Arial" panose="020B0604020202020204" pitchFamily="34" charset="0"/>
                        </a:rPr>
                        <a:t>4.0</a:t>
                      </a:r>
                      <a:endParaRPr lang="en-RW" sz="2300" dirty="0">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1D580"/>
                    </a:solidFill>
                  </a:tcPr>
                </a:tc>
                <a:extLst>
                  <a:ext uri="{0D108BD9-81ED-4DB2-BD59-A6C34878D82A}">
                    <a16:rowId xmlns:a16="http://schemas.microsoft.com/office/drawing/2014/main" val="959584596"/>
                  </a:ext>
                </a:extLst>
              </a:tr>
              <a:tr h="363134">
                <a:tc>
                  <a:txBody>
                    <a:bodyPr/>
                    <a:lstStyle/>
                    <a:p>
                      <a:pPr algn="just">
                        <a:lnSpc>
                          <a:spcPct val="107000"/>
                        </a:lnSpc>
                        <a:spcAft>
                          <a:spcPts val="800"/>
                        </a:spcAft>
                      </a:pPr>
                      <a:r>
                        <a:rPr lang="en-GB" sz="2300" dirty="0">
                          <a:solidFill>
                            <a:srgbClr val="000000"/>
                          </a:solidFill>
                          <a:effectLst/>
                          <a:latin typeface="Quicksand"/>
                          <a:ea typeface="Calibri" panose="020F0502020204030204" pitchFamily="34" charset="0"/>
                          <a:cs typeface="Arial" panose="020B0604020202020204" pitchFamily="34" charset="0"/>
                        </a:rPr>
                        <a:t>Water resource management</a:t>
                      </a:r>
                      <a:endParaRPr lang="en-RW" sz="2300" dirty="0">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800"/>
                        </a:spcAft>
                      </a:pPr>
                      <a:r>
                        <a:rPr lang="en-RW" sz="2300" b="1">
                          <a:solidFill>
                            <a:srgbClr val="000000"/>
                          </a:solidFill>
                          <a:effectLst/>
                          <a:latin typeface="Quicksand"/>
                          <a:ea typeface="Calibri" panose="020F0502020204030204" pitchFamily="34" charset="0"/>
                          <a:cs typeface="Arial" panose="020B0604020202020204" pitchFamily="34" charset="0"/>
                        </a:rPr>
                        <a:t>3.8</a:t>
                      </a:r>
                      <a:endParaRPr lang="en-RW" sz="2300">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DA81"/>
                    </a:solidFill>
                  </a:tcPr>
                </a:tc>
                <a:extLst>
                  <a:ext uri="{0D108BD9-81ED-4DB2-BD59-A6C34878D82A}">
                    <a16:rowId xmlns:a16="http://schemas.microsoft.com/office/drawing/2014/main" val="2435657515"/>
                  </a:ext>
                </a:extLst>
              </a:tr>
              <a:tr h="363134">
                <a:tc>
                  <a:txBody>
                    <a:bodyPr/>
                    <a:lstStyle/>
                    <a:p>
                      <a:pPr algn="just">
                        <a:lnSpc>
                          <a:spcPct val="107000"/>
                        </a:lnSpc>
                        <a:spcAft>
                          <a:spcPts val="800"/>
                        </a:spcAft>
                      </a:pPr>
                      <a:r>
                        <a:rPr lang="en-GB" sz="2300">
                          <a:solidFill>
                            <a:srgbClr val="000000"/>
                          </a:solidFill>
                          <a:effectLst/>
                          <a:latin typeface="Quicksand"/>
                          <a:ea typeface="Calibri" panose="020F0502020204030204" pitchFamily="34" charset="0"/>
                          <a:cs typeface="Arial" panose="020B0604020202020204" pitchFamily="34" charset="0"/>
                        </a:rPr>
                        <a:t>Infrastructure (development)</a:t>
                      </a:r>
                      <a:endParaRPr lang="en-RW" sz="2300">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800"/>
                        </a:spcAft>
                      </a:pPr>
                      <a:r>
                        <a:rPr lang="en-RW" sz="2300" b="1">
                          <a:solidFill>
                            <a:srgbClr val="000000"/>
                          </a:solidFill>
                          <a:effectLst/>
                          <a:latin typeface="Quicksand"/>
                          <a:ea typeface="Calibri" panose="020F0502020204030204" pitchFamily="34" charset="0"/>
                          <a:cs typeface="Arial" panose="020B0604020202020204" pitchFamily="34" charset="0"/>
                        </a:rPr>
                        <a:t>3.8</a:t>
                      </a:r>
                      <a:endParaRPr lang="en-RW" sz="2300">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DA81"/>
                    </a:solidFill>
                  </a:tcPr>
                </a:tc>
                <a:extLst>
                  <a:ext uri="{0D108BD9-81ED-4DB2-BD59-A6C34878D82A}">
                    <a16:rowId xmlns:a16="http://schemas.microsoft.com/office/drawing/2014/main" val="4040319935"/>
                  </a:ext>
                </a:extLst>
              </a:tr>
              <a:tr h="363134">
                <a:tc>
                  <a:txBody>
                    <a:bodyPr/>
                    <a:lstStyle/>
                    <a:p>
                      <a:pPr algn="just">
                        <a:lnSpc>
                          <a:spcPct val="107000"/>
                        </a:lnSpc>
                        <a:spcAft>
                          <a:spcPts val="800"/>
                        </a:spcAft>
                      </a:pPr>
                      <a:r>
                        <a:rPr lang="en-GB" sz="2300">
                          <a:solidFill>
                            <a:srgbClr val="000000"/>
                          </a:solidFill>
                          <a:effectLst/>
                          <a:latin typeface="Quicksand"/>
                          <a:ea typeface="Calibri" panose="020F0502020204030204" pitchFamily="34" charset="0"/>
                          <a:cs typeface="Arial" panose="020B0604020202020204" pitchFamily="34" charset="0"/>
                        </a:rPr>
                        <a:t>Monitoring</a:t>
                      </a:r>
                      <a:endParaRPr lang="en-RW" sz="2300">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800"/>
                        </a:spcAft>
                      </a:pPr>
                      <a:r>
                        <a:rPr lang="en-RW" sz="2300" b="1">
                          <a:solidFill>
                            <a:srgbClr val="000000"/>
                          </a:solidFill>
                          <a:effectLst/>
                          <a:latin typeface="Quicksand"/>
                          <a:ea typeface="Calibri" panose="020F0502020204030204" pitchFamily="34" charset="0"/>
                          <a:cs typeface="Arial" panose="020B0604020202020204" pitchFamily="34" charset="0"/>
                        </a:rPr>
                        <a:t>3.4</a:t>
                      </a:r>
                      <a:endParaRPr lang="en-RW" sz="2300">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383"/>
                    </a:solidFill>
                  </a:tcPr>
                </a:tc>
                <a:extLst>
                  <a:ext uri="{0D108BD9-81ED-4DB2-BD59-A6C34878D82A}">
                    <a16:rowId xmlns:a16="http://schemas.microsoft.com/office/drawing/2014/main" val="1927661141"/>
                  </a:ext>
                </a:extLst>
              </a:tr>
              <a:tr h="363134">
                <a:tc>
                  <a:txBody>
                    <a:bodyPr/>
                    <a:lstStyle/>
                    <a:p>
                      <a:pPr algn="just">
                        <a:lnSpc>
                          <a:spcPct val="107000"/>
                        </a:lnSpc>
                        <a:spcAft>
                          <a:spcPts val="800"/>
                        </a:spcAft>
                      </a:pPr>
                      <a:r>
                        <a:rPr lang="en-GB" sz="2300" dirty="0">
                          <a:solidFill>
                            <a:srgbClr val="000000"/>
                          </a:solidFill>
                          <a:effectLst/>
                          <a:latin typeface="Quicksand"/>
                          <a:ea typeface="Calibri" panose="020F0502020204030204" pitchFamily="34" charset="0"/>
                          <a:cs typeface="Arial" panose="020B0604020202020204" pitchFamily="34" charset="0"/>
                        </a:rPr>
                        <a:t>Regulation &amp; accountability</a:t>
                      </a:r>
                      <a:endParaRPr lang="en-RW" sz="2300" dirty="0">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800"/>
                        </a:spcAft>
                      </a:pPr>
                      <a:r>
                        <a:rPr lang="en-RW" sz="2300" b="1">
                          <a:solidFill>
                            <a:srgbClr val="000000"/>
                          </a:solidFill>
                          <a:effectLst/>
                          <a:latin typeface="Quicksand"/>
                          <a:ea typeface="Calibri" panose="020F0502020204030204" pitchFamily="34" charset="0"/>
                          <a:cs typeface="Arial" panose="020B0604020202020204" pitchFamily="34" charset="0"/>
                        </a:rPr>
                        <a:t>3.4</a:t>
                      </a:r>
                      <a:endParaRPr lang="en-RW" sz="2300">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383"/>
                    </a:solidFill>
                  </a:tcPr>
                </a:tc>
                <a:extLst>
                  <a:ext uri="{0D108BD9-81ED-4DB2-BD59-A6C34878D82A}">
                    <a16:rowId xmlns:a16="http://schemas.microsoft.com/office/drawing/2014/main" val="2658883696"/>
                  </a:ext>
                </a:extLst>
              </a:tr>
              <a:tr h="363134">
                <a:tc>
                  <a:txBody>
                    <a:bodyPr/>
                    <a:lstStyle/>
                    <a:p>
                      <a:pPr algn="just">
                        <a:lnSpc>
                          <a:spcPct val="107000"/>
                        </a:lnSpc>
                        <a:spcAft>
                          <a:spcPts val="800"/>
                        </a:spcAft>
                      </a:pPr>
                      <a:r>
                        <a:rPr lang="en-GB" sz="2300">
                          <a:solidFill>
                            <a:srgbClr val="000000"/>
                          </a:solidFill>
                          <a:effectLst/>
                          <a:latin typeface="Quicksand"/>
                          <a:ea typeface="Calibri" panose="020F0502020204030204" pitchFamily="34" charset="0"/>
                          <a:cs typeface="Arial" panose="020B0604020202020204" pitchFamily="34" charset="0"/>
                        </a:rPr>
                        <a:t>Learning &amp; adaptation</a:t>
                      </a:r>
                      <a:endParaRPr lang="en-RW" sz="2300">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800"/>
                        </a:spcAft>
                      </a:pPr>
                      <a:r>
                        <a:rPr lang="en-RW" sz="2300" b="1">
                          <a:solidFill>
                            <a:srgbClr val="000000"/>
                          </a:solidFill>
                          <a:effectLst/>
                          <a:latin typeface="Quicksand"/>
                          <a:ea typeface="Calibri" panose="020F0502020204030204" pitchFamily="34" charset="0"/>
                          <a:cs typeface="Arial" panose="020B0604020202020204" pitchFamily="34" charset="0"/>
                        </a:rPr>
                        <a:t>3.4</a:t>
                      </a:r>
                      <a:endParaRPr lang="en-RW" sz="2300">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383"/>
                    </a:solidFill>
                  </a:tcPr>
                </a:tc>
                <a:extLst>
                  <a:ext uri="{0D108BD9-81ED-4DB2-BD59-A6C34878D82A}">
                    <a16:rowId xmlns:a16="http://schemas.microsoft.com/office/drawing/2014/main" val="2157134797"/>
                  </a:ext>
                </a:extLst>
              </a:tr>
              <a:tr h="363134">
                <a:tc>
                  <a:txBody>
                    <a:bodyPr/>
                    <a:lstStyle/>
                    <a:p>
                      <a:pPr algn="just">
                        <a:lnSpc>
                          <a:spcPct val="107000"/>
                        </a:lnSpc>
                        <a:spcAft>
                          <a:spcPts val="800"/>
                        </a:spcAft>
                      </a:pPr>
                      <a:r>
                        <a:rPr lang="en-GB" sz="2300">
                          <a:solidFill>
                            <a:srgbClr val="000000"/>
                          </a:solidFill>
                          <a:effectLst/>
                          <a:latin typeface="Quicksand"/>
                          <a:ea typeface="Calibri" panose="020F0502020204030204" pitchFamily="34" charset="0"/>
                          <a:cs typeface="Arial" panose="020B0604020202020204" pitchFamily="34" charset="0"/>
                        </a:rPr>
                        <a:t>Institutions</a:t>
                      </a:r>
                      <a:endParaRPr lang="en-RW" sz="2300">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800"/>
                        </a:spcAft>
                      </a:pPr>
                      <a:r>
                        <a:rPr lang="en-RW" sz="2300" b="1">
                          <a:solidFill>
                            <a:srgbClr val="000000"/>
                          </a:solidFill>
                          <a:effectLst/>
                          <a:latin typeface="Quicksand"/>
                          <a:ea typeface="Calibri" panose="020F0502020204030204" pitchFamily="34" charset="0"/>
                          <a:cs typeface="Arial" panose="020B0604020202020204" pitchFamily="34" charset="0"/>
                        </a:rPr>
                        <a:t>3.2</a:t>
                      </a:r>
                      <a:endParaRPr lang="en-RW" sz="2300">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E784"/>
                    </a:solidFill>
                  </a:tcPr>
                </a:tc>
                <a:extLst>
                  <a:ext uri="{0D108BD9-81ED-4DB2-BD59-A6C34878D82A}">
                    <a16:rowId xmlns:a16="http://schemas.microsoft.com/office/drawing/2014/main" val="3657086182"/>
                  </a:ext>
                </a:extLst>
              </a:tr>
              <a:tr h="363134">
                <a:tc>
                  <a:txBody>
                    <a:bodyPr/>
                    <a:lstStyle/>
                    <a:p>
                      <a:pPr algn="just">
                        <a:lnSpc>
                          <a:spcPct val="107000"/>
                        </a:lnSpc>
                        <a:spcAft>
                          <a:spcPts val="800"/>
                        </a:spcAft>
                      </a:pPr>
                      <a:r>
                        <a:rPr lang="en-GB" sz="2300">
                          <a:solidFill>
                            <a:srgbClr val="000000"/>
                          </a:solidFill>
                          <a:effectLst/>
                          <a:latin typeface="Quicksand"/>
                          <a:ea typeface="Calibri" panose="020F0502020204030204" pitchFamily="34" charset="0"/>
                          <a:cs typeface="Arial" panose="020B0604020202020204" pitchFamily="34" charset="0"/>
                        </a:rPr>
                        <a:t>Planning</a:t>
                      </a:r>
                      <a:endParaRPr lang="en-RW" sz="2300">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800"/>
                        </a:spcAft>
                      </a:pPr>
                      <a:r>
                        <a:rPr lang="en-RW" sz="2300" b="1">
                          <a:solidFill>
                            <a:srgbClr val="000000"/>
                          </a:solidFill>
                          <a:effectLst/>
                          <a:latin typeface="Quicksand"/>
                          <a:ea typeface="Calibri" panose="020F0502020204030204" pitchFamily="34" charset="0"/>
                          <a:cs typeface="Arial" panose="020B0604020202020204" pitchFamily="34" charset="0"/>
                        </a:rPr>
                        <a:t>3.2</a:t>
                      </a:r>
                      <a:endParaRPr lang="en-RW" sz="2300">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E784"/>
                    </a:solidFill>
                  </a:tcPr>
                </a:tc>
                <a:extLst>
                  <a:ext uri="{0D108BD9-81ED-4DB2-BD59-A6C34878D82A}">
                    <a16:rowId xmlns:a16="http://schemas.microsoft.com/office/drawing/2014/main" val="2606876113"/>
                  </a:ext>
                </a:extLst>
              </a:tr>
              <a:tr h="363134">
                <a:tc>
                  <a:txBody>
                    <a:bodyPr/>
                    <a:lstStyle/>
                    <a:p>
                      <a:pPr algn="just">
                        <a:lnSpc>
                          <a:spcPct val="107000"/>
                        </a:lnSpc>
                        <a:spcAft>
                          <a:spcPts val="800"/>
                        </a:spcAft>
                      </a:pPr>
                      <a:r>
                        <a:rPr lang="en-GB" sz="2300">
                          <a:solidFill>
                            <a:srgbClr val="000000"/>
                          </a:solidFill>
                          <a:effectLst/>
                          <a:latin typeface="Quicksand"/>
                          <a:ea typeface="Calibri" panose="020F0502020204030204" pitchFamily="34" charset="0"/>
                          <a:cs typeface="Arial" panose="020B0604020202020204" pitchFamily="34" charset="0"/>
                        </a:rPr>
                        <a:t>Infrastructure (management)</a:t>
                      </a:r>
                      <a:endParaRPr lang="en-RW" sz="2300">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800"/>
                        </a:spcAft>
                      </a:pPr>
                      <a:r>
                        <a:rPr lang="en-RW" sz="2300" b="1">
                          <a:solidFill>
                            <a:srgbClr val="000000"/>
                          </a:solidFill>
                          <a:effectLst/>
                          <a:latin typeface="Quicksand"/>
                          <a:ea typeface="Calibri" panose="020F0502020204030204" pitchFamily="34" charset="0"/>
                          <a:cs typeface="Arial" panose="020B0604020202020204" pitchFamily="34" charset="0"/>
                        </a:rPr>
                        <a:t>3.0</a:t>
                      </a:r>
                      <a:endParaRPr lang="en-RW" sz="2300">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986021969"/>
                  </a:ext>
                </a:extLst>
              </a:tr>
              <a:tr h="363134">
                <a:tc>
                  <a:txBody>
                    <a:bodyPr/>
                    <a:lstStyle/>
                    <a:p>
                      <a:pPr algn="just">
                        <a:lnSpc>
                          <a:spcPct val="107000"/>
                        </a:lnSpc>
                        <a:spcAft>
                          <a:spcPts val="800"/>
                        </a:spcAft>
                      </a:pPr>
                      <a:r>
                        <a:rPr lang="en-GB" sz="2300">
                          <a:solidFill>
                            <a:srgbClr val="000000"/>
                          </a:solidFill>
                          <a:effectLst/>
                          <a:latin typeface="Quicksand"/>
                          <a:ea typeface="Calibri" panose="020F0502020204030204" pitchFamily="34" charset="0"/>
                          <a:cs typeface="Arial" panose="020B0604020202020204" pitchFamily="34" charset="0"/>
                        </a:rPr>
                        <a:t>Finance</a:t>
                      </a:r>
                      <a:endParaRPr lang="en-RW" sz="2300">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800"/>
                        </a:spcAft>
                      </a:pPr>
                      <a:r>
                        <a:rPr lang="en-RW" sz="2300" b="1" dirty="0">
                          <a:solidFill>
                            <a:srgbClr val="000000"/>
                          </a:solidFill>
                          <a:effectLst/>
                          <a:latin typeface="Quicksand"/>
                          <a:ea typeface="Calibri" panose="020F0502020204030204" pitchFamily="34" charset="0"/>
                          <a:cs typeface="Arial" panose="020B0604020202020204" pitchFamily="34" charset="0"/>
                        </a:rPr>
                        <a:t>2.4</a:t>
                      </a:r>
                      <a:endParaRPr lang="en-RW" sz="2300" dirty="0">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C47C"/>
                    </a:solidFill>
                  </a:tcPr>
                </a:tc>
                <a:extLst>
                  <a:ext uri="{0D108BD9-81ED-4DB2-BD59-A6C34878D82A}">
                    <a16:rowId xmlns:a16="http://schemas.microsoft.com/office/drawing/2014/main" val="3754079361"/>
                  </a:ext>
                </a:extLst>
              </a:tr>
              <a:tr h="363134">
                <a:tc>
                  <a:txBody>
                    <a:bodyPr/>
                    <a:lstStyle/>
                    <a:p>
                      <a:pPr algn="just">
                        <a:lnSpc>
                          <a:spcPct val="107000"/>
                        </a:lnSpc>
                        <a:spcAft>
                          <a:spcPts val="800"/>
                        </a:spcAft>
                      </a:pPr>
                      <a:r>
                        <a:rPr lang="en-GB" sz="2300">
                          <a:solidFill>
                            <a:srgbClr val="000000"/>
                          </a:solidFill>
                          <a:effectLst/>
                          <a:latin typeface="Quicksand"/>
                          <a:ea typeface="Calibri" panose="020F0502020204030204" pitchFamily="34" charset="0"/>
                          <a:cs typeface="Arial" panose="020B0604020202020204" pitchFamily="34" charset="0"/>
                        </a:rPr>
                        <a:t>Average score </a:t>
                      </a:r>
                      <a:endParaRPr lang="en-RW" sz="2300">
                        <a:effectLst/>
                        <a:latin typeface="Quicksand"/>
                        <a:ea typeface="Calibri" panose="020F0502020204030204" pitchFamily="34" charset="0"/>
                        <a:cs typeface="Arial" panose="020B0604020202020204" pitchFamily="34" charset="0"/>
                      </a:endParaRPr>
                    </a:p>
                  </a:txBody>
                  <a:tcPr marL="142558" marR="1425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800"/>
                        </a:spcAft>
                      </a:pPr>
                      <a:r>
                        <a:rPr lang="en-RW" sz="2300" b="1" dirty="0">
                          <a:solidFill>
                            <a:srgbClr val="000000"/>
                          </a:solidFill>
                          <a:effectLst/>
                          <a:latin typeface="Quicksand"/>
                          <a:ea typeface="Calibri" panose="020F0502020204030204" pitchFamily="34" charset="0"/>
                          <a:cs typeface="Arial" panose="020B0604020202020204" pitchFamily="34" charset="0"/>
                        </a:rPr>
                        <a:t>3.4</a:t>
                      </a:r>
                      <a:endParaRPr lang="en-RW" sz="2300" dirty="0">
                        <a:effectLst/>
                        <a:latin typeface="Quicksand"/>
                        <a:ea typeface="Calibri" panose="020F0502020204030204" pitchFamily="34" charset="0"/>
                        <a:cs typeface="Arial" panose="020B0604020202020204" pitchFamily="34" charset="0"/>
                      </a:endParaRPr>
                    </a:p>
                  </a:txBody>
                  <a:tcPr marL="142558" marR="1425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C47C"/>
                    </a:solidFill>
                  </a:tcPr>
                </a:tc>
                <a:extLst>
                  <a:ext uri="{0D108BD9-81ED-4DB2-BD59-A6C34878D82A}">
                    <a16:rowId xmlns:a16="http://schemas.microsoft.com/office/drawing/2014/main" val="2258642341"/>
                  </a:ext>
                </a:extLst>
              </a:tr>
            </a:tbl>
          </a:graphicData>
        </a:graphic>
      </p:graphicFrame>
    </p:spTree>
    <p:extLst>
      <p:ext uri="{BB962C8B-B14F-4D97-AF65-F5344CB8AC3E}">
        <p14:creationId xmlns:p14="http://schemas.microsoft.com/office/powerpoint/2010/main" val="1566654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99DE7A1-4689-3B91-FE4C-8280C8F50F73}"/>
              </a:ext>
            </a:extLst>
          </p:cNvPr>
          <p:cNvSpPr txBox="1"/>
          <p:nvPr/>
        </p:nvSpPr>
        <p:spPr>
          <a:xfrm>
            <a:off x="-2732119" y="1208398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D4D4D"/>
              </a:solidFill>
              <a:effectLst/>
              <a:uLnTx/>
              <a:uFillTx/>
              <a:latin typeface="Arial"/>
              <a:ea typeface="+mn-ea"/>
              <a:cs typeface="+mn-cs"/>
            </a:endParaRPr>
          </a:p>
        </p:txBody>
      </p:sp>
      <p:sp>
        <p:nvSpPr>
          <p:cNvPr id="4" name="Title 3">
            <a:extLst>
              <a:ext uri="{FF2B5EF4-FFF2-40B4-BE49-F238E27FC236}">
                <a16:creationId xmlns:a16="http://schemas.microsoft.com/office/drawing/2014/main" id="{A91D3B78-C8F8-3951-C332-5ACA6691AADC}"/>
              </a:ext>
            </a:extLst>
          </p:cNvPr>
          <p:cNvSpPr>
            <a:spLocks noGrp="1"/>
          </p:cNvSpPr>
          <p:nvPr>
            <p:ph type="title"/>
          </p:nvPr>
        </p:nvSpPr>
        <p:spPr>
          <a:xfrm>
            <a:off x="-3669668" y="1067049"/>
            <a:ext cx="10703150" cy="1325563"/>
          </a:xfrm>
        </p:spPr>
        <p:txBody>
          <a:bodyPr>
            <a:noAutofit/>
          </a:bodyPr>
          <a:lstStyle/>
          <a:p>
            <a:pPr algn="ctr"/>
            <a:r>
              <a:rPr lang="en-US" sz="2400" b="1" dirty="0">
                <a:solidFill>
                  <a:srgbClr val="72B5CC"/>
                </a:solidFill>
                <a:latin typeface="Quicksand"/>
                <a:ea typeface="Arial" charset="0"/>
                <a:cs typeface="Arial"/>
              </a:rPr>
              <a:t>Policy and Legislation</a:t>
            </a:r>
            <a:br>
              <a:rPr lang="en-US" sz="2400" b="1" dirty="0">
                <a:solidFill>
                  <a:srgbClr val="72B5CC"/>
                </a:solidFill>
                <a:latin typeface="Quicksand"/>
                <a:ea typeface="Arial" charset="0"/>
                <a:cs typeface="Arial" charset="0"/>
              </a:rPr>
            </a:br>
            <a:endParaRPr lang="en-RW" sz="2400" b="1" dirty="0">
              <a:solidFill>
                <a:srgbClr val="72B5CC"/>
              </a:solidFill>
              <a:latin typeface="Quicksand"/>
            </a:endParaRPr>
          </a:p>
        </p:txBody>
      </p:sp>
      <p:graphicFrame>
        <p:nvGraphicFramePr>
          <p:cNvPr id="5" name="Diagram 4">
            <a:extLst>
              <a:ext uri="{FF2B5EF4-FFF2-40B4-BE49-F238E27FC236}">
                <a16:creationId xmlns:a16="http://schemas.microsoft.com/office/drawing/2014/main" id="{3CC848AC-9F5B-EAB6-EA94-B1457E8C469E}"/>
              </a:ext>
            </a:extLst>
          </p:cNvPr>
          <p:cNvGraphicFramePr/>
          <p:nvPr>
            <p:extLst>
              <p:ext uri="{D42A27DB-BD31-4B8C-83A1-F6EECF244321}">
                <p14:modId xmlns:p14="http://schemas.microsoft.com/office/powerpoint/2010/main" val="1754618426"/>
              </p:ext>
            </p:extLst>
          </p:nvPr>
        </p:nvGraphicFramePr>
        <p:xfrm>
          <a:off x="288486" y="1859603"/>
          <a:ext cx="5984493" cy="36180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64EEAC9E-98FA-3662-4C49-025A66C585EC}"/>
              </a:ext>
            </a:extLst>
          </p:cNvPr>
          <p:cNvSpPr txBox="1"/>
          <p:nvPr/>
        </p:nvSpPr>
        <p:spPr>
          <a:xfrm>
            <a:off x="288487" y="231562"/>
            <a:ext cx="12191999" cy="867930"/>
          </a:xfrm>
          <a:prstGeom prst="rect">
            <a:avLst/>
          </a:prstGeom>
        </p:spPr>
        <p:txBody>
          <a:bodyPr vert="horz" lIns="91440" tIns="45720" rIns="91440" bIns="45720" rtlCol="0" anchor="ctr">
            <a:noAutofit/>
          </a:bodyPr>
          <a:lstStyle>
            <a:lvl1pPr algn="ctr">
              <a:lnSpc>
                <a:spcPct val="90000"/>
              </a:lnSpc>
              <a:spcBef>
                <a:spcPct val="0"/>
              </a:spcBef>
              <a:buNone/>
              <a:defRPr sz="2800" b="1">
                <a:solidFill>
                  <a:schemeClr val="bg1"/>
                </a:solidFill>
                <a:latin typeface="Arial"/>
                <a:ea typeface="Arial" charset="0"/>
                <a:cs typeface="Aria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72B5CC"/>
                </a:solidFill>
                <a:effectLst/>
                <a:uLnTx/>
                <a:uFillTx/>
                <a:latin typeface="Quicksand"/>
                <a:cs typeface="Arial"/>
              </a:rPr>
              <a:t>WASH System Strengthening Building Block: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72B5CC"/>
                </a:solidFill>
                <a:effectLst/>
                <a:uLnTx/>
                <a:uFillTx/>
                <a:latin typeface="Quicksand"/>
                <a:cs typeface="Arial"/>
              </a:rPr>
              <a:t>Progress and Future interventions</a:t>
            </a:r>
            <a:endParaRPr kumimoji="0" lang="en-RW" sz="3200" b="0" i="0" u="none" strike="noStrike" kern="1200" cap="none" spc="0" normalizeH="0" baseline="0" noProof="0" dirty="0">
              <a:ln>
                <a:noFill/>
              </a:ln>
              <a:solidFill>
                <a:srgbClr val="72B5CC"/>
              </a:solidFill>
              <a:effectLst/>
              <a:uLnTx/>
              <a:uFillTx/>
              <a:latin typeface="Quicksand"/>
              <a:cs typeface="Arial"/>
            </a:endParaRPr>
          </a:p>
        </p:txBody>
      </p:sp>
      <p:sp>
        <p:nvSpPr>
          <p:cNvPr id="2" name="Title 3">
            <a:extLst>
              <a:ext uri="{FF2B5EF4-FFF2-40B4-BE49-F238E27FC236}">
                <a16:creationId xmlns:a16="http://schemas.microsoft.com/office/drawing/2014/main" id="{B57C5AD4-9623-FAAC-5871-3C3D9D65CFA0}"/>
              </a:ext>
            </a:extLst>
          </p:cNvPr>
          <p:cNvSpPr txBox="1">
            <a:spLocks/>
          </p:cNvSpPr>
          <p:nvPr/>
        </p:nvSpPr>
        <p:spPr>
          <a:xfrm>
            <a:off x="4470905" y="1128171"/>
            <a:ext cx="6096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Quicksand" pitchFamily="2" charset="0"/>
                <a:ea typeface="+mj-ea"/>
                <a:cs typeface="Quire Sans" panose="020B0502040204020203"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72B5CC"/>
                </a:solidFill>
                <a:effectLst/>
                <a:uLnTx/>
                <a:uFillTx/>
                <a:latin typeface="Arial"/>
                <a:ea typeface="Arial" charset="0"/>
                <a:cs typeface="Arial"/>
              </a:rPr>
              <a:t>Infrastructure</a:t>
            </a:r>
            <a:br>
              <a:rPr kumimoji="0" lang="en-US" sz="2400" b="1" i="0" u="none" strike="noStrike" kern="1200" cap="none" spc="0" normalizeH="0" baseline="0" noProof="0" dirty="0">
                <a:ln>
                  <a:noFill/>
                </a:ln>
                <a:solidFill>
                  <a:srgbClr val="72B5CC"/>
                </a:solidFill>
                <a:effectLst/>
                <a:uLnTx/>
                <a:uFillTx/>
                <a:latin typeface="Arial" charset="0"/>
                <a:ea typeface="Arial" charset="0"/>
                <a:cs typeface="Arial" charset="0"/>
              </a:rPr>
            </a:br>
            <a:endParaRPr kumimoji="0" lang="en-RW" sz="2400" b="1" i="0" u="none" strike="noStrike" kern="1200" cap="none" spc="0" normalizeH="0" baseline="0" noProof="0" dirty="0">
              <a:ln>
                <a:noFill/>
              </a:ln>
              <a:solidFill>
                <a:srgbClr val="72B5CC"/>
              </a:solidFill>
              <a:effectLst/>
              <a:uLnTx/>
              <a:uFillTx/>
              <a:latin typeface="Quicksand" pitchFamily="2" charset="0"/>
              <a:ea typeface="+mj-ea"/>
              <a:cs typeface="Quire Sans" panose="020B0502040204020203" pitchFamily="34" charset="0"/>
            </a:endParaRPr>
          </a:p>
        </p:txBody>
      </p:sp>
      <p:graphicFrame>
        <p:nvGraphicFramePr>
          <p:cNvPr id="3" name="Diagram 2">
            <a:extLst>
              <a:ext uri="{FF2B5EF4-FFF2-40B4-BE49-F238E27FC236}">
                <a16:creationId xmlns:a16="http://schemas.microsoft.com/office/drawing/2014/main" id="{CBB9D3A3-4EF2-5B10-33C8-C8946779FBC5}"/>
              </a:ext>
            </a:extLst>
          </p:cNvPr>
          <p:cNvGraphicFramePr/>
          <p:nvPr>
            <p:extLst>
              <p:ext uri="{D42A27DB-BD31-4B8C-83A1-F6EECF244321}">
                <p14:modId xmlns:p14="http://schemas.microsoft.com/office/powerpoint/2010/main" val="606654339"/>
              </p:ext>
            </p:extLst>
          </p:nvPr>
        </p:nvGraphicFramePr>
        <p:xfrm>
          <a:off x="6566200" y="1845383"/>
          <a:ext cx="5799971" cy="38300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5214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99DE7A1-4689-3B91-FE4C-8280C8F50F73}"/>
              </a:ext>
            </a:extLst>
          </p:cNvPr>
          <p:cNvSpPr txBox="1"/>
          <p:nvPr/>
        </p:nvSpPr>
        <p:spPr>
          <a:xfrm>
            <a:off x="-2885676" y="12505278"/>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D4D4D"/>
              </a:solidFill>
              <a:effectLst/>
              <a:uLnTx/>
              <a:uFillTx/>
              <a:latin typeface="Arial"/>
              <a:ea typeface="+mn-ea"/>
              <a:cs typeface="+mn-cs"/>
            </a:endParaRPr>
          </a:p>
        </p:txBody>
      </p:sp>
      <p:sp>
        <p:nvSpPr>
          <p:cNvPr id="4" name="Title 3">
            <a:extLst>
              <a:ext uri="{FF2B5EF4-FFF2-40B4-BE49-F238E27FC236}">
                <a16:creationId xmlns:a16="http://schemas.microsoft.com/office/drawing/2014/main" id="{A91D3B78-C8F8-3951-C332-5ACA6691AADC}"/>
              </a:ext>
            </a:extLst>
          </p:cNvPr>
          <p:cNvSpPr>
            <a:spLocks noGrp="1"/>
          </p:cNvSpPr>
          <p:nvPr>
            <p:ph type="title"/>
          </p:nvPr>
        </p:nvSpPr>
        <p:spPr>
          <a:xfrm>
            <a:off x="-4177572" y="771525"/>
            <a:ext cx="10703150" cy="1325563"/>
          </a:xfrm>
        </p:spPr>
        <p:txBody>
          <a:bodyPr>
            <a:normAutofit/>
          </a:bodyPr>
          <a:lstStyle/>
          <a:p>
            <a:pPr algn="ctr"/>
            <a:r>
              <a:rPr lang="en-US" sz="2400" b="1" dirty="0">
                <a:solidFill>
                  <a:srgbClr val="72B5CC"/>
                </a:solidFill>
                <a:latin typeface="Quicksand"/>
                <a:ea typeface="Arial" charset="0"/>
                <a:cs typeface="Arial"/>
              </a:rPr>
              <a:t>Institutions</a:t>
            </a:r>
            <a:br>
              <a:rPr lang="en-US" sz="2400" b="1" dirty="0">
                <a:latin typeface="Quicksand"/>
                <a:ea typeface="Arial" charset="0"/>
                <a:cs typeface="Arial" charset="0"/>
              </a:rPr>
            </a:br>
            <a:endParaRPr lang="en-RW" sz="2400" b="1" dirty="0">
              <a:latin typeface="Quicksand"/>
            </a:endParaRPr>
          </a:p>
        </p:txBody>
      </p:sp>
      <p:graphicFrame>
        <p:nvGraphicFramePr>
          <p:cNvPr id="5" name="Diagram 4">
            <a:extLst>
              <a:ext uri="{FF2B5EF4-FFF2-40B4-BE49-F238E27FC236}">
                <a16:creationId xmlns:a16="http://schemas.microsoft.com/office/drawing/2014/main" id="{3CC848AC-9F5B-EAB6-EA94-B1457E8C469E}"/>
              </a:ext>
            </a:extLst>
          </p:cNvPr>
          <p:cNvGraphicFramePr/>
          <p:nvPr>
            <p:extLst>
              <p:ext uri="{D42A27DB-BD31-4B8C-83A1-F6EECF244321}">
                <p14:modId xmlns:p14="http://schemas.microsoft.com/office/powerpoint/2010/main" val="3587383117"/>
              </p:ext>
            </p:extLst>
          </p:nvPr>
        </p:nvGraphicFramePr>
        <p:xfrm>
          <a:off x="407282" y="1511065"/>
          <a:ext cx="6118296" cy="36180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3">
            <a:extLst>
              <a:ext uri="{FF2B5EF4-FFF2-40B4-BE49-F238E27FC236}">
                <a16:creationId xmlns:a16="http://schemas.microsoft.com/office/drawing/2014/main" id="{AF82ACF5-9BD8-70DD-B4C6-94D46ABC3062}"/>
              </a:ext>
            </a:extLst>
          </p:cNvPr>
          <p:cNvSpPr txBox="1">
            <a:spLocks/>
          </p:cNvSpPr>
          <p:nvPr/>
        </p:nvSpPr>
        <p:spPr>
          <a:xfrm>
            <a:off x="4042629" y="771524"/>
            <a:ext cx="6096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72B5CC"/>
                </a:solidFill>
                <a:effectLst/>
                <a:uLnTx/>
                <a:uFillTx/>
                <a:latin typeface="Quicksand"/>
                <a:ea typeface="Arial" charset="0"/>
                <a:cs typeface="Arial"/>
              </a:rPr>
              <a:t>Finance</a:t>
            </a:r>
            <a:br>
              <a:rPr kumimoji="0" lang="en-US" sz="2400" b="1" i="0" u="none" strike="noStrike" kern="1200" cap="none" spc="0" normalizeH="0" baseline="0" noProof="0" dirty="0">
                <a:ln>
                  <a:noFill/>
                </a:ln>
                <a:solidFill>
                  <a:srgbClr val="72B5CC"/>
                </a:solidFill>
                <a:effectLst/>
                <a:uLnTx/>
                <a:uFillTx/>
                <a:latin typeface="Quicksand"/>
                <a:ea typeface="Arial" charset="0"/>
                <a:cs typeface="Arial" charset="0"/>
              </a:rPr>
            </a:br>
            <a:endParaRPr kumimoji="0" lang="en-RW" sz="2400" b="1" i="0" u="none" strike="noStrike" kern="1200" cap="none" spc="0" normalizeH="0" baseline="0" noProof="0" dirty="0">
              <a:ln>
                <a:noFill/>
              </a:ln>
              <a:solidFill>
                <a:srgbClr val="72B5CC"/>
              </a:solidFill>
              <a:effectLst/>
              <a:uLnTx/>
              <a:uFillTx/>
              <a:latin typeface="Quicksand"/>
              <a:ea typeface="+mj-ea"/>
              <a:cs typeface="+mj-cs"/>
            </a:endParaRPr>
          </a:p>
        </p:txBody>
      </p:sp>
      <p:graphicFrame>
        <p:nvGraphicFramePr>
          <p:cNvPr id="7" name="Diagram 6">
            <a:extLst>
              <a:ext uri="{FF2B5EF4-FFF2-40B4-BE49-F238E27FC236}">
                <a16:creationId xmlns:a16="http://schemas.microsoft.com/office/drawing/2014/main" id="{B6EFECE1-C4E9-FEEE-9D2F-16AC4ED72F2D}"/>
              </a:ext>
            </a:extLst>
          </p:cNvPr>
          <p:cNvGraphicFramePr/>
          <p:nvPr>
            <p:extLst>
              <p:ext uri="{D42A27DB-BD31-4B8C-83A1-F6EECF244321}">
                <p14:modId xmlns:p14="http://schemas.microsoft.com/office/powerpoint/2010/main" val="267481925"/>
              </p:ext>
            </p:extLst>
          </p:nvPr>
        </p:nvGraphicFramePr>
        <p:xfrm>
          <a:off x="6525578" y="1511066"/>
          <a:ext cx="5984494" cy="361802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TextBox 9">
            <a:extLst>
              <a:ext uri="{FF2B5EF4-FFF2-40B4-BE49-F238E27FC236}">
                <a16:creationId xmlns:a16="http://schemas.microsoft.com/office/drawing/2014/main" id="{64EEAC9E-98FA-3662-4C49-025A66C585EC}"/>
              </a:ext>
            </a:extLst>
          </p:cNvPr>
          <p:cNvSpPr txBox="1"/>
          <p:nvPr/>
        </p:nvSpPr>
        <p:spPr>
          <a:xfrm>
            <a:off x="352616" y="0"/>
            <a:ext cx="12191999" cy="867930"/>
          </a:xfrm>
          <a:prstGeom prst="rect">
            <a:avLst/>
          </a:prstGeom>
        </p:spPr>
        <p:txBody>
          <a:bodyPr vert="horz" lIns="91440" tIns="45720" rIns="91440" bIns="45720" rtlCol="0" anchor="ctr">
            <a:noAutofit/>
          </a:bodyPr>
          <a:lstStyle>
            <a:lvl1pPr algn="ctr">
              <a:lnSpc>
                <a:spcPct val="90000"/>
              </a:lnSpc>
              <a:spcBef>
                <a:spcPct val="0"/>
              </a:spcBef>
              <a:buNone/>
              <a:defRPr sz="2800" b="1">
                <a:solidFill>
                  <a:schemeClr val="bg1"/>
                </a:solidFill>
                <a:latin typeface="Arial"/>
                <a:ea typeface="Arial" charset="0"/>
                <a:cs typeface="Aria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72B5CC"/>
                </a:solidFill>
                <a:effectLst/>
                <a:uLnTx/>
                <a:uFillTx/>
                <a:latin typeface="Quicksand"/>
                <a:cs typeface="Arial"/>
              </a:rPr>
              <a:t>Low scoring building blocks</a:t>
            </a:r>
          </a:p>
        </p:txBody>
      </p:sp>
      <p:grpSp>
        <p:nvGrpSpPr>
          <p:cNvPr id="3" name="Group 2">
            <a:extLst>
              <a:ext uri="{FF2B5EF4-FFF2-40B4-BE49-F238E27FC236}">
                <a16:creationId xmlns:a16="http://schemas.microsoft.com/office/drawing/2014/main" id="{EB20BCDF-67CF-0005-29B6-81898EF7FE8B}"/>
              </a:ext>
            </a:extLst>
          </p:cNvPr>
          <p:cNvGrpSpPr/>
          <p:nvPr/>
        </p:nvGrpSpPr>
        <p:grpSpPr>
          <a:xfrm>
            <a:off x="396584" y="5949010"/>
            <a:ext cx="10068774" cy="811733"/>
            <a:chOff x="269263" y="5826438"/>
            <a:chExt cx="10068774" cy="811733"/>
          </a:xfrm>
        </p:grpSpPr>
        <p:pic>
          <p:nvPicPr>
            <p:cNvPr id="8" name="Picture 7">
              <a:extLst>
                <a:ext uri="{FF2B5EF4-FFF2-40B4-BE49-F238E27FC236}">
                  <a16:creationId xmlns:a16="http://schemas.microsoft.com/office/drawing/2014/main" id="{198BFA94-8D91-2CF9-8AD1-9C49204DA89A}"/>
                </a:ext>
              </a:extLst>
            </p:cNvPr>
            <p:cNvPicPr>
              <a:picLocks noChangeAspect="1"/>
            </p:cNvPicPr>
            <p:nvPr/>
          </p:nvPicPr>
          <p:blipFill>
            <a:blip r:embed="rId12"/>
            <a:stretch>
              <a:fillRect/>
            </a:stretch>
          </p:blipFill>
          <p:spPr>
            <a:xfrm>
              <a:off x="2878452" y="5826438"/>
              <a:ext cx="7459585" cy="811733"/>
            </a:xfrm>
            <a:prstGeom prst="rect">
              <a:avLst/>
            </a:prstGeom>
          </p:spPr>
        </p:pic>
        <p:pic>
          <p:nvPicPr>
            <p:cNvPr id="11" name="Picture 10" descr="Logo&#10;&#10;Description automatically generated">
              <a:extLst>
                <a:ext uri="{FF2B5EF4-FFF2-40B4-BE49-F238E27FC236}">
                  <a16:creationId xmlns:a16="http://schemas.microsoft.com/office/drawing/2014/main" id="{38998DB9-CE31-9FF4-2308-8D480D739FFA}"/>
                </a:ext>
              </a:extLst>
            </p:cNvPr>
            <p:cNvPicPr>
              <a:picLocks noChangeAspect="1"/>
            </p:cNvPicPr>
            <p:nvPr/>
          </p:nvPicPr>
          <p:blipFill>
            <a:blip r:embed="rId13"/>
            <a:stretch>
              <a:fillRect/>
            </a:stretch>
          </p:blipFill>
          <p:spPr>
            <a:xfrm>
              <a:off x="2286949" y="5948786"/>
              <a:ext cx="395291" cy="459712"/>
            </a:xfrm>
            <a:prstGeom prst="rect">
              <a:avLst/>
            </a:prstGeom>
          </p:spPr>
        </p:pic>
        <p:pic>
          <p:nvPicPr>
            <p:cNvPr id="12" name="Picture 11">
              <a:extLst>
                <a:ext uri="{FF2B5EF4-FFF2-40B4-BE49-F238E27FC236}">
                  <a16:creationId xmlns:a16="http://schemas.microsoft.com/office/drawing/2014/main" id="{D6A1DBB3-EED8-047D-B934-3999C3D7BE33}"/>
                </a:ext>
              </a:extLst>
            </p:cNvPr>
            <p:cNvPicPr>
              <a:picLocks noChangeAspect="1"/>
            </p:cNvPicPr>
            <p:nvPr/>
          </p:nvPicPr>
          <p:blipFill>
            <a:blip r:embed="rId14"/>
            <a:stretch>
              <a:fillRect/>
            </a:stretch>
          </p:blipFill>
          <p:spPr>
            <a:xfrm>
              <a:off x="269263" y="6067035"/>
              <a:ext cx="1836028" cy="223214"/>
            </a:xfrm>
            <a:prstGeom prst="rect">
              <a:avLst/>
            </a:prstGeom>
          </p:spPr>
        </p:pic>
      </p:grpSp>
    </p:spTree>
    <p:extLst>
      <p:ext uri="{BB962C8B-B14F-4D97-AF65-F5344CB8AC3E}">
        <p14:creationId xmlns:p14="http://schemas.microsoft.com/office/powerpoint/2010/main" val="57339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99DE7A1-4689-3B91-FE4C-8280C8F50F73}"/>
              </a:ext>
            </a:extLst>
          </p:cNvPr>
          <p:cNvSpPr txBox="1"/>
          <p:nvPr/>
        </p:nvSpPr>
        <p:spPr>
          <a:xfrm>
            <a:off x="-2885676" y="12505278"/>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D4D4D"/>
              </a:solidFill>
              <a:effectLst/>
              <a:uLnTx/>
              <a:uFillTx/>
              <a:latin typeface="Arial"/>
              <a:ea typeface="+mn-ea"/>
              <a:cs typeface="+mn-cs"/>
            </a:endParaRPr>
          </a:p>
        </p:txBody>
      </p:sp>
      <p:sp>
        <p:nvSpPr>
          <p:cNvPr id="10" name="TextBox 9">
            <a:extLst>
              <a:ext uri="{FF2B5EF4-FFF2-40B4-BE49-F238E27FC236}">
                <a16:creationId xmlns:a16="http://schemas.microsoft.com/office/drawing/2014/main" id="{64EEAC9E-98FA-3662-4C49-025A66C585EC}"/>
              </a:ext>
            </a:extLst>
          </p:cNvPr>
          <p:cNvSpPr txBox="1"/>
          <p:nvPr/>
        </p:nvSpPr>
        <p:spPr>
          <a:xfrm>
            <a:off x="295466" y="158491"/>
            <a:ext cx="12191999" cy="867930"/>
          </a:xfrm>
          <a:prstGeom prst="rect">
            <a:avLst/>
          </a:prstGeom>
        </p:spPr>
        <p:txBody>
          <a:bodyPr vert="horz" lIns="91440" tIns="45720" rIns="91440" bIns="45720" rtlCol="0" anchor="ctr">
            <a:noAutofit/>
          </a:bodyPr>
          <a:lstStyle>
            <a:lvl1pPr algn="ctr">
              <a:lnSpc>
                <a:spcPct val="90000"/>
              </a:lnSpc>
              <a:spcBef>
                <a:spcPct val="0"/>
              </a:spcBef>
              <a:buNone/>
              <a:defRPr sz="2800" b="1">
                <a:solidFill>
                  <a:schemeClr val="bg1"/>
                </a:solidFill>
                <a:latin typeface="Arial"/>
                <a:ea typeface="Arial" charset="0"/>
                <a:cs typeface="Aria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bg2"/>
                </a:solidFill>
                <a:uLnTx/>
                <a:uFillTx/>
                <a:latin typeface="Quicksand"/>
                <a:cs typeface="Arial"/>
              </a:rPr>
              <a:t>Key takeaways</a:t>
            </a:r>
          </a:p>
        </p:txBody>
      </p:sp>
      <p:grpSp>
        <p:nvGrpSpPr>
          <p:cNvPr id="3" name="Group 2">
            <a:extLst>
              <a:ext uri="{FF2B5EF4-FFF2-40B4-BE49-F238E27FC236}">
                <a16:creationId xmlns:a16="http://schemas.microsoft.com/office/drawing/2014/main" id="{EB20BCDF-67CF-0005-29B6-81898EF7FE8B}"/>
              </a:ext>
            </a:extLst>
          </p:cNvPr>
          <p:cNvGrpSpPr/>
          <p:nvPr/>
        </p:nvGrpSpPr>
        <p:grpSpPr>
          <a:xfrm>
            <a:off x="396584" y="5949010"/>
            <a:ext cx="10068774" cy="811733"/>
            <a:chOff x="269263" y="5826438"/>
            <a:chExt cx="10068774" cy="811733"/>
          </a:xfrm>
        </p:grpSpPr>
        <p:pic>
          <p:nvPicPr>
            <p:cNvPr id="8" name="Picture 7">
              <a:extLst>
                <a:ext uri="{FF2B5EF4-FFF2-40B4-BE49-F238E27FC236}">
                  <a16:creationId xmlns:a16="http://schemas.microsoft.com/office/drawing/2014/main" id="{198BFA94-8D91-2CF9-8AD1-9C49204DA89A}"/>
                </a:ext>
              </a:extLst>
            </p:cNvPr>
            <p:cNvPicPr>
              <a:picLocks noChangeAspect="1"/>
            </p:cNvPicPr>
            <p:nvPr/>
          </p:nvPicPr>
          <p:blipFill>
            <a:blip r:embed="rId2"/>
            <a:stretch>
              <a:fillRect/>
            </a:stretch>
          </p:blipFill>
          <p:spPr>
            <a:xfrm>
              <a:off x="2878452" y="5826438"/>
              <a:ext cx="7459585" cy="811733"/>
            </a:xfrm>
            <a:prstGeom prst="rect">
              <a:avLst/>
            </a:prstGeom>
          </p:spPr>
        </p:pic>
        <p:pic>
          <p:nvPicPr>
            <p:cNvPr id="11" name="Picture 10" descr="Logo&#10;&#10;Description automatically generated">
              <a:extLst>
                <a:ext uri="{FF2B5EF4-FFF2-40B4-BE49-F238E27FC236}">
                  <a16:creationId xmlns:a16="http://schemas.microsoft.com/office/drawing/2014/main" id="{38998DB9-CE31-9FF4-2308-8D480D739FFA}"/>
                </a:ext>
              </a:extLst>
            </p:cNvPr>
            <p:cNvPicPr>
              <a:picLocks noChangeAspect="1"/>
            </p:cNvPicPr>
            <p:nvPr/>
          </p:nvPicPr>
          <p:blipFill>
            <a:blip r:embed="rId3"/>
            <a:stretch>
              <a:fillRect/>
            </a:stretch>
          </p:blipFill>
          <p:spPr>
            <a:xfrm>
              <a:off x="2286949" y="5948786"/>
              <a:ext cx="395291" cy="459712"/>
            </a:xfrm>
            <a:prstGeom prst="rect">
              <a:avLst/>
            </a:prstGeom>
          </p:spPr>
        </p:pic>
        <p:pic>
          <p:nvPicPr>
            <p:cNvPr id="12" name="Picture 11">
              <a:extLst>
                <a:ext uri="{FF2B5EF4-FFF2-40B4-BE49-F238E27FC236}">
                  <a16:creationId xmlns:a16="http://schemas.microsoft.com/office/drawing/2014/main" id="{D6A1DBB3-EED8-047D-B934-3999C3D7BE33}"/>
                </a:ext>
              </a:extLst>
            </p:cNvPr>
            <p:cNvPicPr>
              <a:picLocks noChangeAspect="1"/>
            </p:cNvPicPr>
            <p:nvPr/>
          </p:nvPicPr>
          <p:blipFill>
            <a:blip r:embed="rId4"/>
            <a:stretch>
              <a:fillRect/>
            </a:stretch>
          </p:blipFill>
          <p:spPr>
            <a:xfrm>
              <a:off x="269263" y="6067035"/>
              <a:ext cx="1836028" cy="223214"/>
            </a:xfrm>
            <a:prstGeom prst="rect">
              <a:avLst/>
            </a:prstGeom>
          </p:spPr>
        </p:pic>
      </p:grpSp>
      <p:sp>
        <p:nvSpPr>
          <p:cNvPr id="15" name="TextBox 14">
            <a:extLst>
              <a:ext uri="{FF2B5EF4-FFF2-40B4-BE49-F238E27FC236}">
                <a16:creationId xmlns:a16="http://schemas.microsoft.com/office/drawing/2014/main" id="{0AF02798-03B6-D5DB-96AB-D9EE01CBA2FD}"/>
              </a:ext>
            </a:extLst>
          </p:cNvPr>
          <p:cNvSpPr txBox="1"/>
          <p:nvPr/>
        </p:nvSpPr>
        <p:spPr>
          <a:xfrm>
            <a:off x="400050" y="1005840"/>
            <a:ext cx="11487150" cy="4524315"/>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C0C0C"/>
                </a:solidFill>
                <a:effectLst/>
                <a:uLnTx/>
                <a:uFillTx/>
                <a:latin typeface="Arial" panose="020B0604020202020204" pitchFamily="34" charset="0"/>
                <a:ea typeface="SimSun" panose="02010600030101010101" pitchFamily="2" charset="-122"/>
                <a:cs typeface="+mn-cs"/>
              </a:rPr>
              <a:t>Recognition that the delivery of sustainable WASH services requires a strong WASH system in place</a:t>
            </a:r>
          </a:p>
          <a:p>
            <a:pPr marL="342900" marR="0" lvl="0" indent="-3429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C0C0C"/>
              </a:solidFill>
              <a:effectLst/>
              <a:uLnTx/>
              <a:uFillTx/>
              <a:latin typeface="Arial" panose="020B0604020202020204" pitchFamily="34" charset="0"/>
              <a:ea typeface="SimSun" panose="02010600030101010101" pitchFamily="2" charset="-122"/>
              <a:cs typeface="+mn-cs"/>
            </a:endParaRPr>
          </a:p>
          <a:p>
            <a:pPr marL="342900" marR="0" lvl="0" indent="-3429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C0C0C"/>
                </a:solidFill>
                <a:effectLst/>
                <a:uLnTx/>
                <a:uFillTx/>
                <a:latin typeface="Arial" panose="020B0604020202020204" pitchFamily="34" charset="0"/>
                <a:ea typeface="SimSun" panose="02010600030101010101" pitchFamily="2" charset="-122"/>
                <a:cs typeface="+mn-cs"/>
              </a:rPr>
              <a:t>WASH system in Rwanda is characterized by having a strong framework of WASH infrastructure, policies, and legislation but finance and institutions </a:t>
            </a:r>
            <a:br>
              <a:rPr kumimoji="0" lang="en-US" sz="2400" b="0" i="0" u="none" strike="noStrike" kern="1200" cap="none" spc="0" normalizeH="0" baseline="0" noProof="0" dirty="0">
                <a:ln>
                  <a:noFill/>
                </a:ln>
                <a:solidFill>
                  <a:srgbClr val="0C0C0C"/>
                </a:solidFill>
                <a:effectLst/>
                <a:uLnTx/>
                <a:uFillTx/>
                <a:latin typeface="Arial" panose="020B0604020202020204" pitchFamily="34" charset="0"/>
                <a:ea typeface="SimSun" panose="02010600030101010101" pitchFamily="2" charset="-122"/>
                <a:cs typeface="+mn-cs"/>
              </a:rPr>
            </a:br>
            <a:r>
              <a:rPr kumimoji="0" lang="en-US" sz="2400" b="0" i="0" u="none" strike="noStrike" kern="1200" cap="none" spc="0" normalizeH="0" baseline="0" noProof="0" dirty="0">
                <a:ln>
                  <a:noFill/>
                </a:ln>
                <a:solidFill>
                  <a:srgbClr val="0C0C0C"/>
                </a:solidFill>
                <a:effectLst/>
                <a:uLnTx/>
                <a:uFillTx/>
                <a:latin typeface="Arial" panose="020B0604020202020204" pitchFamily="34" charset="0"/>
                <a:ea typeface="SimSun" panose="02010600030101010101" pitchFamily="2" charset="-122"/>
                <a:cs typeface="+mn-cs"/>
              </a:rPr>
              <a:t>are weak</a:t>
            </a:r>
          </a:p>
          <a:p>
            <a:pPr marL="342900" marR="0" lvl="0" indent="-3429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C0C0C"/>
              </a:solidFill>
              <a:effectLst/>
              <a:uLnTx/>
              <a:uFillTx/>
              <a:latin typeface="Arial" panose="020B0604020202020204" pitchFamily="34" charset="0"/>
              <a:ea typeface="SimSun" panose="02010600030101010101" pitchFamily="2" charset="-122"/>
              <a:cs typeface="+mn-cs"/>
            </a:endParaRPr>
          </a:p>
          <a:p>
            <a:pPr marL="342900" marR="0" lvl="0" indent="-3429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C0C0C"/>
                </a:solidFill>
                <a:effectLst/>
                <a:uLnTx/>
                <a:uFillTx/>
                <a:latin typeface="Arial" panose="020B0604020202020204" pitchFamily="34" charset="0"/>
                <a:ea typeface="SimSun" panose="02010600030101010101" pitchFamily="2" charset="-122"/>
                <a:cs typeface="+mn-cs"/>
              </a:rPr>
              <a:t>Some building blocks scored high, even though implementation may still have some gaps</a:t>
            </a:r>
          </a:p>
          <a:p>
            <a:pPr marL="342900" marR="0" lvl="0" indent="-3429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C0C0C"/>
              </a:solidFill>
              <a:effectLst/>
              <a:uLnTx/>
              <a:uFillTx/>
              <a:latin typeface="Arial" panose="020B0604020202020204" pitchFamily="34" charset="0"/>
              <a:ea typeface="SimSun" panose="02010600030101010101" pitchFamily="2" charset="-122"/>
              <a:cs typeface="+mn-cs"/>
            </a:endParaRPr>
          </a:p>
          <a:p>
            <a:pPr marL="342900" marR="0" lvl="0" indent="-34290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en-GB" sz="2400" b="0" i="0" u="none" strike="noStrike" kern="1200" cap="none" spc="0" normalizeH="0" baseline="0" noProof="0" dirty="0">
                <a:ln>
                  <a:noFill/>
                </a:ln>
                <a:solidFill>
                  <a:srgbClr val="0C0C0C"/>
                </a:solidFill>
                <a:effectLst/>
                <a:uLnTx/>
                <a:uFillTx/>
                <a:latin typeface="Arial" panose="020B0604020202020204" pitchFamily="34" charset="0"/>
                <a:ea typeface="SimSun" panose="02010600030101010101" pitchFamily="2" charset="-122"/>
                <a:cs typeface="+mn-cs"/>
              </a:rPr>
              <a:t>There are still weaknesses related to moving from broad planning to project formulation and financing</a:t>
            </a:r>
            <a:endParaRPr kumimoji="0" lang="en-RW" sz="2400" b="0" i="0" u="none" strike="noStrike" kern="1200" cap="none" spc="0" normalizeH="0" baseline="0" noProof="0" dirty="0">
              <a:ln>
                <a:noFill/>
              </a:ln>
              <a:solidFill>
                <a:srgbClr val="0C0C0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0138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B4D85CB-144F-E840-996C-8D6189EAF65B}"/>
              </a:ext>
            </a:extLst>
          </p:cNvPr>
          <p:cNvSpPr>
            <a:spLocks noGrp="1"/>
          </p:cNvSpPr>
          <p:nvPr>
            <p:ph type="title"/>
          </p:nvPr>
        </p:nvSpPr>
        <p:spPr>
          <a:xfrm>
            <a:off x="829907" y="347470"/>
            <a:ext cx="9282430" cy="752109"/>
          </a:xfrm>
        </p:spPr>
        <p:txBody>
          <a:bodyPr wrap="square" lIns="0" tIns="0" rIns="0" bIns="0" anchor="ctr" anchorCtr="0">
            <a:spAutoFit/>
          </a:bodyPr>
          <a:lstStyle/>
          <a:p>
            <a:pPr>
              <a:lnSpc>
                <a:spcPct val="100000"/>
              </a:lnSpc>
            </a:pPr>
            <a:r>
              <a:rPr lang="en-US" sz="4000" b="1" dirty="0">
                <a:solidFill>
                  <a:srgbClr val="FFFFFF"/>
                </a:solidFill>
                <a:latin typeface="Arial" charset="0"/>
                <a:ea typeface="Arial" charset="0"/>
                <a:cs typeface="Arial" charset="0"/>
              </a:rPr>
              <a:t>LEARN MORE</a:t>
            </a:r>
          </a:p>
        </p:txBody>
      </p:sp>
      <p:sp>
        <p:nvSpPr>
          <p:cNvPr id="10" name="Title 1">
            <a:extLst>
              <a:ext uri="{FF2B5EF4-FFF2-40B4-BE49-F238E27FC236}">
                <a16:creationId xmlns:a16="http://schemas.microsoft.com/office/drawing/2014/main" id="{E9623723-5475-354C-98C9-E76971F2CC34}"/>
              </a:ext>
            </a:extLst>
          </p:cNvPr>
          <p:cNvSpPr txBox="1">
            <a:spLocks/>
          </p:cNvSpPr>
          <p:nvPr/>
        </p:nvSpPr>
        <p:spPr>
          <a:xfrm>
            <a:off x="5706233" y="4137017"/>
            <a:ext cx="5979884" cy="866327"/>
          </a:xfrm>
          <a:prstGeom prst="rect">
            <a:avLst/>
          </a:prstGeom>
        </p:spPr>
        <p:txBody>
          <a:bodyPr vert="horz" wrap="square" lIns="0" tIns="0" rIns="0" bIns="0" rtlCol="0"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Arial" charset="0"/>
                <a:ea typeface="Arial" charset="0"/>
                <a:cs typeface="Arial" charset="0"/>
                <a:hlinkClick r:id="rId3">
                  <a:extLst>
                    <a:ext uri="{A12FA001-AC4F-418D-AE19-62706E023703}">
                      <ahyp:hlinkClr xmlns:ahyp="http://schemas.microsoft.com/office/drawing/2018/hyperlinkcolor" val="tx"/>
                    </a:ext>
                  </a:extLst>
                </a:hlinkClick>
              </a:rPr>
              <a:t>WWW.RWANDA.WATERFORPEOPLE.ORG</a:t>
            </a:r>
            <a:endParaRPr kumimoji="0" lang="en-US" sz="2000" b="0" i="0" u="none" strike="noStrike" kern="1200" cap="none" spc="0" normalizeH="0" baseline="0" noProof="0" dirty="0">
              <a:ln>
                <a:noFill/>
              </a:ln>
              <a:solidFill>
                <a:schemeClr val="bg1"/>
              </a:solidFill>
              <a:effectLst/>
              <a:uLnTx/>
              <a:uFillTx/>
              <a:latin typeface="Arial" charset="0"/>
              <a:ea typeface="Arial" charset="0"/>
              <a:cs typeface="Arial" charset="0"/>
            </a:endParaRP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Arial" charset="0"/>
                <a:ea typeface="Arial" charset="0"/>
                <a:cs typeface="Arial" charset="0"/>
              </a:rPr>
              <a:t>Follow us on Twitter: @Water4People_Rw</a:t>
            </a:r>
            <a:endParaRPr kumimoji="0" lang="en-US" sz="2400" b="0" i="0" u="none" strike="noStrike" kern="1200" cap="none" spc="0" normalizeH="0" baseline="0" noProof="0" dirty="0">
              <a:ln>
                <a:noFill/>
              </a:ln>
              <a:solidFill>
                <a:schemeClr val="bg1"/>
              </a:solidFill>
              <a:effectLst/>
              <a:uLnTx/>
              <a:uFillTx/>
              <a:latin typeface="Arial" charset="0"/>
              <a:ea typeface="Arial" charset="0"/>
              <a:cs typeface="Arial" charset="0"/>
            </a:endParaRPr>
          </a:p>
        </p:txBody>
      </p:sp>
      <p:pic>
        <p:nvPicPr>
          <p:cNvPr id="6" name="Picture 5" descr="Icon&#10;&#10;Description automatically generated">
            <a:extLst>
              <a:ext uri="{FF2B5EF4-FFF2-40B4-BE49-F238E27FC236}">
                <a16:creationId xmlns:a16="http://schemas.microsoft.com/office/drawing/2014/main" id="{8AF39CE6-05FA-42AE-AAB2-49E73673FD1E}"/>
              </a:ext>
            </a:extLst>
          </p:cNvPr>
          <p:cNvPicPr>
            <a:picLocks noChangeAspect="1"/>
          </p:cNvPicPr>
          <p:nvPr/>
        </p:nvPicPr>
        <p:blipFill>
          <a:blip r:embed="rId4"/>
          <a:stretch>
            <a:fillRect/>
          </a:stretch>
        </p:blipFill>
        <p:spPr>
          <a:xfrm>
            <a:off x="7583682" y="1409349"/>
            <a:ext cx="1994658" cy="2515691"/>
          </a:xfrm>
          <a:prstGeom prst="rect">
            <a:avLst/>
          </a:prstGeom>
        </p:spPr>
      </p:pic>
      <p:pic>
        <p:nvPicPr>
          <p:cNvPr id="2" name="Picture 1">
            <a:extLst>
              <a:ext uri="{FF2B5EF4-FFF2-40B4-BE49-F238E27FC236}">
                <a16:creationId xmlns:a16="http://schemas.microsoft.com/office/drawing/2014/main" id="{83FF5D25-055C-0F19-A1C0-B71E24103BEB}"/>
              </a:ext>
            </a:extLst>
          </p:cNvPr>
          <p:cNvPicPr>
            <a:picLocks noChangeAspect="1"/>
          </p:cNvPicPr>
          <p:nvPr/>
        </p:nvPicPr>
        <p:blipFill>
          <a:blip r:embed="rId5"/>
          <a:stretch>
            <a:fillRect/>
          </a:stretch>
        </p:blipFill>
        <p:spPr>
          <a:xfrm>
            <a:off x="1100243" y="187450"/>
            <a:ext cx="4392688" cy="5684654"/>
          </a:xfrm>
          <a:prstGeom prst="rect">
            <a:avLst/>
          </a:prstGeom>
        </p:spPr>
      </p:pic>
    </p:spTree>
    <p:extLst>
      <p:ext uri="{BB962C8B-B14F-4D97-AF65-F5344CB8AC3E}">
        <p14:creationId xmlns:p14="http://schemas.microsoft.com/office/powerpoint/2010/main" val="263377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17333"/>
          <a:stretch/>
        </p:blipFill>
        <p:spPr>
          <a:xfrm>
            <a:off x="0" y="0"/>
            <a:ext cx="12192000" cy="5669280"/>
          </a:xfrm>
          <a:prstGeom prst="rect">
            <a:avLst/>
          </a:prstGeom>
        </p:spPr>
      </p:pic>
      <p:pic>
        <p:nvPicPr>
          <p:cNvPr id="11" name="Picture 10"/>
          <p:cNvPicPr>
            <a:picLocks noChangeAspect="1"/>
          </p:cNvPicPr>
          <p:nvPr/>
        </p:nvPicPr>
        <p:blipFill rotWithShape="1">
          <a:blip r:embed="rId3">
            <a:alphaModFix amt="20000"/>
            <a:extLst>
              <a:ext uri="{28A0092B-C50C-407E-A947-70E740481C1C}">
                <a14:useLocalDpi xmlns:a14="http://schemas.microsoft.com/office/drawing/2010/main" val="0"/>
              </a:ext>
            </a:extLst>
          </a:blip>
          <a:srcRect l="3680" t="32769" r="43339" b="13096"/>
          <a:stretch/>
        </p:blipFill>
        <p:spPr>
          <a:xfrm>
            <a:off x="-433346" y="7730357"/>
            <a:ext cx="4573278" cy="6230679"/>
          </a:xfrm>
          <a:prstGeom prst="rect">
            <a:avLst/>
          </a:prstGeom>
        </p:spPr>
      </p:pic>
      <p:sp>
        <p:nvSpPr>
          <p:cNvPr id="3" name="TextBox 2">
            <a:extLst>
              <a:ext uri="{FF2B5EF4-FFF2-40B4-BE49-F238E27FC236}">
                <a16:creationId xmlns:a16="http://schemas.microsoft.com/office/drawing/2014/main" id="{6BA9F95D-4C8A-634D-A858-6D46A7AEB54F}"/>
              </a:ext>
            </a:extLst>
          </p:cNvPr>
          <p:cNvSpPr txBox="1"/>
          <p:nvPr/>
        </p:nvSpPr>
        <p:spPr>
          <a:xfrm>
            <a:off x="6616700" y="3115339"/>
            <a:ext cx="6375400" cy="855747"/>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5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Calibri" panose="020F0502020204030204" pitchFamily="34" charset="0"/>
                <a:cs typeface="Arial" panose="020B0604020202020204" pitchFamily="34" charset="0"/>
              </a:rPr>
              <a:t>THANK YOU!</a:t>
            </a:r>
          </a:p>
        </p:txBody>
      </p:sp>
    </p:spTree>
    <p:extLst>
      <p:ext uri="{BB962C8B-B14F-4D97-AF65-F5344CB8AC3E}">
        <p14:creationId xmlns:p14="http://schemas.microsoft.com/office/powerpoint/2010/main" val="1258977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1968274" y="4034530"/>
            <a:ext cx="3091036" cy="1703157"/>
          </a:xfrm>
        </p:spPr>
        <p:txBody>
          <a:bodyPr>
            <a:noAutofit/>
          </a:bodyPr>
          <a:lstStyle/>
          <a:p>
            <a:pPr algn="ctr">
              <a:lnSpc>
                <a:spcPct val="107000"/>
              </a:lnSpc>
              <a:spcBef>
                <a:spcPts val="200"/>
              </a:spcBef>
              <a:spcAft>
                <a:spcPts val="200"/>
              </a:spcAft>
            </a:pPr>
            <a:r>
              <a:rPr lang="en-GB" sz="2000" b="1" dirty="0">
                <a:effectLst/>
                <a:ea typeface="Calibri" panose="020F0502020204030204" pitchFamily="34" charset="0"/>
                <a:cs typeface="Arial" panose="020B0604020202020204" pitchFamily="34" charset="0"/>
              </a:rPr>
              <a:t>Bruce </a:t>
            </a:r>
            <a:r>
              <a:rPr lang="en-GB" sz="2000" b="1" dirty="0" err="1">
                <a:effectLst/>
                <a:ea typeface="Calibri" panose="020F0502020204030204" pitchFamily="34" charset="0"/>
                <a:cs typeface="Arial" panose="020B0604020202020204" pitchFamily="34" charset="0"/>
              </a:rPr>
              <a:t>Uwonkunda</a:t>
            </a:r>
            <a:endParaRPr lang="en-GB" sz="2000" b="1" dirty="0">
              <a:effectLst/>
              <a:ea typeface="Calibri" panose="020F0502020204030204" pitchFamily="34" charset="0"/>
              <a:cs typeface="Arial" panose="020B0604020202020204" pitchFamily="34" charset="0"/>
            </a:endParaRPr>
          </a:p>
          <a:p>
            <a:pPr algn="ctr">
              <a:lnSpc>
                <a:spcPct val="107000"/>
              </a:lnSpc>
              <a:spcBef>
                <a:spcPts val="200"/>
              </a:spcBef>
              <a:spcAft>
                <a:spcPts val="200"/>
              </a:spcAft>
            </a:pPr>
            <a:r>
              <a:rPr lang="en-GB" sz="2000" dirty="0">
                <a:solidFill>
                  <a:srgbClr val="000000"/>
                </a:solidFill>
                <a:effectLst/>
                <a:ea typeface="Times New Roman" panose="02020603050405020304" pitchFamily="18" charset="0"/>
                <a:cs typeface="Arial" panose="020B0604020202020204" pitchFamily="34" charset="0"/>
              </a:rPr>
              <a:t>Deputy Director USAID THRIVE Consortium/ </a:t>
            </a:r>
            <a:r>
              <a:rPr lang="en-GB" sz="2000" dirty="0">
                <a:solidFill>
                  <a:srgbClr val="000000"/>
                </a:solidFill>
                <a:ea typeface="Times New Roman" panose="02020603050405020304" pitchFamily="18" charset="0"/>
                <a:cs typeface="Arial" panose="020B0604020202020204" pitchFamily="34" charset="0"/>
              </a:rPr>
              <a:t>Water For People Rwanda</a:t>
            </a:r>
            <a:r>
              <a:rPr lang="en-GB" sz="2000" dirty="0">
                <a:solidFill>
                  <a:srgbClr val="000000"/>
                </a:solidFill>
                <a:effectLst/>
                <a:ea typeface="Times New Roman" panose="02020603050405020304" pitchFamily="18" charset="0"/>
                <a:cs typeface="Arial" panose="020B0604020202020204" pitchFamily="34" charset="0"/>
              </a:rPr>
              <a:t> </a:t>
            </a:r>
            <a:endParaRPr lang="fr-FR" sz="2000" dirty="0">
              <a:effectLst/>
              <a:ea typeface="Calibri" panose="020F0502020204030204" pitchFamily="34" charset="0"/>
              <a:cs typeface="Arial" panose="020B0604020202020204" pitchFamily="34" charset="0"/>
            </a:endParaRPr>
          </a:p>
        </p:txBody>
      </p:sp>
      <p:sp>
        <p:nvSpPr>
          <p:cNvPr id="3" name="Text Placeholder 5">
            <a:extLst>
              <a:ext uri="{FF2B5EF4-FFF2-40B4-BE49-F238E27FC236}">
                <a16:creationId xmlns:a16="http://schemas.microsoft.com/office/drawing/2014/main" id="{673606B0-CECA-8100-77B2-23AB59F37FCB}"/>
              </a:ext>
            </a:extLst>
          </p:cNvPr>
          <p:cNvSpPr txBox="1">
            <a:spLocks/>
          </p:cNvSpPr>
          <p:nvPr/>
        </p:nvSpPr>
        <p:spPr>
          <a:xfrm>
            <a:off x="6772192" y="4110732"/>
            <a:ext cx="3364589" cy="150050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7000"/>
              </a:lnSpc>
              <a:spcBef>
                <a:spcPts val="200"/>
              </a:spcBef>
              <a:spcAft>
                <a:spcPts val="200"/>
              </a:spcAft>
            </a:pPr>
            <a:r>
              <a:rPr lang="en-GB" sz="2000" b="1" dirty="0">
                <a:ea typeface="Calibri" panose="020F0502020204030204" pitchFamily="34" charset="0"/>
              </a:rPr>
              <a:t>Nicolas Dickinson</a:t>
            </a:r>
            <a:r>
              <a:rPr lang="en-GB" sz="2000" dirty="0">
                <a:effectLst/>
                <a:ea typeface="Calibri" panose="020F0502020204030204" pitchFamily="34" charset="0"/>
              </a:rPr>
              <a:t>,</a:t>
            </a:r>
            <a:r>
              <a:rPr lang="en-GB" sz="2000" dirty="0">
                <a:solidFill>
                  <a:schemeClr val="tx1"/>
                </a:solidFill>
                <a:effectLst/>
                <a:ea typeface="Calibri" panose="020F0502020204030204" pitchFamily="34" charset="0"/>
              </a:rPr>
              <a:t> </a:t>
            </a:r>
          </a:p>
          <a:p>
            <a:pPr algn="ctr">
              <a:lnSpc>
                <a:spcPct val="107000"/>
              </a:lnSpc>
              <a:spcBef>
                <a:spcPts val="200"/>
              </a:spcBef>
              <a:spcAft>
                <a:spcPts val="200"/>
              </a:spcAft>
            </a:pPr>
            <a:r>
              <a:rPr lang="en-GB" sz="2000" dirty="0">
                <a:solidFill>
                  <a:schemeClr val="tx1"/>
                </a:solidFill>
                <a:ea typeface="Calibri" panose="020F0502020204030204" pitchFamily="34" charset="0"/>
                <a:cs typeface="Arial" panose="020B0604020202020204" pitchFamily="34" charset="0"/>
              </a:rPr>
              <a:t>Senior Associate Consultant (IRC); Principal (</a:t>
            </a:r>
            <a:r>
              <a:rPr lang="en-GB" sz="2000" dirty="0" err="1">
                <a:solidFill>
                  <a:schemeClr val="tx1"/>
                </a:solidFill>
                <a:ea typeface="Calibri" panose="020F0502020204030204" pitchFamily="34" charset="0"/>
                <a:cs typeface="Arial" panose="020B0604020202020204" pitchFamily="34" charset="0"/>
              </a:rPr>
              <a:t>WASHNote</a:t>
            </a:r>
            <a:r>
              <a:rPr lang="en-GB" sz="2000" dirty="0">
                <a:solidFill>
                  <a:schemeClr val="tx1"/>
                </a:solidFill>
                <a:ea typeface="Calibri" panose="020F0502020204030204" pitchFamily="34" charset="0"/>
                <a:cs typeface="Arial" panose="020B0604020202020204" pitchFamily="34" charset="0"/>
              </a:rPr>
              <a:t>)</a:t>
            </a:r>
            <a:endParaRPr lang="fr-FR" sz="2000" dirty="0">
              <a:solidFill>
                <a:schemeClr val="tx1"/>
              </a:solidFill>
              <a:ea typeface="Calibri" panose="020F0502020204030204" pitchFamily="34" charset="0"/>
              <a:cs typeface="Arial" panose="020B0604020202020204" pitchFamily="34" charset="0"/>
            </a:endParaRPr>
          </a:p>
        </p:txBody>
      </p:sp>
      <p:pic>
        <p:nvPicPr>
          <p:cNvPr id="31" name="Espace réservé pour une image  30">
            <a:extLst>
              <a:ext uri="{FF2B5EF4-FFF2-40B4-BE49-F238E27FC236}">
                <a16:creationId xmlns:a16="http://schemas.microsoft.com/office/drawing/2014/main" id="{29E531A1-703F-D743-3F4E-93B4BA1DD9B4}"/>
              </a:ext>
            </a:extLst>
          </p:cNvPr>
          <p:cNvPicPr>
            <a:picLocks noGrp="1" noChangeAspect="1"/>
          </p:cNvPicPr>
          <p:nvPr>
            <p:ph type="pic" idx="12"/>
          </p:nvPr>
        </p:nvPicPr>
        <p:blipFill>
          <a:blip r:embed="rId2">
            <a:extLst>
              <a:ext uri="{28A0092B-C50C-407E-A947-70E740481C1C}">
                <a14:useLocalDpi xmlns:a14="http://schemas.microsoft.com/office/drawing/2010/main" val="0"/>
              </a:ext>
            </a:extLst>
          </a:blip>
          <a:srcRect t="671" b="671"/>
          <a:stretch/>
        </p:blipFill>
        <p:spPr>
          <a:xfrm>
            <a:off x="6663335" y="868531"/>
            <a:ext cx="3186064" cy="3143288"/>
          </a:xfrm>
          <a:ln>
            <a:solidFill>
              <a:schemeClr val="bg1">
                <a:lumMod val="65000"/>
              </a:schemeClr>
            </a:solidFill>
          </a:ln>
        </p:spPr>
      </p:pic>
      <p:sp>
        <p:nvSpPr>
          <p:cNvPr id="27" name="Espace réservé pour une image  23">
            <a:extLst>
              <a:ext uri="{FF2B5EF4-FFF2-40B4-BE49-F238E27FC236}">
                <a16:creationId xmlns:a16="http://schemas.microsoft.com/office/drawing/2014/main" id="{EEFD7F82-7574-A91C-79C1-135897BFDC97}"/>
              </a:ext>
            </a:extLst>
          </p:cNvPr>
          <p:cNvSpPr txBox="1">
            <a:spLocks/>
          </p:cNvSpPr>
          <p:nvPr/>
        </p:nvSpPr>
        <p:spPr>
          <a:xfrm>
            <a:off x="4312599" y="569747"/>
            <a:ext cx="2993617" cy="2953425"/>
          </a:xfrm>
          <a:prstGeom prst="ellipse">
            <a:avLst/>
          </a:prstGeom>
        </p:spPr>
      </p:sp>
      <p:sp>
        <p:nvSpPr>
          <p:cNvPr id="29" name="Espace réservé pour une image  23">
            <a:extLst>
              <a:ext uri="{FF2B5EF4-FFF2-40B4-BE49-F238E27FC236}">
                <a16:creationId xmlns:a16="http://schemas.microsoft.com/office/drawing/2014/main" id="{120E2C84-EAD9-4B03-483B-797F90D7CFCD}"/>
              </a:ext>
            </a:extLst>
          </p:cNvPr>
          <p:cNvSpPr txBox="1">
            <a:spLocks/>
          </p:cNvSpPr>
          <p:nvPr/>
        </p:nvSpPr>
        <p:spPr>
          <a:xfrm>
            <a:off x="2514647" y="4260974"/>
            <a:ext cx="2993617" cy="2953425"/>
          </a:xfrm>
          <a:prstGeom prst="ellipse">
            <a:avLst/>
          </a:prstGeom>
        </p:spPr>
      </p:sp>
      <p:sp>
        <p:nvSpPr>
          <p:cNvPr id="35" name="Espace réservé pour une image  23">
            <a:extLst>
              <a:ext uri="{FF2B5EF4-FFF2-40B4-BE49-F238E27FC236}">
                <a16:creationId xmlns:a16="http://schemas.microsoft.com/office/drawing/2014/main" id="{BDFAF759-31BE-0265-477A-2175C0CC4D59}"/>
              </a:ext>
            </a:extLst>
          </p:cNvPr>
          <p:cNvSpPr txBox="1">
            <a:spLocks/>
          </p:cNvSpPr>
          <p:nvPr/>
        </p:nvSpPr>
        <p:spPr>
          <a:xfrm>
            <a:off x="8847658" y="554745"/>
            <a:ext cx="2993617" cy="2953425"/>
          </a:xfrm>
          <a:prstGeom prst="ellipse">
            <a:avLst/>
          </a:prstGeom>
        </p:spPr>
      </p:sp>
      <p:pic>
        <p:nvPicPr>
          <p:cNvPr id="49" name="Espace réservé pour une image  15">
            <a:extLst>
              <a:ext uri="{FF2B5EF4-FFF2-40B4-BE49-F238E27FC236}">
                <a16:creationId xmlns:a16="http://schemas.microsoft.com/office/drawing/2014/main" id="{33FE6AE9-7616-C5B4-9F92-CE62CDA6FD7F}"/>
              </a:ext>
            </a:extLst>
          </p:cNvPr>
          <p:cNvPicPr>
            <a:picLocks noChangeAspect="1"/>
          </p:cNvPicPr>
          <p:nvPr/>
        </p:nvPicPr>
        <p:blipFill>
          <a:blip r:embed="rId3">
            <a:extLst>
              <a:ext uri="{28A0092B-C50C-407E-A947-70E740481C1C}">
                <a14:useLocalDpi xmlns:a14="http://schemas.microsoft.com/office/drawing/2010/main" val="0"/>
              </a:ext>
            </a:extLst>
          </a:blip>
          <a:srcRect t="671" b="671"/>
          <a:stretch/>
        </p:blipFill>
        <p:spPr>
          <a:xfrm>
            <a:off x="1769416" y="891242"/>
            <a:ext cx="3186064" cy="3143288"/>
          </a:xfrm>
          <a:prstGeom prst="ellipse">
            <a:avLst/>
          </a:prstGeom>
        </p:spPr>
      </p:pic>
    </p:spTree>
    <p:extLst>
      <p:ext uri="{BB962C8B-B14F-4D97-AF65-F5344CB8AC3E}">
        <p14:creationId xmlns:p14="http://schemas.microsoft.com/office/powerpoint/2010/main" val="2185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a:xfrm>
            <a:off x="738653" y="1864536"/>
            <a:ext cx="8536539" cy="3772535"/>
          </a:xfrm>
        </p:spPr>
        <p:txBody>
          <a:bodyPr>
            <a:normAutofit/>
          </a:bodyPr>
          <a:lstStyle/>
          <a:p>
            <a:pPr marL="0" indent="0">
              <a:buNone/>
            </a:pPr>
            <a:r>
              <a:rPr lang="en-US" sz="4400" dirty="0"/>
              <a:t>Perspectives from national governments, donors and implementing partners. </a:t>
            </a:r>
            <a:endParaRPr lang="en-GB" sz="4400" dirty="0"/>
          </a:p>
        </p:txBody>
      </p:sp>
      <p:sp>
        <p:nvSpPr>
          <p:cNvPr id="2" name="Title 1">
            <a:extLst>
              <a:ext uri="{FF2B5EF4-FFF2-40B4-BE49-F238E27FC236}">
                <a16:creationId xmlns:a16="http://schemas.microsoft.com/office/drawing/2014/main" id="{22D54E9B-29B1-751A-C2EB-0E1CB0ED6619}"/>
              </a:ext>
            </a:extLst>
          </p:cNvPr>
          <p:cNvSpPr txBox="1">
            <a:spLocks/>
          </p:cNvSpPr>
          <p:nvPr/>
        </p:nvSpPr>
        <p:spPr>
          <a:xfrm>
            <a:off x="738653" y="468820"/>
            <a:ext cx="9282430" cy="7521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GB" dirty="0">
                <a:solidFill>
                  <a:schemeClr val="tx2"/>
                </a:solidFill>
              </a:rPr>
              <a:t>Panel discussion</a:t>
            </a:r>
          </a:p>
        </p:txBody>
      </p:sp>
    </p:spTree>
    <p:extLst>
      <p:ext uri="{BB962C8B-B14F-4D97-AF65-F5344CB8AC3E}">
        <p14:creationId xmlns:p14="http://schemas.microsoft.com/office/powerpoint/2010/main" val="1318870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456769" y="4022327"/>
            <a:ext cx="2824001" cy="1703157"/>
          </a:xfrm>
        </p:spPr>
        <p:txBody>
          <a:bodyPr>
            <a:noAutofit/>
          </a:bodyPr>
          <a:lstStyle/>
          <a:p>
            <a:pPr algn="ctr">
              <a:lnSpc>
                <a:spcPct val="107000"/>
              </a:lnSpc>
              <a:spcBef>
                <a:spcPts val="200"/>
              </a:spcBef>
              <a:spcAft>
                <a:spcPts val="200"/>
              </a:spcAft>
            </a:pPr>
            <a:r>
              <a:rPr lang="en-GB" sz="1600" b="1" dirty="0">
                <a:effectLst/>
                <a:ea typeface="DengXian" panose="02010600030101010101" pitchFamily="2" charset="-122"/>
                <a:cs typeface="Arial" panose="020B0604020202020204" pitchFamily="34" charset="0"/>
              </a:rPr>
              <a:t>Vincent de Pa</a:t>
            </a:r>
            <a:r>
              <a:rPr lang="en-GB" sz="1600" b="1" dirty="0">
                <a:ea typeface="DengXian" panose="02010600030101010101" pitchFamily="2" charset="-122"/>
                <a:cs typeface="Arial" panose="020B0604020202020204" pitchFamily="34" charset="0"/>
              </a:rPr>
              <a:t>ul </a:t>
            </a:r>
            <a:r>
              <a:rPr lang="en-GB" sz="1600" b="1" dirty="0" err="1">
                <a:ea typeface="DengXian" panose="02010600030101010101" pitchFamily="2" charset="-122"/>
                <a:cs typeface="Arial" panose="020B0604020202020204" pitchFamily="34" charset="0"/>
              </a:rPr>
              <a:t>Mugwaneza</a:t>
            </a:r>
            <a:endParaRPr lang="en-GB" sz="1600" b="1" dirty="0">
              <a:effectLst/>
              <a:ea typeface="DengXian" panose="02010600030101010101" pitchFamily="2" charset="-122"/>
              <a:cs typeface="Arial" panose="020B0604020202020204" pitchFamily="34" charset="0"/>
            </a:endParaRPr>
          </a:p>
          <a:p>
            <a:pPr algn="ctr">
              <a:lnSpc>
                <a:spcPct val="107000"/>
              </a:lnSpc>
              <a:spcBef>
                <a:spcPts val="200"/>
              </a:spcBef>
              <a:spcAft>
                <a:spcPts val="200"/>
              </a:spcAft>
            </a:pPr>
            <a:r>
              <a:rPr lang="en-US" dirty="0">
                <a:solidFill>
                  <a:schemeClr val="tx1"/>
                </a:solidFill>
                <a:effectLst/>
                <a:ea typeface="Calibri" panose="020F0502020204030204" pitchFamily="34" charset="0"/>
                <a:cs typeface="Arial" panose="020B0604020202020204" pitchFamily="34" charset="0"/>
              </a:rPr>
              <a:t>Director of Rural Water and Sanitation</a:t>
            </a:r>
            <a:r>
              <a:rPr lang="en-US" dirty="0">
                <a:solidFill>
                  <a:schemeClr val="tx1"/>
                </a:solidFill>
                <a:ea typeface="Calibri" panose="020F0502020204030204" pitchFamily="34" charset="0"/>
                <a:cs typeface="Arial" panose="020B0604020202020204" pitchFamily="34" charset="0"/>
              </a:rPr>
              <a:t> Services, Water and Sanitation Corporation (WASAC) </a:t>
            </a:r>
            <a:r>
              <a:rPr lang="en-US" dirty="0">
                <a:solidFill>
                  <a:schemeClr val="tx1"/>
                </a:solidFill>
                <a:effectLst/>
                <a:ea typeface="Calibri" panose="020F0502020204030204" pitchFamily="34" charset="0"/>
                <a:cs typeface="Arial" panose="020B0604020202020204" pitchFamily="34" charset="0"/>
              </a:rPr>
              <a:t>Rwanda </a:t>
            </a:r>
            <a:endParaRPr lang="fr-FR" dirty="0">
              <a:solidFill>
                <a:schemeClr val="tx1"/>
              </a:solidFill>
              <a:effectLst/>
              <a:ea typeface="Calibri" panose="020F0502020204030204" pitchFamily="34" charset="0"/>
              <a:cs typeface="Arial" panose="020B0604020202020204" pitchFamily="34" charset="0"/>
            </a:endParaRPr>
          </a:p>
        </p:txBody>
      </p:sp>
      <p:sp>
        <p:nvSpPr>
          <p:cNvPr id="3" name="Text Placeholder 5">
            <a:extLst>
              <a:ext uri="{FF2B5EF4-FFF2-40B4-BE49-F238E27FC236}">
                <a16:creationId xmlns:a16="http://schemas.microsoft.com/office/drawing/2014/main" id="{673606B0-CECA-8100-77B2-23AB59F37FCB}"/>
              </a:ext>
            </a:extLst>
          </p:cNvPr>
          <p:cNvSpPr txBox="1">
            <a:spLocks/>
          </p:cNvSpPr>
          <p:nvPr/>
        </p:nvSpPr>
        <p:spPr>
          <a:xfrm>
            <a:off x="3686694" y="4044099"/>
            <a:ext cx="2520206" cy="150050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7000"/>
              </a:lnSpc>
              <a:spcBef>
                <a:spcPts val="200"/>
              </a:spcBef>
              <a:spcAft>
                <a:spcPts val="200"/>
              </a:spcAft>
            </a:pPr>
            <a:r>
              <a:rPr lang="en-GB" sz="1600" b="1" dirty="0" err="1">
                <a:ea typeface="DengXian" panose="02010600030101010101" pitchFamily="2" charset="-122"/>
                <a:cs typeface="Arial" panose="020B0604020202020204" pitchFamily="34" charset="0"/>
              </a:rPr>
              <a:t>Djoouro</a:t>
            </a:r>
            <a:r>
              <a:rPr lang="en-GB" sz="1600" b="1" dirty="0">
                <a:ea typeface="DengXian" panose="02010600030101010101" pitchFamily="2" charset="-122"/>
                <a:cs typeface="Arial" panose="020B0604020202020204" pitchFamily="34" charset="0"/>
              </a:rPr>
              <a:t> </a:t>
            </a:r>
            <a:r>
              <a:rPr lang="en-GB" sz="1600" b="1" dirty="0" err="1">
                <a:ea typeface="DengXian" panose="02010600030101010101" pitchFamily="2" charset="-122"/>
                <a:cs typeface="Arial" panose="020B0604020202020204" pitchFamily="34" charset="0"/>
              </a:rPr>
              <a:t>Bocoum</a:t>
            </a:r>
            <a:endParaRPr lang="en-GB" sz="1600" b="1" dirty="0">
              <a:effectLst/>
              <a:ea typeface="DengXian" panose="02010600030101010101" pitchFamily="2" charset="-122"/>
              <a:cs typeface="Arial" panose="020B0604020202020204" pitchFamily="34" charset="0"/>
            </a:endParaRPr>
          </a:p>
          <a:p>
            <a:pPr algn="ctr">
              <a:lnSpc>
                <a:spcPct val="107000"/>
              </a:lnSpc>
              <a:spcBef>
                <a:spcPts val="200"/>
              </a:spcBef>
              <a:spcAft>
                <a:spcPts val="200"/>
              </a:spcAft>
            </a:pPr>
            <a:r>
              <a:rPr lang="en-GB" dirty="0">
                <a:solidFill>
                  <a:schemeClr val="tx1"/>
                </a:solidFill>
                <a:ea typeface="DengXian" panose="02010600030101010101" pitchFamily="2" charset="-122"/>
                <a:cs typeface="Arial" panose="020B0604020202020204" pitchFamily="34" charset="0"/>
              </a:rPr>
              <a:t>National Director in charge of  </a:t>
            </a:r>
          </a:p>
          <a:p>
            <a:pPr algn="ctr">
              <a:lnSpc>
                <a:spcPct val="107000"/>
              </a:lnSpc>
              <a:spcBef>
                <a:spcPts val="200"/>
              </a:spcBef>
              <a:spcAft>
                <a:spcPts val="200"/>
              </a:spcAft>
            </a:pPr>
            <a:r>
              <a:rPr lang="en-GB" dirty="0">
                <a:solidFill>
                  <a:schemeClr val="tx1"/>
                </a:solidFill>
                <a:ea typeface="DengXian" panose="02010600030101010101" pitchFamily="2" charset="-122"/>
                <a:cs typeface="Arial" panose="020B0604020202020204" pitchFamily="34" charset="0"/>
              </a:rPr>
              <a:t>Hydraulics, Government of Mali</a:t>
            </a:r>
            <a:endParaRPr lang="fr-FR" dirty="0">
              <a:solidFill>
                <a:schemeClr val="tx1"/>
              </a:solidFill>
              <a:ea typeface="Calibri" panose="020F0502020204030204" pitchFamily="34" charset="0"/>
              <a:cs typeface="Arial" panose="020B0604020202020204" pitchFamily="34" charset="0"/>
            </a:endParaRPr>
          </a:p>
        </p:txBody>
      </p:sp>
      <p:sp>
        <p:nvSpPr>
          <p:cNvPr id="16" name="Text Placeholder 5">
            <a:extLst>
              <a:ext uri="{FF2B5EF4-FFF2-40B4-BE49-F238E27FC236}">
                <a16:creationId xmlns:a16="http://schemas.microsoft.com/office/drawing/2014/main" id="{95CC3D54-9AD7-698B-B2C5-AD5469194D57}"/>
              </a:ext>
            </a:extLst>
          </p:cNvPr>
          <p:cNvSpPr txBox="1">
            <a:spLocks/>
          </p:cNvSpPr>
          <p:nvPr/>
        </p:nvSpPr>
        <p:spPr>
          <a:xfrm>
            <a:off x="9612285" y="4044784"/>
            <a:ext cx="2134380" cy="984885"/>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7000"/>
              </a:lnSpc>
              <a:spcBef>
                <a:spcPts val="200"/>
              </a:spcBef>
              <a:spcAft>
                <a:spcPts val="200"/>
              </a:spcAft>
            </a:pPr>
            <a:r>
              <a:rPr lang="en-GB" sz="2100" b="1" dirty="0">
                <a:effectLst/>
                <a:ea typeface="Times New Roman" panose="02020603050405020304" pitchFamily="18" charset="0"/>
                <a:cs typeface="Arial" panose="020B0604020202020204" pitchFamily="34" charset="0"/>
              </a:rPr>
              <a:t>Janvier </a:t>
            </a:r>
            <a:r>
              <a:rPr lang="en-GB" sz="2100" b="1" dirty="0" err="1">
                <a:effectLst/>
                <a:ea typeface="Times New Roman" panose="02020603050405020304" pitchFamily="18" charset="0"/>
                <a:cs typeface="Arial" panose="020B0604020202020204" pitchFamily="34" charset="0"/>
              </a:rPr>
              <a:t>Karuhije</a:t>
            </a:r>
            <a:r>
              <a:rPr lang="en-GB" sz="2100" b="1" dirty="0">
                <a:effectLst/>
                <a:ea typeface="Times New Roman" panose="02020603050405020304" pitchFamily="18" charset="0"/>
                <a:cs typeface="Arial" panose="020B0604020202020204" pitchFamily="34" charset="0"/>
              </a:rPr>
              <a:t> </a:t>
            </a:r>
            <a:r>
              <a:rPr lang="en-GB" sz="2100" b="1" dirty="0">
                <a:solidFill>
                  <a:srgbClr val="000000"/>
                </a:solidFill>
                <a:ea typeface="Times New Roman" panose="02020603050405020304" pitchFamily="18" charset="0"/>
                <a:cs typeface="Arial" panose="020B0604020202020204" pitchFamily="34" charset="0"/>
              </a:rPr>
              <a:t>  </a:t>
            </a:r>
          </a:p>
          <a:p>
            <a:pPr algn="ctr">
              <a:lnSpc>
                <a:spcPct val="107000"/>
              </a:lnSpc>
              <a:spcBef>
                <a:spcPts val="200"/>
              </a:spcBef>
              <a:spcAft>
                <a:spcPts val="200"/>
              </a:spcAft>
            </a:pPr>
            <a:r>
              <a:rPr lang="en-GB" sz="1800" dirty="0">
                <a:solidFill>
                  <a:srgbClr val="000000"/>
                </a:solidFill>
                <a:effectLst/>
                <a:ea typeface="Times New Roman" panose="02020603050405020304" pitchFamily="18" charset="0"/>
                <a:cs typeface="Arial" panose="020B0604020202020204" pitchFamily="34" charset="0"/>
              </a:rPr>
              <a:t> </a:t>
            </a:r>
            <a:r>
              <a:rPr lang="en-US" sz="1800" dirty="0">
                <a:solidFill>
                  <a:srgbClr val="000000"/>
                </a:solidFill>
                <a:effectLst/>
                <a:ea typeface="Times New Roman" panose="02020603050405020304" pitchFamily="18" charset="0"/>
                <a:cs typeface="Arial" panose="020B0604020202020204" pitchFamily="34" charset="0"/>
              </a:rPr>
              <a:t>Senior Health Promotion and SBC Specialist</a:t>
            </a:r>
            <a:r>
              <a:rPr lang="en-GB" sz="1800" dirty="0">
                <a:solidFill>
                  <a:srgbClr val="000000"/>
                </a:solidFill>
                <a:ea typeface="Times New Roman" panose="02020603050405020304" pitchFamily="18" charset="0"/>
                <a:cs typeface="Arial" panose="020B0604020202020204" pitchFamily="34" charset="0"/>
              </a:rPr>
              <a:t>, USAID Rwanda</a:t>
            </a:r>
            <a:endParaRPr lang="fr-FR" sz="1800" dirty="0">
              <a:solidFill>
                <a:schemeClr val="tx1"/>
              </a:solidFill>
              <a:ea typeface="Calibri" panose="020F0502020204030204" pitchFamily="34" charset="0"/>
              <a:cs typeface="Arial" panose="020B0604020202020204" pitchFamily="34" charset="0"/>
            </a:endParaRPr>
          </a:p>
        </p:txBody>
      </p:sp>
      <p:sp>
        <p:nvSpPr>
          <p:cNvPr id="29" name="Espace réservé pour une image  23">
            <a:extLst>
              <a:ext uri="{FF2B5EF4-FFF2-40B4-BE49-F238E27FC236}">
                <a16:creationId xmlns:a16="http://schemas.microsoft.com/office/drawing/2014/main" id="{120E2C84-EAD9-4B03-483B-797F90D7CFCD}"/>
              </a:ext>
            </a:extLst>
          </p:cNvPr>
          <p:cNvSpPr txBox="1">
            <a:spLocks/>
          </p:cNvSpPr>
          <p:nvPr/>
        </p:nvSpPr>
        <p:spPr>
          <a:xfrm>
            <a:off x="2514647" y="4260974"/>
            <a:ext cx="2993617" cy="2953425"/>
          </a:xfrm>
          <a:prstGeom prst="ellipse">
            <a:avLst/>
          </a:prstGeom>
        </p:spPr>
      </p:sp>
      <p:sp>
        <p:nvSpPr>
          <p:cNvPr id="35" name="Espace réservé pour une image  23">
            <a:extLst>
              <a:ext uri="{FF2B5EF4-FFF2-40B4-BE49-F238E27FC236}">
                <a16:creationId xmlns:a16="http://schemas.microsoft.com/office/drawing/2014/main" id="{BDFAF759-31BE-0265-477A-2175C0CC4D59}"/>
              </a:ext>
            </a:extLst>
          </p:cNvPr>
          <p:cNvSpPr txBox="1">
            <a:spLocks/>
          </p:cNvSpPr>
          <p:nvPr/>
        </p:nvSpPr>
        <p:spPr>
          <a:xfrm>
            <a:off x="8847658" y="554745"/>
            <a:ext cx="2993617" cy="2953425"/>
          </a:xfrm>
          <a:prstGeom prst="ellipse">
            <a:avLst/>
          </a:prstGeom>
        </p:spPr>
      </p:sp>
      <p:pic>
        <p:nvPicPr>
          <p:cNvPr id="12" name="Espace réservé pour une image  11">
            <a:extLst>
              <a:ext uri="{FF2B5EF4-FFF2-40B4-BE49-F238E27FC236}">
                <a16:creationId xmlns:a16="http://schemas.microsoft.com/office/drawing/2014/main" id="{FFD3DC02-60C3-8A76-2084-F86C96A7F4ED}"/>
              </a:ext>
            </a:extLst>
          </p:cNvPr>
          <p:cNvPicPr>
            <a:picLocks noGrp="1" noChangeAspect="1"/>
          </p:cNvPicPr>
          <p:nvPr>
            <p:ph type="pic" idx="12"/>
          </p:nvPr>
        </p:nvPicPr>
        <p:blipFill>
          <a:blip r:embed="rId2">
            <a:extLst>
              <a:ext uri="{28A0092B-C50C-407E-A947-70E740481C1C}">
                <a14:useLocalDpi xmlns:a14="http://schemas.microsoft.com/office/drawing/2010/main" val="0"/>
              </a:ext>
            </a:extLst>
          </a:blip>
          <a:srcRect l="3049" r="3049"/>
          <a:stretch/>
        </p:blipFill>
        <p:spPr>
          <a:xfrm>
            <a:off x="696637" y="1680233"/>
            <a:ext cx="2313803" cy="2282738"/>
          </a:xfrm>
        </p:spPr>
      </p:pic>
      <p:pic>
        <p:nvPicPr>
          <p:cNvPr id="14" name="Espace réservé pour une image  13">
            <a:extLst>
              <a:ext uri="{FF2B5EF4-FFF2-40B4-BE49-F238E27FC236}">
                <a16:creationId xmlns:a16="http://schemas.microsoft.com/office/drawing/2014/main" id="{AE49B8C0-0E0E-12BD-AF35-AA2C6256E78F}"/>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5476" b="5476"/>
          <a:stretch/>
        </p:blipFill>
        <p:spPr>
          <a:xfrm>
            <a:off x="3665919" y="1743725"/>
            <a:ext cx="2266251" cy="2236004"/>
          </a:xfrm>
        </p:spPr>
      </p:pic>
      <p:sp>
        <p:nvSpPr>
          <p:cNvPr id="9" name="Espace réservé pour une image  3">
            <a:extLst>
              <a:ext uri="{FF2B5EF4-FFF2-40B4-BE49-F238E27FC236}">
                <a16:creationId xmlns:a16="http://schemas.microsoft.com/office/drawing/2014/main" id="{7A83900C-1443-EEAC-B9F1-DD052AFD2CCE}"/>
              </a:ext>
            </a:extLst>
          </p:cNvPr>
          <p:cNvSpPr txBox="1">
            <a:spLocks/>
          </p:cNvSpPr>
          <p:nvPr/>
        </p:nvSpPr>
        <p:spPr>
          <a:xfrm>
            <a:off x="4787415" y="151219"/>
            <a:ext cx="2993617" cy="2953425"/>
          </a:xfrm>
          <a:prstGeom prst="ellipse">
            <a:avLst/>
          </a:prstGeom>
        </p:spPr>
      </p:sp>
      <p:sp>
        <p:nvSpPr>
          <p:cNvPr id="10" name="Espace réservé pour une image  3">
            <a:extLst>
              <a:ext uri="{FF2B5EF4-FFF2-40B4-BE49-F238E27FC236}">
                <a16:creationId xmlns:a16="http://schemas.microsoft.com/office/drawing/2014/main" id="{119BD860-4024-7BF6-CEAA-3EF45E484897}"/>
              </a:ext>
            </a:extLst>
          </p:cNvPr>
          <p:cNvSpPr txBox="1">
            <a:spLocks/>
          </p:cNvSpPr>
          <p:nvPr/>
        </p:nvSpPr>
        <p:spPr>
          <a:xfrm>
            <a:off x="8221278" y="-56421"/>
            <a:ext cx="2993617" cy="2953425"/>
          </a:xfrm>
          <a:prstGeom prst="ellipse">
            <a:avLst/>
          </a:prstGeom>
        </p:spPr>
      </p:sp>
      <p:pic>
        <p:nvPicPr>
          <p:cNvPr id="18" name="Espace réservé pour une image  19">
            <a:extLst>
              <a:ext uri="{FF2B5EF4-FFF2-40B4-BE49-F238E27FC236}">
                <a16:creationId xmlns:a16="http://schemas.microsoft.com/office/drawing/2014/main" id="{5D5D6626-4210-25A5-2F54-7499FAD9E24F}"/>
              </a:ext>
            </a:extLst>
          </p:cNvPr>
          <p:cNvPicPr>
            <a:picLocks noChangeAspect="1"/>
          </p:cNvPicPr>
          <p:nvPr/>
        </p:nvPicPr>
        <p:blipFill>
          <a:blip r:embed="rId4">
            <a:extLst>
              <a:ext uri="{28A0092B-C50C-407E-A947-70E740481C1C}">
                <a14:useLocalDpi xmlns:a14="http://schemas.microsoft.com/office/drawing/2010/main" val="0"/>
              </a:ext>
            </a:extLst>
          </a:blip>
          <a:srcRect t="6088" b="6088"/>
          <a:stretch/>
        </p:blipFill>
        <p:spPr>
          <a:xfrm>
            <a:off x="6757483" y="1622341"/>
            <a:ext cx="2328898" cy="2297630"/>
          </a:xfrm>
          <a:prstGeom prst="ellipse">
            <a:avLst/>
          </a:prstGeom>
        </p:spPr>
      </p:pic>
      <p:pic>
        <p:nvPicPr>
          <p:cNvPr id="2" name="Espace réservé pour une image  11">
            <a:extLst>
              <a:ext uri="{FF2B5EF4-FFF2-40B4-BE49-F238E27FC236}">
                <a16:creationId xmlns:a16="http://schemas.microsoft.com/office/drawing/2014/main" id="{CAE83543-9E57-3CC1-6E22-347705DE401E}"/>
              </a:ext>
            </a:extLst>
          </p:cNvPr>
          <p:cNvPicPr>
            <a:picLocks noChangeAspect="1"/>
          </p:cNvPicPr>
          <p:nvPr/>
        </p:nvPicPr>
        <p:blipFill>
          <a:blip r:embed="rId5">
            <a:extLst>
              <a:ext uri="{28A0092B-C50C-407E-A947-70E740481C1C}">
                <a14:useLocalDpi xmlns:a14="http://schemas.microsoft.com/office/drawing/2010/main" val="0"/>
              </a:ext>
            </a:extLst>
          </a:blip>
          <a:srcRect t="4980" b="4980"/>
          <a:stretch/>
        </p:blipFill>
        <p:spPr>
          <a:xfrm>
            <a:off x="9441402" y="1650163"/>
            <a:ext cx="2351977" cy="2320897"/>
          </a:xfrm>
          <a:prstGeom prst="ellipse">
            <a:avLst/>
          </a:prstGeom>
        </p:spPr>
      </p:pic>
      <p:sp>
        <p:nvSpPr>
          <p:cNvPr id="4" name="ZoneTexte 16">
            <a:extLst>
              <a:ext uri="{FF2B5EF4-FFF2-40B4-BE49-F238E27FC236}">
                <a16:creationId xmlns:a16="http://schemas.microsoft.com/office/drawing/2014/main" id="{8F03E50F-798D-F0E7-6D1F-D52AE037E3C6}"/>
              </a:ext>
            </a:extLst>
          </p:cNvPr>
          <p:cNvSpPr txBox="1"/>
          <p:nvPr/>
        </p:nvSpPr>
        <p:spPr>
          <a:xfrm>
            <a:off x="6779255" y="4046975"/>
            <a:ext cx="2470872" cy="769441"/>
          </a:xfrm>
          <a:prstGeom prst="rect">
            <a:avLst/>
          </a:prstGeom>
          <a:noFill/>
        </p:spPr>
        <p:txBody>
          <a:bodyPr wrap="square">
            <a:spAutoFit/>
          </a:bodyPr>
          <a:lstStyle/>
          <a:p>
            <a:pPr algn="ctr"/>
            <a:r>
              <a:rPr lang="en-GB" sz="1600" b="1" dirty="0">
                <a:solidFill>
                  <a:schemeClr val="accent3"/>
                </a:solidFill>
                <a:latin typeface="Quicksand" pitchFamily="2" charset="0"/>
                <a:ea typeface="DengXian" panose="02010600030101010101" pitchFamily="2" charset="-122"/>
                <a:cs typeface="Arial" panose="020B0604020202020204" pitchFamily="34" charset="0"/>
              </a:rPr>
              <a:t>Niall Boot</a:t>
            </a:r>
          </a:p>
          <a:p>
            <a:pPr algn="ctr"/>
            <a:r>
              <a:rPr lang="en-US" sz="1400" dirty="0">
                <a:effectLst/>
                <a:latin typeface="Quicksand" pitchFamily="2" charset="0"/>
                <a:ea typeface="DengXian" panose="02010600030101010101" pitchFamily="2" charset="-122"/>
                <a:cs typeface="Arial" panose="020B0604020202020204" pitchFamily="34" charset="0"/>
              </a:rPr>
              <a:t>Senior WASH</a:t>
            </a:r>
            <a:r>
              <a:rPr lang="en-US" sz="1400" dirty="0">
                <a:latin typeface="Quicksand" pitchFamily="2" charset="0"/>
                <a:ea typeface="DengXian" panose="02010600030101010101" pitchFamily="2" charset="-122"/>
                <a:cs typeface="Arial" panose="020B0604020202020204" pitchFamily="34" charset="0"/>
              </a:rPr>
              <a:t> </a:t>
            </a:r>
            <a:r>
              <a:rPr lang="en-US" sz="1400" dirty="0">
                <a:effectLst/>
                <a:latin typeface="Quicksand" pitchFamily="2" charset="0"/>
                <a:ea typeface="DengXian" panose="02010600030101010101" pitchFamily="2" charset="-122"/>
                <a:cs typeface="Arial" panose="020B0604020202020204" pitchFamily="34" charset="0"/>
              </a:rPr>
              <a:t>Specialist (UNICEF HQ)</a:t>
            </a:r>
          </a:p>
        </p:txBody>
      </p:sp>
    </p:spTree>
    <p:extLst>
      <p:ext uri="{BB962C8B-B14F-4D97-AF65-F5344CB8AC3E}">
        <p14:creationId xmlns:p14="http://schemas.microsoft.com/office/powerpoint/2010/main" val="4050006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1932F51-89AF-E4F1-5299-7FDBD6F13B4C}"/>
              </a:ext>
            </a:extLst>
          </p:cNvPr>
          <p:cNvSpPr>
            <a:spLocks noGrp="1"/>
          </p:cNvSpPr>
          <p:nvPr>
            <p:ph type="body" idx="1"/>
          </p:nvPr>
        </p:nvSpPr>
        <p:spPr>
          <a:xfrm>
            <a:off x="5300827" y="1040263"/>
            <a:ext cx="4913946" cy="3044706"/>
          </a:xfrm>
        </p:spPr>
        <p:txBody>
          <a:bodyPr>
            <a:normAutofit/>
          </a:bodyPr>
          <a:lstStyle/>
          <a:p>
            <a:endParaRPr lang="en-US" sz="4400" dirty="0">
              <a:effectLst/>
              <a:latin typeface="Calibri" panose="020F0502020204030204" pitchFamily="34" charset="0"/>
              <a:ea typeface="Calibri" panose="020F0502020204030204" pitchFamily="34" charset="0"/>
              <a:cs typeface="Arial" panose="020B0604020202020204" pitchFamily="34" charset="0"/>
            </a:endParaRPr>
          </a:p>
          <a:p>
            <a:r>
              <a:rPr lang="en-US" sz="4400" dirty="0">
                <a:effectLst/>
                <a:latin typeface="Calibri" panose="020F0502020204030204" pitchFamily="34" charset="0"/>
                <a:ea typeface="Calibri" panose="020F0502020204030204" pitchFamily="34" charset="0"/>
                <a:cs typeface="Arial" panose="020B0604020202020204" pitchFamily="34" charset="0"/>
              </a:rPr>
              <a:t>Highlights of the discussion and concrete next steps </a:t>
            </a:r>
            <a:endParaRPr lang="en-GB" sz="6600" dirty="0"/>
          </a:p>
        </p:txBody>
      </p:sp>
      <p:pic>
        <p:nvPicPr>
          <p:cNvPr id="9" name="Espace réservé pour une image  8" descr="Une image contenant personne, homme, costume, résistant&#10;&#10;Description générée automatiquement">
            <a:extLst>
              <a:ext uri="{FF2B5EF4-FFF2-40B4-BE49-F238E27FC236}">
                <a16:creationId xmlns:a16="http://schemas.microsoft.com/office/drawing/2014/main" id="{29C10394-D21F-DDD0-5790-C81888F782AB}"/>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t="675" b="675"/>
          <a:stretch>
            <a:fillRect/>
          </a:stretch>
        </p:blipFill>
        <p:spPr>
          <a:xfrm>
            <a:off x="803275" y="640213"/>
            <a:ext cx="4115109" cy="4059860"/>
          </a:xfrm>
        </p:spPr>
      </p:pic>
      <p:sp>
        <p:nvSpPr>
          <p:cNvPr id="13" name="ZoneTexte 12">
            <a:extLst>
              <a:ext uri="{FF2B5EF4-FFF2-40B4-BE49-F238E27FC236}">
                <a16:creationId xmlns:a16="http://schemas.microsoft.com/office/drawing/2014/main" id="{8390BEF9-0BDB-761B-9C79-9087E74FE8AC}"/>
              </a:ext>
            </a:extLst>
          </p:cNvPr>
          <p:cNvSpPr txBox="1"/>
          <p:nvPr/>
        </p:nvSpPr>
        <p:spPr>
          <a:xfrm>
            <a:off x="544683" y="4917492"/>
            <a:ext cx="4393077" cy="769441"/>
          </a:xfrm>
          <a:prstGeom prst="rect">
            <a:avLst/>
          </a:prstGeom>
          <a:noFill/>
        </p:spPr>
        <p:txBody>
          <a:bodyPr wrap="square" lIns="91440" tIns="45720" rIns="91440" bIns="45720" anchor="t">
            <a:spAutoFit/>
          </a:bodyPr>
          <a:lstStyle/>
          <a:p>
            <a:pPr algn="ctr" fontAlgn="ctr"/>
            <a:r>
              <a:rPr lang="fr-FR" sz="2400" b="1" i="0" dirty="0">
                <a:solidFill>
                  <a:schemeClr val="bg1"/>
                </a:solidFill>
                <a:effectLst/>
                <a:latin typeface="Quicksand" pitchFamily="2" charset="0"/>
              </a:rPr>
              <a:t>Dr Juste Hermann NANSI</a:t>
            </a:r>
          </a:p>
          <a:p>
            <a:pPr algn="ctr"/>
            <a:r>
              <a:rPr lang="fr-FR" sz="2000" b="0" i="0" dirty="0">
                <a:effectLst/>
                <a:latin typeface="Quicksand" pitchFamily="2" charset="0"/>
              </a:rPr>
              <a:t> </a:t>
            </a:r>
            <a:r>
              <a:rPr lang="fr-FR" sz="2000" dirty="0" err="1">
                <a:latin typeface="Quicksand" pitchFamily="2" charset="0"/>
              </a:rPr>
              <a:t>Director</a:t>
            </a:r>
            <a:r>
              <a:rPr lang="fr-FR" sz="2000" dirty="0">
                <a:latin typeface="Quicksand" pitchFamily="2" charset="0"/>
              </a:rPr>
              <a:t> </a:t>
            </a:r>
            <a:r>
              <a:rPr lang="fr-FR" sz="2000" dirty="0" err="1">
                <a:latin typeface="Quicksand" pitchFamily="2" charset="0"/>
              </a:rPr>
              <a:t>Africa</a:t>
            </a:r>
            <a:r>
              <a:rPr lang="fr-FR" sz="2000" dirty="0">
                <a:latin typeface="Quicksand" pitchFamily="2" charset="0"/>
              </a:rPr>
              <a:t> Hub, IRC</a:t>
            </a:r>
            <a:endParaRPr lang="fr-FR" sz="2000" dirty="0">
              <a:latin typeface="Quicksand" pitchFamily="2" charset="0"/>
              <a:ea typeface="Calibri"/>
              <a:cs typeface="Calibri"/>
            </a:endParaRPr>
          </a:p>
        </p:txBody>
      </p:sp>
    </p:spTree>
    <p:extLst>
      <p:ext uri="{BB962C8B-B14F-4D97-AF65-F5344CB8AC3E}">
        <p14:creationId xmlns:p14="http://schemas.microsoft.com/office/powerpoint/2010/main" val="36780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7C5378-A18E-F132-33F8-2439582BE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437" y="232471"/>
            <a:ext cx="9514841" cy="1004380"/>
          </a:xfrm>
          <a:prstGeom prst="rect">
            <a:avLst/>
          </a:prstGeom>
        </p:spPr>
      </p:pic>
      <p:pic>
        <p:nvPicPr>
          <p:cNvPr id="5" name="Picture 4" descr="Logo&#10;&#10;Description automatically generated">
            <a:extLst>
              <a:ext uri="{FF2B5EF4-FFF2-40B4-BE49-F238E27FC236}">
                <a16:creationId xmlns:a16="http://schemas.microsoft.com/office/drawing/2014/main" id="{98ED0A5C-B1F0-A944-0555-E3E3B7CFA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94" y="4717176"/>
            <a:ext cx="1537163" cy="1053241"/>
          </a:xfrm>
          <a:prstGeom prst="rect">
            <a:avLst/>
          </a:prstGeom>
        </p:spPr>
      </p:pic>
      <p:pic>
        <p:nvPicPr>
          <p:cNvPr id="6" name="Picture 5">
            <a:extLst>
              <a:ext uri="{FF2B5EF4-FFF2-40B4-BE49-F238E27FC236}">
                <a16:creationId xmlns:a16="http://schemas.microsoft.com/office/drawing/2014/main" id="{A17910DA-9265-F335-841B-267430206F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7658" y="4847264"/>
            <a:ext cx="1540727" cy="619945"/>
          </a:xfrm>
          <a:prstGeom prst="rect">
            <a:avLst/>
          </a:prstGeom>
        </p:spPr>
      </p:pic>
      <p:pic>
        <p:nvPicPr>
          <p:cNvPr id="7" name="Graphic 6">
            <a:extLst>
              <a:ext uri="{FF2B5EF4-FFF2-40B4-BE49-F238E27FC236}">
                <a16:creationId xmlns:a16="http://schemas.microsoft.com/office/drawing/2014/main" id="{C67AC3B6-FF09-E86F-ACA5-85410D39AB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7189" y="1953996"/>
            <a:ext cx="3094543" cy="1224649"/>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BAA79A97-A744-4E5D-C725-95FB73CE6F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9308" y="2188590"/>
            <a:ext cx="938825" cy="1016719"/>
          </a:xfrm>
          <a:prstGeom prst="rect">
            <a:avLst/>
          </a:prstGeom>
        </p:spPr>
      </p:pic>
      <p:pic>
        <p:nvPicPr>
          <p:cNvPr id="9" name="Picture 8" descr="Logo, company name&#10;&#10;Description automatically generated">
            <a:extLst>
              <a:ext uri="{FF2B5EF4-FFF2-40B4-BE49-F238E27FC236}">
                <a16:creationId xmlns:a16="http://schemas.microsoft.com/office/drawing/2014/main" id="{CAD00AC7-923F-DAE9-D747-E35E1E17C8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7770" y="5938983"/>
            <a:ext cx="1323897" cy="551624"/>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51CD7E15-555F-B552-7DD1-5A801B47DA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30555" y="4657539"/>
            <a:ext cx="1225550" cy="737769"/>
          </a:xfrm>
          <a:prstGeom prst="rect">
            <a:avLst/>
          </a:prstGeom>
        </p:spPr>
      </p:pic>
      <p:pic>
        <p:nvPicPr>
          <p:cNvPr id="11" name="Picture 10">
            <a:extLst>
              <a:ext uri="{FF2B5EF4-FFF2-40B4-BE49-F238E27FC236}">
                <a16:creationId xmlns:a16="http://schemas.microsoft.com/office/drawing/2014/main" id="{032F1418-3BC5-51E6-E549-D427BA59DB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4956" y="4743977"/>
            <a:ext cx="1701800" cy="553085"/>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D6C665B7-2F7D-E704-7599-3EF86D714CF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53923" y="2183518"/>
            <a:ext cx="2336800" cy="700291"/>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5C30B21B-DDD6-3DAE-5601-ABC04D7AC4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02800" y="2327388"/>
            <a:ext cx="2059167" cy="412551"/>
          </a:xfrm>
          <a:prstGeom prst="rect">
            <a:avLst/>
          </a:prstGeom>
        </p:spPr>
      </p:pic>
      <p:pic>
        <p:nvPicPr>
          <p:cNvPr id="14" name="Picture 13" descr="Logo&#10;&#10;Description automatically generated">
            <a:extLst>
              <a:ext uri="{FF2B5EF4-FFF2-40B4-BE49-F238E27FC236}">
                <a16:creationId xmlns:a16="http://schemas.microsoft.com/office/drawing/2014/main" id="{6D8B330E-54DD-3AD5-AB77-DCB755D6E70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876" y="3341472"/>
            <a:ext cx="853529" cy="939800"/>
          </a:xfrm>
          <a:prstGeom prst="rect">
            <a:avLst/>
          </a:prstGeom>
        </p:spPr>
      </p:pic>
      <p:pic>
        <p:nvPicPr>
          <p:cNvPr id="15" name="Graphic 14">
            <a:extLst>
              <a:ext uri="{FF2B5EF4-FFF2-40B4-BE49-F238E27FC236}">
                <a16:creationId xmlns:a16="http://schemas.microsoft.com/office/drawing/2014/main" id="{443527BB-AA46-85EF-06D7-16F773948BA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144258" y="3452506"/>
            <a:ext cx="1852253" cy="848360"/>
          </a:xfrm>
          <a:prstGeom prst="rect">
            <a:avLst/>
          </a:prstGeom>
        </p:spPr>
      </p:pic>
      <p:pic>
        <p:nvPicPr>
          <p:cNvPr id="16" name="Picture 15" descr="Logo, company name&#10;&#10;Description automatically generated">
            <a:extLst>
              <a:ext uri="{FF2B5EF4-FFF2-40B4-BE49-F238E27FC236}">
                <a16:creationId xmlns:a16="http://schemas.microsoft.com/office/drawing/2014/main" id="{556A780C-2151-597D-2112-9B5764DFB4C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76946" y="3231527"/>
            <a:ext cx="1828800" cy="1137920"/>
          </a:xfrm>
          <a:prstGeom prst="rect">
            <a:avLst/>
          </a:prstGeom>
        </p:spPr>
      </p:pic>
      <p:pic>
        <p:nvPicPr>
          <p:cNvPr id="17" name="Picture 16" descr="Logo&#10;&#10;Description automatically generated">
            <a:extLst>
              <a:ext uri="{FF2B5EF4-FFF2-40B4-BE49-F238E27FC236}">
                <a16:creationId xmlns:a16="http://schemas.microsoft.com/office/drawing/2014/main" id="{A6808CC2-7DDA-7D4C-69A1-C60BD4091A9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763623" y="3538322"/>
            <a:ext cx="2184400" cy="546100"/>
          </a:xfrm>
          <a:prstGeom prst="rect">
            <a:avLst/>
          </a:prstGeom>
        </p:spPr>
      </p:pic>
      <p:pic>
        <p:nvPicPr>
          <p:cNvPr id="18" name="Picture 17">
            <a:extLst>
              <a:ext uri="{FF2B5EF4-FFF2-40B4-BE49-F238E27FC236}">
                <a16:creationId xmlns:a16="http://schemas.microsoft.com/office/drawing/2014/main" id="{747B59B8-AE8F-57E3-C16C-DD7ECFA62A6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30080" y="3596393"/>
            <a:ext cx="2285153" cy="429959"/>
          </a:xfrm>
          <a:prstGeom prst="rect">
            <a:avLst/>
          </a:prstGeom>
        </p:spPr>
      </p:pic>
      <p:pic>
        <p:nvPicPr>
          <p:cNvPr id="19" name="Picture 18" descr="A picture containing logo&#10;&#10;Description automatically generated">
            <a:extLst>
              <a:ext uri="{FF2B5EF4-FFF2-40B4-BE49-F238E27FC236}">
                <a16:creationId xmlns:a16="http://schemas.microsoft.com/office/drawing/2014/main" id="{3D985E9A-74CA-6E83-BBDE-47EE1D51661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80650" y="4510215"/>
            <a:ext cx="1098550" cy="1098550"/>
          </a:xfrm>
          <a:prstGeom prst="rect">
            <a:avLst/>
          </a:prstGeom>
        </p:spPr>
      </p:pic>
      <p:pic>
        <p:nvPicPr>
          <p:cNvPr id="20" name="Picture 19" descr="Background pattern&#10;&#10;Description automatically generated">
            <a:extLst>
              <a:ext uri="{FF2B5EF4-FFF2-40B4-BE49-F238E27FC236}">
                <a16:creationId xmlns:a16="http://schemas.microsoft.com/office/drawing/2014/main" id="{BCE43ACB-3D5A-CEDA-5D81-5D3D08B8A92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975593" y="5902511"/>
            <a:ext cx="1633385" cy="74430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1199D1E2-EBFF-5BD5-4628-CA605A186F4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381240" y="5867315"/>
            <a:ext cx="1424828" cy="716866"/>
          </a:xfrm>
          <a:prstGeom prst="rect">
            <a:avLst/>
          </a:prstGeom>
        </p:spPr>
      </p:pic>
      <p:sp>
        <p:nvSpPr>
          <p:cNvPr id="22" name="TextBox 21">
            <a:extLst>
              <a:ext uri="{FF2B5EF4-FFF2-40B4-BE49-F238E27FC236}">
                <a16:creationId xmlns:a16="http://schemas.microsoft.com/office/drawing/2014/main" id="{F0F94E1B-97AB-7E8F-BF78-9DD4E2AD666A}"/>
              </a:ext>
            </a:extLst>
          </p:cNvPr>
          <p:cNvSpPr txBox="1"/>
          <p:nvPr/>
        </p:nvSpPr>
        <p:spPr>
          <a:xfrm>
            <a:off x="2335696" y="1105930"/>
            <a:ext cx="713629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rPr>
              <a:t>All Systems Connect 2023 is made possible thanks to the generous support of our partners including the World Health Organization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p:txBody>
      </p:sp>
    </p:spTree>
    <p:extLst>
      <p:ext uri="{BB962C8B-B14F-4D97-AF65-F5344CB8AC3E}">
        <p14:creationId xmlns:p14="http://schemas.microsoft.com/office/powerpoint/2010/main" val="2728098637"/>
      </p:ext>
    </p:extLst>
  </p:cSld>
  <p:clrMapOvr>
    <a:masterClrMapping/>
  </p:clrMapOvr>
</p:sld>
</file>

<file path=ppt/theme/theme1.xml><?xml version="1.0" encoding="utf-8"?>
<a:theme xmlns:a="http://schemas.openxmlformats.org/drawingml/2006/main" name="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l Systems Connect Symposium Template" id="{2EF7223B-C4B0-D74A-910D-437314A27762}" vid="{8D5E0B56-1394-134C-A9A7-4090F894B78F}"/>
    </a:ext>
  </a:extLst>
</a:theme>
</file>

<file path=ppt/theme/theme2.xml><?xml version="1.0" encoding="utf-8"?>
<a:theme xmlns:a="http://schemas.openxmlformats.org/drawingml/2006/main" name="1_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8" id="{5C1DAF2E-F007-EA41-8BB6-A2B3DEBEC09C}" vid="{CE75E3E0-FF25-4D47-A780-FA8F036E8DA4}"/>
    </a:ext>
  </a:extLst>
</a:theme>
</file>

<file path=ppt/theme/theme3.xml><?xml version="1.0" encoding="utf-8"?>
<a:theme xmlns:a="http://schemas.openxmlformats.org/drawingml/2006/main" name="2_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A35657-059F-4818-BB8D-34B27D4CC567}">
  <ds:schemaRefs>
    <ds:schemaRef ds:uri="479f4818-a196-4e06-95b4-5468f29f745f"/>
    <ds:schemaRef ds:uri="7cf6d27a-a121-47a7-bb37-240d2e08ea91"/>
    <ds:schemaRef ds:uri="bbc718c4-94a0-4501-a8e8-70f7c8e44e11"/>
    <ds:schemaRef ds:uri="cf857942-0446-4d61-9723-8775f05960db"/>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3225673-0A42-4019-B40F-473637D3F31A}"/>
</file>

<file path=customXml/itemProps3.xml><?xml version="1.0" encoding="utf-8"?>
<ds:datastoreItem xmlns:ds="http://schemas.openxmlformats.org/officeDocument/2006/customXml" ds:itemID="{EFE00A8D-74F8-4883-BD6A-AD8EF63BFE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398</TotalTime>
  <Words>1301</Words>
  <Application>Microsoft Office PowerPoint</Application>
  <PresentationFormat>Widescreen</PresentationFormat>
  <Paragraphs>183</Paragraphs>
  <Slides>24</Slides>
  <Notes>5</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24</vt:i4>
      </vt:variant>
    </vt:vector>
  </HeadingPairs>
  <TitlesOfParts>
    <vt:vector size="36" baseType="lpstr">
      <vt:lpstr>Arial</vt:lpstr>
      <vt:lpstr>Bryant Medium Italic</vt:lpstr>
      <vt:lpstr>Calibri</vt:lpstr>
      <vt:lpstr>Calibri Light</vt:lpstr>
      <vt:lpstr>Quicksand</vt:lpstr>
      <vt:lpstr>Quicksand Medium</vt:lpstr>
      <vt:lpstr>System Font Regular</vt:lpstr>
      <vt:lpstr>Wingdings</vt:lpstr>
      <vt:lpstr>Office Theme</vt:lpstr>
      <vt:lpstr>1_Office Theme</vt:lpstr>
      <vt:lpstr>2_Office Theme</vt:lpstr>
      <vt:lpstr>3_Office Theme</vt:lpstr>
      <vt:lpstr>PowerPoint Presentation</vt:lpstr>
      <vt:lpstr>Strengthening national WASH systems</vt:lpstr>
      <vt:lpstr>PowerPoint Presentation</vt:lpstr>
      <vt:lpstr>Overview of the session </vt:lpstr>
      <vt:lpstr>Framing Discussion</vt:lpstr>
      <vt:lpstr>PowerPoint Presentation</vt:lpstr>
      <vt:lpstr>WASH System Strengthening in Rwanda</vt:lpstr>
      <vt:lpstr>Introduction</vt:lpstr>
      <vt:lpstr>About Rwanda</vt:lpstr>
      <vt:lpstr>Isoko y’Ubuzima Project</vt:lpstr>
      <vt:lpstr>Background</vt:lpstr>
      <vt:lpstr>Historical Evolution of WASH System  Strengthening in Rwanda </vt:lpstr>
      <vt:lpstr>WASH System Strengthening Building Block Scoring</vt:lpstr>
      <vt:lpstr>WASH System Strengthening Building Block Scoring</vt:lpstr>
      <vt:lpstr>Policy and Legislation </vt:lpstr>
      <vt:lpstr>Institutions </vt:lpstr>
      <vt:lpstr>PowerPoint Presentation</vt:lpstr>
      <vt:lpstr>LEARN MORE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Dechan Dalrymple</dc:creator>
  <cp:lastModifiedBy>USER</cp:lastModifiedBy>
  <cp:revision>8</cp:revision>
  <dcterms:created xsi:type="dcterms:W3CDTF">2023-03-14T09:11:07Z</dcterms:created>
  <dcterms:modified xsi:type="dcterms:W3CDTF">2023-05-03T07:38:41Z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MediaServiceImageTags">
    <vt:lpwstr/>
  </property>
</Properties>
</file>