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35.xml" ContentType="application/vnd.openxmlformats-officedocument.presentationml.slideLayout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8" r:id="rId2"/>
  </p:sldMasterIdLst>
  <p:notesMasterIdLst>
    <p:notesMasterId r:id="rId19"/>
  </p:notesMasterIdLst>
  <p:sldIdLst>
    <p:sldId id="295" r:id="rId3"/>
    <p:sldId id="310" r:id="rId4"/>
    <p:sldId id="299" r:id="rId5"/>
    <p:sldId id="297" r:id="rId6"/>
    <p:sldId id="275" r:id="rId7"/>
    <p:sldId id="306" r:id="rId8"/>
    <p:sldId id="258" r:id="rId9"/>
    <p:sldId id="307" r:id="rId10"/>
    <p:sldId id="283" r:id="rId11"/>
    <p:sldId id="302" r:id="rId12"/>
    <p:sldId id="303" r:id="rId13"/>
    <p:sldId id="308" r:id="rId14"/>
    <p:sldId id="305" r:id="rId15"/>
    <p:sldId id="309" r:id="rId16"/>
    <p:sldId id="287" r:id="rId17"/>
    <p:sldId id="31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3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8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43" y="250"/>
      </p:cViewPr>
      <p:guideLst>
        <p:guide orient="horz" pos="2160"/>
        <p:guide pos="23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E8A34-02DF-48C6-9B9C-47B4561571B7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51EC4-5C66-4B54-A3CB-71481705FE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54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216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20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72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00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36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322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7218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6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6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129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419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4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9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295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40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99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62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976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14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826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46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536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3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71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70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278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3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91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5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21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88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698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4221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6886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33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91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498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2641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333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483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578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07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13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7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68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emf"/><Relationship Id="rId3" Type="http://schemas.openxmlformats.org/officeDocument/2006/relationships/image" Target="../media/image18.png"/><Relationship Id="rId21" Type="http://schemas.openxmlformats.org/officeDocument/2006/relationships/image" Target="../media/image36.jp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jpg"/><Relationship Id="rId20" Type="http://schemas.openxmlformats.org/officeDocument/2006/relationships/image" Target="../media/image35.jp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svg"/><Relationship Id="rId10" Type="http://schemas.openxmlformats.org/officeDocument/2006/relationships/image" Target="../media/image25.emf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531" y="2744192"/>
            <a:ext cx="6950801" cy="1655762"/>
          </a:xfrm>
        </p:spPr>
        <p:txBody>
          <a:bodyPr>
            <a:normAutofit fontScale="90000"/>
          </a:bodyPr>
          <a:lstStyle/>
          <a:p>
            <a:r>
              <a:rPr lang="en-GB" sz="12500" b="1" dirty="0">
                <a:solidFill>
                  <a:srgbClr val="44A8DE"/>
                </a:solidFill>
              </a:rPr>
              <a:t>Welcome</a:t>
            </a:r>
            <a:br>
              <a:rPr lang="en-GB" sz="12500" b="1" dirty="0">
                <a:solidFill>
                  <a:srgbClr val="44A8DE"/>
                </a:solidFill>
              </a:rPr>
            </a:br>
            <a:r>
              <a:rPr lang="en-GB" sz="12500" b="1" dirty="0">
                <a:solidFill>
                  <a:srgbClr val="44A8DE"/>
                </a:solidFill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348321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63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92CF-00B9-A9DC-662D-DB14A16F3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A statue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087F7216-953F-7B59-6B33-A237D552C0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9360"/>
            <a:ext cx="12192000" cy="80873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F566F-32FA-B196-FBF8-B98CF4A2F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870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53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A0E6B88-317B-8239-FDDB-9A9C89DB5EC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671"/>
          <a:stretch/>
        </p:blipFill>
        <p:spPr>
          <a:xfrm>
            <a:off x="-1086041" y="1569027"/>
            <a:ext cx="6140440" cy="605799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8B7F13-2F00-C35D-B15F-35FE077D9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5970" y="1496436"/>
            <a:ext cx="5634596" cy="3637280"/>
          </a:xfrm>
        </p:spPr>
        <p:txBody>
          <a:bodyPr>
            <a:normAutofit lnSpcReduction="10000"/>
          </a:bodyPr>
          <a:lstStyle/>
          <a:p>
            <a:r>
              <a:rPr lang="fi-FI" sz="5400" b="1" dirty="0"/>
              <a:t>Maame Akua Ohenewaa Gyima</a:t>
            </a:r>
            <a:br>
              <a:rPr lang="fi-FI" sz="5400" b="1" dirty="0"/>
            </a:br>
            <a:r>
              <a:rPr lang="fi-FI" sz="4000" dirty="0"/>
              <a:t>Child Sanitation Diplomat, Ghana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460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11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Video live clock counting down 2 mins</a:t>
            </a:r>
          </a:p>
        </p:txBody>
      </p:sp>
    </p:spTree>
    <p:extLst>
      <p:ext uri="{BB962C8B-B14F-4D97-AF65-F5344CB8AC3E}">
        <p14:creationId xmlns:p14="http://schemas.microsoft.com/office/powerpoint/2010/main" val="130438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26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4956ECAE-C7E5-1339-7724-56EA6EBC4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3258" y="2117184"/>
            <a:ext cx="8317388" cy="1463693"/>
          </a:xfrm>
        </p:spPr>
        <p:txBody>
          <a:bodyPr>
            <a:normAutofit/>
          </a:bodyPr>
          <a:lstStyle/>
          <a:p>
            <a:r>
              <a:rPr lang="pt-BR" sz="2800" b="1" dirty="0"/>
              <a:t>Dr Kodjo Esseim Mensah-Abrampa</a:t>
            </a:r>
            <a:br>
              <a:rPr lang="sv-SE" sz="1800" dirty="0"/>
            </a:br>
            <a:r>
              <a:rPr lang="en-US" sz="1800" dirty="0"/>
              <a:t>Director General, National Development Planning </a:t>
            </a:r>
            <a:br>
              <a:rPr lang="en-US" sz="1800" dirty="0"/>
            </a:br>
            <a:r>
              <a:rPr lang="en-US" sz="1800" dirty="0"/>
              <a:t>Commission, Ghana</a:t>
            </a:r>
          </a:p>
          <a:p>
            <a:endParaRPr lang="en-GB" sz="1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9DFB94-A054-6843-2F24-BD7DF997838A}"/>
              </a:ext>
            </a:extLst>
          </p:cNvPr>
          <p:cNvSpPr txBox="1">
            <a:spLocks/>
          </p:cNvSpPr>
          <p:nvPr/>
        </p:nvSpPr>
        <p:spPr>
          <a:xfrm>
            <a:off x="3646893" y="348586"/>
            <a:ext cx="7959752" cy="1867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800" b="1" dirty="0" err="1"/>
              <a:t>Hon</a:t>
            </a:r>
            <a:r>
              <a:rPr lang="es-ES" sz="2800" b="1" dirty="0"/>
              <a:t>. Leslie </a:t>
            </a:r>
            <a:br>
              <a:rPr lang="es-ES" sz="2800" b="1" dirty="0"/>
            </a:br>
            <a:r>
              <a:rPr lang="es-ES" sz="2800" b="1" dirty="0"/>
              <a:t>Samayoa Jerez</a:t>
            </a:r>
            <a:br>
              <a:rPr lang="en-US" sz="2800" b="1" dirty="0"/>
            </a:br>
            <a:r>
              <a:rPr lang="en-US" sz="1800" dirty="0"/>
              <a:t>Vice Minister, Ministry of Health and Social Assistance, Government of Guatemala 	</a:t>
            </a:r>
          </a:p>
          <a:p>
            <a:endParaRPr lang="en-GB" sz="1800" dirty="0"/>
          </a:p>
        </p:txBody>
      </p:sp>
      <p:pic>
        <p:nvPicPr>
          <p:cNvPr id="12" name="Picture Placeholder 10">
            <a:extLst>
              <a:ext uri="{FF2B5EF4-FFF2-40B4-BE49-F238E27FC236}">
                <a16:creationId xmlns:a16="http://schemas.microsoft.com/office/drawing/2014/main" id="{459FAC62-6A7F-FF48-3C6E-2C27B8D63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6" b="4636"/>
          <a:stretch/>
        </p:blipFill>
        <p:spPr>
          <a:xfrm>
            <a:off x="1320113" y="189263"/>
            <a:ext cx="1524437" cy="1503767"/>
          </a:xfrm>
          <a:prstGeom prst="ellipse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CFF1AE8-8A49-E80C-87DB-B0EFAEDC2217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671"/>
          <a:stretch/>
        </p:blipFill>
        <p:spPr>
          <a:xfrm>
            <a:off x="1298006" y="1846518"/>
            <a:ext cx="1604018" cy="1582482"/>
          </a:xfr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45FEE50-2924-7741-D174-3CD302E33AD9}"/>
              </a:ext>
            </a:extLst>
          </p:cNvPr>
          <p:cNvSpPr txBox="1">
            <a:spLocks/>
          </p:cNvSpPr>
          <p:nvPr/>
        </p:nvSpPr>
        <p:spPr>
          <a:xfrm>
            <a:off x="3584978" y="3834840"/>
            <a:ext cx="8798833" cy="9675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/>
              <a:t>Neha Mankani</a:t>
            </a:r>
            <a:br>
              <a:rPr lang="sv-SE" sz="1800" dirty="0"/>
            </a:br>
            <a:r>
              <a:rPr lang="en-US" sz="1800" dirty="0"/>
              <a:t>Global Health Practitioner and midwife</a:t>
            </a:r>
            <a:br>
              <a:rPr lang="en-US" sz="1800" dirty="0"/>
            </a:br>
            <a:r>
              <a:rPr lang="en-US" sz="1800" dirty="0"/>
              <a:t>Pakistan</a:t>
            </a:r>
            <a:endParaRPr lang="en-GB" sz="1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1BD52C6-1142-2967-7B7D-152D6CD6FC56}"/>
              </a:ext>
            </a:extLst>
          </p:cNvPr>
          <p:cNvSpPr/>
          <p:nvPr/>
        </p:nvSpPr>
        <p:spPr>
          <a:xfrm>
            <a:off x="1343043" y="3539726"/>
            <a:ext cx="1603133" cy="1582038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15D99B8-6C9D-A3BC-862E-04EE74E35EEE}"/>
              </a:ext>
            </a:extLst>
          </p:cNvPr>
          <p:cNvSpPr txBox="1">
            <a:spLocks/>
          </p:cNvSpPr>
          <p:nvPr/>
        </p:nvSpPr>
        <p:spPr>
          <a:xfrm>
            <a:off x="3586061" y="5377676"/>
            <a:ext cx="8798833" cy="967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b="1" dirty="0"/>
              <a:t>Siyabonga Mahlangu</a:t>
            </a:r>
            <a:br>
              <a:rPr lang="sv-SE" sz="1800" dirty="0"/>
            </a:br>
            <a:r>
              <a:rPr lang="en-US" sz="1800" dirty="0"/>
              <a:t>Inner City Human Rights</a:t>
            </a:r>
            <a:endParaRPr lang="en-GB" sz="18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51B800-5578-5ED0-C0E5-07F5CBBDFE25}"/>
              </a:ext>
            </a:extLst>
          </p:cNvPr>
          <p:cNvSpPr/>
          <p:nvPr/>
        </p:nvSpPr>
        <p:spPr>
          <a:xfrm>
            <a:off x="1342578" y="5214808"/>
            <a:ext cx="1635163" cy="1492624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76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2609110"/>
            <a:ext cx="7712982" cy="1655762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44A8DE"/>
                </a:solidFill>
              </a:rPr>
              <a:t>Let’s get comfortable</a:t>
            </a:r>
          </a:p>
        </p:txBody>
      </p:sp>
    </p:spTree>
    <p:extLst>
      <p:ext uri="{BB962C8B-B14F-4D97-AF65-F5344CB8AC3E}">
        <p14:creationId xmlns:p14="http://schemas.microsoft.com/office/powerpoint/2010/main" val="86842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D83-930B-5449-2B93-9A75CD8FD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F4E3-617D-C2CE-FED6-A9975515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152BE-CE92-533B-CE14-52B5C7E25C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A79D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8DA0F-D102-7CB2-6DB6-EC9C159C9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Lora" pitchFamily="2" charset="0"/>
                <a:cs typeface="Times New Roman" panose="02020603050405020304" pitchFamily="18" charset="0"/>
              </a:rPr>
              <a:t>Video/Gif – forest/valley/fire (sofa session) TBC for setup - Bryony</a:t>
            </a:r>
          </a:p>
        </p:txBody>
      </p:sp>
    </p:spTree>
    <p:extLst>
      <p:ext uri="{BB962C8B-B14F-4D97-AF65-F5344CB8AC3E}">
        <p14:creationId xmlns:p14="http://schemas.microsoft.com/office/powerpoint/2010/main" val="20626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47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2609110"/>
            <a:ext cx="7712982" cy="1655762"/>
          </a:xfrm>
        </p:spPr>
        <p:txBody>
          <a:bodyPr>
            <a:noAutofit/>
          </a:bodyPr>
          <a:lstStyle/>
          <a:p>
            <a:r>
              <a:rPr lang="en-GB" sz="9600" b="1" dirty="0">
                <a:solidFill>
                  <a:srgbClr val="44A8DE"/>
                </a:solidFill>
              </a:rPr>
              <a:t>See you tomorrow!</a:t>
            </a:r>
          </a:p>
        </p:txBody>
      </p:sp>
    </p:spTree>
    <p:extLst>
      <p:ext uri="{BB962C8B-B14F-4D97-AF65-F5344CB8AC3E}">
        <p14:creationId xmlns:p14="http://schemas.microsoft.com/office/powerpoint/2010/main" val="166878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02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0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3F409AB4-C431-4E70-810F-2BAE7EAF45E1}"/>
</file>

<file path=customXml/itemProps2.xml><?xml version="1.0" encoding="utf-8"?>
<ds:datastoreItem xmlns:ds="http://schemas.openxmlformats.org/officeDocument/2006/customXml" ds:itemID="{00004A2D-E87D-4560-99CD-507F93921199}"/>
</file>

<file path=customXml/itemProps3.xml><?xml version="1.0" encoding="utf-8"?>
<ds:datastoreItem xmlns:ds="http://schemas.openxmlformats.org/officeDocument/2006/customXml" ds:itemID="{832EBF19-5631-44DA-B1FF-B4003E1A0748}"/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127</Words>
  <Application>Microsoft Office PowerPoint</Application>
  <PresentationFormat>Widescreen</PresentationFormat>
  <Paragraphs>19</Paragraphs>
  <Slides>16</Slides>
  <Notes>7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Bryant Medium Italic</vt:lpstr>
      <vt:lpstr>Calibri</vt:lpstr>
      <vt:lpstr>Calibri Light</vt:lpstr>
      <vt:lpstr>Quicksand</vt:lpstr>
      <vt:lpstr>1_Office Theme</vt:lpstr>
      <vt:lpstr>2_Office Theme</vt:lpstr>
      <vt:lpstr>Welcome Back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get comfortable</vt:lpstr>
      <vt:lpstr>PowerPoint Presentation</vt:lpstr>
      <vt:lpstr>PowerPoint Presentation</vt:lpstr>
      <vt:lpstr>See you tomorrow!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jason willbourn</dc:creator>
  <cp:lastModifiedBy>jason willbourn</cp:lastModifiedBy>
  <cp:revision>22</cp:revision>
  <dcterms:created xsi:type="dcterms:W3CDTF">2023-04-27T09:44:00Z</dcterms:created>
  <dcterms:modified xsi:type="dcterms:W3CDTF">2023-05-03T14:59:53Z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