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fntdata" ContentType="application/x-fontdata"/>
  <Default Extension="xml" ContentType="application/xml"/>
  <Default Extension="wdp" ContentType="image/vnd.ms-photo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6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707" r:id="rId2"/>
  </p:sldMasterIdLst>
  <p:notesMasterIdLst>
    <p:notesMasterId r:id="rId19"/>
  </p:notesMasterIdLst>
  <p:sldIdLst>
    <p:sldId id="268" r:id="rId3"/>
    <p:sldId id="269" r:id="rId4"/>
    <p:sldId id="270" r:id="rId5"/>
    <p:sldId id="257" r:id="rId6"/>
    <p:sldId id="258" r:id="rId7"/>
    <p:sldId id="271" r:id="rId8"/>
    <p:sldId id="259" r:id="rId9"/>
    <p:sldId id="260" r:id="rId10"/>
    <p:sldId id="272" r:id="rId11"/>
    <p:sldId id="273" r:id="rId12"/>
    <p:sldId id="274" r:id="rId13"/>
    <p:sldId id="263" r:id="rId14"/>
    <p:sldId id="275" r:id="rId15"/>
    <p:sldId id="265" r:id="rId16"/>
    <p:sldId id="266" r:id="rId17"/>
    <p:sldId id="267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Quicksand" panose="020B0604020202020204" charset="0"/>
      <p:regular r:id="rId24"/>
      <p:bold r:id="rId25"/>
    </p:embeddedFont>
    <p:embeddedFont>
      <p:font typeface="Quicksand Medium" panose="020B0604020202020204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31">
          <p15:clr>
            <a:srgbClr val="A4A3A4"/>
          </p15:clr>
        </p15:guide>
        <p15:guide id="2" pos="506">
          <p15:clr>
            <a:srgbClr val="A4A3A4"/>
          </p15:clr>
        </p15:guide>
        <p15:guide id="3" orient="horz" pos="1321">
          <p15:clr>
            <a:srgbClr val="A4A3A4"/>
          </p15:clr>
        </p15:guide>
        <p15:guide id="4" orient="horz" pos="402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jug5pFYpbeyhhWmmxa4I0a/8V/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300" y="84"/>
      </p:cViewPr>
      <p:guideLst>
        <p:guide orient="horz" pos="731"/>
        <p:guide pos="506"/>
        <p:guide orient="horz" pos="1321"/>
        <p:guide orient="horz" pos="40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2f88f1bb16_0_7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22f88f1bb16_0_7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22f88f1bb16_0_40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g22f88f1bb16_0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5878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8104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48908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2f88f1bb16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g22f88f1bb1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2f88f1bb16_0_4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g22f88f1bb16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2f88f1bb16_0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g22f88f1bb16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">
  <p:cSld name="Contents Slid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/>
          <p:nvPr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" name="Google Shape;38;p12"/>
          <p:cNvGrpSpPr/>
          <p:nvPr/>
        </p:nvGrpSpPr>
        <p:grpSpPr>
          <a:xfrm>
            <a:off x="10681097" y="5820975"/>
            <a:ext cx="651093" cy="708475"/>
            <a:chOff x="5598848" y="1620229"/>
            <a:chExt cx="2189904" cy="2382902"/>
          </a:xfrm>
        </p:grpSpPr>
        <p:pic>
          <p:nvPicPr>
            <p:cNvPr id="39" name="Google Shape;39;p1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41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" name="Google Shape;42;p12"/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 extrusionOk="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 extrusionOk="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 extrusionOk="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 extrusionOk="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 extrusionOk="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 extrusionOk="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 extrusionOk="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 extrusionOk="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 extrusionOk="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 extrusionOk="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 extrusionOk="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 extrusionOk="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 extrusionOk="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 extrusionOk="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 extrusionOk="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470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" name="Google Shape;43;p12"/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44" name="Google Shape;44;p12"/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 extrusionOk="0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12"/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 extrusionOk="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12"/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12"/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12"/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2"/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 extrusionOk="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2"/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 extrusionOk="0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12"/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 extrusionOk="0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12"/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 extrusionOk="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" name="Google Shape;53;p12"/>
          <p:cNvSpPr txBox="1">
            <a:spLocks noGrp="1"/>
          </p:cNvSpPr>
          <p:nvPr>
            <p:ph type="ft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icksand"/>
              <a:buNone/>
              <a:defRPr sz="4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5" name="Google Shape;55;p12" descr="A picture containing 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8512" y="5755005"/>
            <a:ext cx="887325" cy="86680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NTR"/>
              <a:buChar char="-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TR"/>
              <a:buChar char="-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Blue">
  <p:cSld name="Section Header - Blu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 extrusionOk="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 extrusionOk="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 extrusionOk="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 extrusionOk="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 extrusionOk="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 extrusionOk="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 extrusionOk="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 extrusionOk="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 extrusionOk="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 extrusionOk="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 extrusionOk="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 extrusionOk="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 extrusionOk="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 extrusionOk="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 extrusionOk="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" name="Google Shape;60;p13"/>
          <p:cNvGrpSpPr/>
          <p:nvPr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61" name="Google Shape;61;p13"/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 extrusionOk="0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 extrusionOk="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 extrusionOk="0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 extrusionOk="0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 extrusionOk="0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 extrusionOk="0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Quicksand"/>
              <a:buNone/>
              <a:defRPr sz="44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0" name="Google Shape;70;p13" descr="A picture containing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58512" y="5755005"/>
            <a:ext cx="887325" cy="86680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>
            <a:spLocks noGrp="1"/>
          </p:cNvSpPr>
          <p:nvPr>
            <p:ph type="ftr" idx="11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Quicksand"/>
              <a:buNone/>
              <a:defRPr sz="28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TR"/>
              <a:buChar char="-"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TR"/>
              <a:buChar char="-"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Blue">
  <p:cSld name="Title and Content - Blu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ftr" idx="11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icksand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TR"/>
              <a:buChar char="-"/>
              <a:defRPr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TR"/>
              <a:buChar char="-"/>
              <a:defRPr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- Green">
  <p:cSld name="Section Divider - Green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None/>
              <a:defRPr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grpSp>
        <p:nvGrpSpPr>
          <p:cNvPr id="80" name="Google Shape;80;p15"/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81" name="Google Shape;81;p15"/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 extrusionOk="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 extrusionOk="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 extrusionOk="0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 extrusionOk="0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 extrusionOk="0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 extrusionOk="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 extrusionOk="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 extrusionOk="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>
            <a:spLocks noGrp="1"/>
          </p:cNvSpPr>
          <p:nvPr>
            <p:ph type="pic" idx="2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ation Slide - Green">
  <p:cSld name="Quotation Slide - Gree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Quicksand"/>
              <a:buNone/>
              <a:defRPr sz="4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icksand Medium"/>
              <a:buNone/>
              <a:defRPr sz="20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ft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/>
          <p:nvPr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 extrusionOk="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 extrusionOk="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 extrusionOk="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 extrusionOk="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 extrusionOk="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 extrusionOk="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 extrusionOk="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 extrusionOk="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 extrusionOk="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lage - Blue">
  <p:cSld name="Collage - Blu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 extrusionOk="0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 extrusionOk="0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 extrusionOk="0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 extrusionOk="0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 extrusionOk="0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 extrusionOk="0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 extrusionOk="0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 extrusionOk="0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 extrusionOk="0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 extrusionOk="0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 extrusionOk="0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 extrusionOk="0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7"/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 extrusionOk="0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7"/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 extrusionOk="0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9" name="Google Shape;99;p17"/>
          <p:cNvGrpSpPr/>
          <p:nvPr/>
        </p:nvGrpSpPr>
        <p:grpSpPr>
          <a:xfrm>
            <a:off x="10681097" y="5820975"/>
            <a:ext cx="651093" cy="708475"/>
            <a:chOff x="5598848" y="1620229"/>
            <a:chExt cx="2189904" cy="2382902"/>
          </a:xfrm>
        </p:grpSpPr>
        <p:pic>
          <p:nvPicPr>
            <p:cNvPr id="100" name="Google Shape;100;p1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3" name="Google Shape;103;p17"/>
          <p:cNvSpPr txBox="1"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None/>
              <a:defRPr sz="14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2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None/>
              <a:defRPr sz="14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body" idx="3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None/>
              <a:defRPr sz="14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7"/>
          <p:cNvSpPr>
            <a:spLocks noGrp="1"/>
          </p:cNvSpPr>
          <p:nvPr>
            <p:ph type="pic" idx="4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  <a:noFill/>
          <a:ln>
            <a:noFill/>
          </a:ln>
        </p:spPr>
      </p:sp>
      <p:sp>
        <p:nvSpPr>
          <p:cNvPr id="107" name="Google Shape;107;p17"/>
          <p:cNvSpPr>
            <a:spLocks noGrp="1"/>
          </p:cNvSpPr>
          <p:nvPr>
            <p:ph type="pic" idx="5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  <a:noFill/>
          <a:ln>
            <a:noFill/>
          </a:ln>
        </p:spPr>
      </p:sp>
      <p:sp>
        <p:nvSpPr>
          <p:cNvPr id="108" name="Google Shape;108;p17"/>
          <p:cNvSpPr>
            <a:spLocks noGrp="1"/>
          </p:cNvSpPr>
          <p:nvPr>
            <p:ph type="pic" idx="6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  <a:noFill/>
          <a:ln>
            <a:noFill/>
          </a:ln>
        </p:spPr>
      </p:sp>
      <p:sp>
        <p:nvSpPr>
          <p:cNvPr id="109" name="Google Shape;109;p17"/>
          <p:cNvSpPr>
            <a:spLocks noGrp="1"/>
          </p:cNvSpPr>
          <p:nvPr>
            <p:ph type="pic" idx="7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ources Slide">
  <p:cSld name="Resources Slid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/>
          <p:nvPr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8"/>
          <p:cNvSpPr txBox="1">
            <a:spLocks noGrp="1"/>
          </p:cNvSpPr>
          <p:nvPr>
            <p:ph type="body" idx="1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 Medium"/>
              <a:buNone/>
              <a:defRPr sz="2400"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TR"/>
              <a:buChar char="-"/>
              <a:defRPr sz="1600"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TR"/>
              <a:buChar char="-"/>
              <a:defRPr sz="1600">
                <a:solidFill>
                  <a:schemeClr val="lt1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3" name="Google Shape;113;p18"/>
          <p:cNvSpPr/>
          <p:nvPr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18" descr="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56192" y="365125"/>
            <a:ext cx="729786" cy="791002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708297" y="430440"/>
            <a:ext cx="10819673" cy="1039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2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B9B9B"/>
              </a:buClr>
              <a:buSzPts val="2200"/>
              <a:buFont typeface="Quicksand Medium"/>
              <a:buNone/>
              <a:defRPr>
                <a:solidFill>
                  <a:srgbClr val="9B9B9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3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 Medium"/>
              <a:buNone/>
              <a:defRPr sz="2400"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TR"/>
              <a:buChar char="-"/>
              <a:defRPr sz="1600"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TR"/>
              <a:buChar char="-"/>
              <a:defRPr sz="1600">
                <a:solidFill>
                  <a:schemeClr val="lt1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/>
          <p:nvPr/>
        </p:nvSpPr>
        <p:spPr>
          <a:xfrm>
            <a:off x="10558914" y="5736657"/>
            <a:ext cx="837398" cy="8373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 Systems Connect">
  <p:cSld name="All Systems Conn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>
            <a:spLocks noGrp="1"/>
          </p:cNvSpPr>
          <p:nvPr>
            <p:ph type="ftr" idx="11"/>
          </p:nvPr>
        </p:nvSpPr>
        <p:spPr>
          <a:xfrm>
            <a:off x="1645920" y="4880665"/>
            <a:ext cx="89001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0"/>
          <p:cNvSpPr/>
          <p:nvPr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Green" type="obj">
  <p:cSld name="OBJEC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Quicksand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icksand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TR"/>
              <a:buChar char="-"/>
              <a:defRPr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TR"/>
              <a:buChar char="-"/>
              <a:defRPr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ftr" idx="11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Dark Blue">
  <p:cSld name="Title and Content - Dark Blue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Quicksand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ftr" idx="11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icksand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TR"/>
              <a:buChar char="-"/>
              <a:defRPr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TR"/>
              <a:buChar char="-"/>
              <a:defRPr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Purple">
  <p:cSld name="Title and Content - Purpl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Quicksand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ftr" idx="11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icksand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TR"/>
              <a:buChar char="-"/>
              <a:defRPr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TR"/>
              <a:buChar char="-"/>
              <a:defRPr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Neon">
  <p:cSld name="Title and Content - Neon">
    <p:bg>
      <p:bgPr>
        <a:solidFill>
          <a:schemeClr val="lt1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icksand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ftr" idx="11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icksand"/>
              <a:buNone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TR"/>
              <a:buChar char="-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TR"/>
              <a:buChar char="-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Content - 2 Columns">
  <p:cSld name="Data Content - 2 Columns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Quicksand"/>
              <a:buNone/>
              <a:defRPr sz="32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5"/>
          <p:cNvSpPr txBox="1">
            <a:spLocks noGrp="1"/>
          </p:cNvSpPr>
          <p:nvPr>
            <p:ph type="body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icksand"/>
              <a:buNone/>
              <a:defRPr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2000"/>
              <a:buChar char="•"/>
              <a:defRPr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-"/>
              <a:defRPr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•"/>
              <a:defRPr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-"/>
              <a:defRPr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chart" idx="2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icksand Medium"/>
              <a:buNone/>
              <a:defRPr sz="22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TR"/>
              <a:buChar char="-"/>
              <a:defRPr sz="18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TR"/>
              <a:buChar char="-"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ftr" idx="11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Content">
  <p:cSld name="Data Conte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Quicksand"/>
              <a:buNone/>
              <a:defRPr sz="32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6"/>
          <p:cNvSpPr>
            <a:spLocks noGrp="1"/>
          </p:cNvSpPr>
          <p:nvPr>
            <p:ph type="chart" idx="2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icksand Medium"/>
              <a:buNone/>
              <a:defRPr sz="22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TR"/>
              <a:buChar char="-"/>
              <a:defRPr sz="18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TR"/>
              <a:buChar char="-"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26"/>
          <p:cNvSpPr txBox="1">
            <a:spLocks noGrp="1"/>
          </p:cNvSpPr>
          <p:nvPr>
            <p:ph type="ftr" idx="11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Green" type="secHead">
  <p:cSld name="SECTION_HEADER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7"/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 extrusionOk="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 extrusionOk="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 extrusionOk="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 extrusionOk="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 extrusionOk="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 extrusionOk="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 extrusionOk="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 extrusionOk="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 extrusionOk="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7"/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 extrusionOk="0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7"/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 extrusionOk="0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7"/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 extrusionOk="0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7"/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 extrusionOk="0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"/>
              <a:buNone/>
              <a:defRPr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156" name="Google Shape;156;p27" descr="A picture containing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58512" y="5755005"/>
            <a:ext cx="887325" cy="86680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58" name="Google Shape;158;p27"/>
          <p:cNvGrpSpPr/>
          <p:nvPr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159" name="Google Shape;159;p27"/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 extrusionOk="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 extrusionOk="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 extrusionOk="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 extrusionOk="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 extrusionOk="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 extrusionOk="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 extrusionOk="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 extrusionOk="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 extrusionOk="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607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27"/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 extrusionOk="0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607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7"/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 extrusionOk="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 extrusionOk="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 extrusionOk="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607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27"/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 extrusionOk="0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607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27"/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 extrusionOk="0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607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7"/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 extrusionOk="0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607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27"/>
          <p:cNvSpPr txBox="1"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Quicksand"/>
              <a:buNone/>
              <a:defRPr sz="4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7"/>
          <p:cNvSpPr/>
          <p:nvPr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 extrusionOk="0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7"/>
          <p:cNvSpPr/>
          <p:nvPr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 extrusionOk="0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Purple">
  <p:cSld name="Section Header - Purple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8"/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 extrusionOk="0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8"/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 extrusionOk="0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28" descr="A picture containing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58512" y="5755005"/>
            <a:ext cx="887325" cy="86680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8"/>
          <p:cNvSpPr txBox="1">
            <a:spLocks noGrp="1"/>
          </p:cNvSpPr>
          <p:nvPr>
            <p:ph type="ftr" idx="11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8"/>
          <p:cNvSpPr/>
          <p:nvPr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 extrusionOk="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 extrusionOk="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 extrusionOk="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 extrusionOk="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 extrusionOk="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 extrusionOk="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 extrusionOk="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 extrusionOk="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 extrusionOk="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 extrusionOk="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 extrusionOk="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 extrusionOk="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 extrusionOk="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 extrusionOk="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 extrusionOk="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 extrusionOk="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8"/>
          <p:cNvSpPr txBox="1"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"/>
              <a:buNone/>
              <a:defRPr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icksand"/>
              <a:buNone/>
              <a:defRPr sz="44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77" name="Google Shape;177;p28"/>
          <p:cNvGrpSpPr/>
          <p:nvPr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178" name="Google Shape;178;p28"/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 extrusionOk="0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 extrusionOk="0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 extrusionOk="0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 extrusionOk="0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607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28"/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 extrusionOk="0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607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28"/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 extrusionOk="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607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28"/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 extrusionOk="0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607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28"/>
          <p:cNvSpPr/>
          <p:nvPr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 extrusionOk="0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Neon">
  <p:cSld name="Section Header - Neon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 extrusionOk="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 extrusionOk="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 extrusionOk="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 extrusionOk="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 extrusionOk="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 extrusionOk="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 extrusionOk="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 extrusionOk="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 extrusionOk="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 extrusionOk="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 extrusionOk="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 extrusionOk="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 extrusionOk="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 extrusionOk="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 extrusionOk="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6" name="Google Shape;186;p29"/>
          <p:cNvGrpSpPr/>
          <p:nvPr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187" name="Google Shape;187;p29"/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 extrusionOk="0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9"/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29"/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9"/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 extrusionOk="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29"/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 extrusionOk="0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29"/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 extrusionOk="0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p29"/>
          <p:cNvSpPr txBox="1">
            <a:spLocks noGrp="1"/>
          </p:cNvSpPr>
          <p:nvPr>
            <p:ph type="ftr" idx="11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94" name="Google Shape;194;p29"/>
          <p:cNvGrpSpPr/>
          <p:nvPr/>
        </p:nvGrpSpPr>
        <p:grpSpPr>
          <a:xfrm>
            <a:off x="10681097" y="5820975"/>
            <a:ext cx="651093" cy="708475"/>
            <a:chOff x="5598848" y="1620229"/>
            <a:chExt cx="2189904" cy="2382902"/>
          </a:xfrm>
        </p:grpSpPr>
        <p:pic>
          <p:nvPicPr>
            <p:cNvPr id="195" name="Google Shape;195;p2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29"/>
          <p:cNvSpPr/>
          <p:nvPr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 extrusionOk="0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9"/>
          <p:cNvSpPr/>
          <p:nvPr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 extrusionOk="0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9"/>
          <p:cNvSpPr/>
          <p:nvPr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 extrusionOk="0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9"/>
          <p:cNvSpPr/>
          <p:nvPr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 extrusionOk="0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9"/>
          <p:cNvSpPr txBox="1"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icksand"/>
              <a:buNone/>
              <a:defRPr sz="4400">
                <a:solidFill>
                  <a:schemeClr val="l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9"/>
          <p:cNvSpPr txBox="1"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Quicksand"/>
              <a:buNone/>
              <a:defRPr sz="28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TR"/>
              <a:buChar char="-"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TR"/>
              <a:buChar char="-"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Black">
  <p:cSld name="Section Header - Black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0"/>
          <p:cNvSpPr txBox="1"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icksand"/>
              <a:buNone/>
              <a:defRPr sz="44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07" name="Google Shape;207;p30"/>
          <p:cNvGrpSpPr/>
          <p:nvPr/>
        </p:nvGrpSpPr>
        <p:grpSpPr>
          <a:xfrm>
            <a:off x="10681097" y="5820975"/>
            <a:ext cx="651093" cy="708475"/>
            <a:chOff x="5598848" y="1620229"/>
            <a:chExt cx="2189904" cy="2382902"/>
          </a:xfrm>
        </p:grpSpPr>
        <p:pic>
          <p:nvPicPr>
            <p:cNvPr id="208" name="Google Shape;208;p3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209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" name="Google Shape;210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1" name="Google Shape;211;p30"/>
          <p:cNvGrpSpPr/>
          <p:nvPr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212" name="Google Shape;212;p30"/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 extrusionOk="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30"/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 extrusionOk="0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30"/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30"/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30"/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30"/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 extrusionOk="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30"/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 extrusionOk="0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30"/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 extrusionOk="0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30"/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 extrusionOk="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 extrusionOk="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30"/>
          <p:cNvSpPr txBox="1">
            <a:spLocks noGrp="1"/>
          </p:cNvSpPr>
          <p:nvPr>
            <p:ph type="ftr" idx="11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0"/>
          <p:cNvSpPr txBox="1"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icksand"/>
              <a:buNone/>
              <a:defRPr sz="2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TR"/>
              <a:buChar char="-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TR"/>
              <a:buChar char="-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ation Slide - Blue">
  <p:cSld name="Quotation Slide - Blue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Quicksand"/>
              <a:buNone/>
              <a:defRPr sz="44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31"/>
          <p:cNvSpPr txBox="1"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Quicksand Medium"/>
              <a:buNone/>
              <a:defRPr sz="20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26" name="Google Shape;226;p31"/>
          <p:cNvSpPr txBox="1">
            <a:spLocks noGrp="1"/>
          </p:cNvSpPr>
          <p:nvPr>
            <p:ph type="ft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31"/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 extrusionOk="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 extrusionOk="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 extrusionOk="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 extrusionOk="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 extrusionOk="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 extrusionOk="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 extrusionOk="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 extrusionOk="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 extrusionOk="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 extrusionOk="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 extrusionOk="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 extrusionOk="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 extrusionOk="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 extrusionOk="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 extrusionOk="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ation Slide - Purple">
  <p:cSld name="Quotation Slide - Purple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 txBox="1"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Quicksand"/>
              <a:buNone/>
              <a:defRPr sz="4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32"/>
          <p:cNvSpPr txBox="1"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Quicksand Medium"/>
              <a:buNone/>
              <a:defRPr sz="20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1" name="Google Shape;231;p32"/>
          <p:cNvSpPr txBox="1">
            <a:spLocks noGrp="1"/>
          </p:cNvSpPr>
          <p:nvPr>
            <p:ph type="ft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2"/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 extrusionOk="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 extrusionOk="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 extrusionOk="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 extrusionOk="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 extrusionOk="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 extrusionOk="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 extrusionOk="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 extrusionOk="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 extrusionOk="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 extrusionOk="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 extrusionOk="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 extrusionOk="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 extrusionOk="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 extrusionOk="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 extrusionOk="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- Blue">
  <p:cSld name="Section Divider - Blue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3"/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33"/>
          <p:cNvSpPr txBox="1">
            <a:spLocks noGrp="1"/>
          </p:cNvSpPr>
          <p:nvPr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None/>
              <a:defRPr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36" name="Google Shape;236;p33"/>
          <p:cNvSpPr/>
          <p:nvPr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 extrusionOk="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 extrusionOk="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 extrusionOk="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3"/>
          <p:cNvSpPr/>
          <p:nvPr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 extrusionOk="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3"/>
          <p:cNvSpPr/>
          <p:nvPr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 extrusionOk="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3"/>
          <p:cNvSpPr/>
          <p:nvPr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 extrusionOk="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3"/>
          <p:cNvSpPr/>
          <p:nvPr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 extrusionOk="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3"/>
          <p:cNvSpPr/>
          <p:nvPr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 extrusionOk="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33" descr="A picture containing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58512" y="5755005"/>
            <a:ext cx="887325" cy="866809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3"/>
          <p:cNvSpPr>
            <a:spLocks noGrp="1"/>
          </p:cNvSpPr>
          <p:nvPr>
            <p:ph type="pic" idx="2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- Black">
  <p:cSld name="Section Divider - Black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4"/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4"/>
          <p:cNvSpPr txBox="1">
            <a:spLocks noGrp="1"/>
          </p:cNvSpPr>
          <p:nvPr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None/>
              <a:defRPr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grpSp>
        <p:nvGrpSpPr>
          <p:cNvPr id="249" name="Google Shape;249;p34"/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250" name="Google Shape;250;p34"/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 extrusionOk="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 extrusionOk="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34"/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 extrusionOk="0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 extrusionOk="0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34"/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 extrusionOk="0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34"/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 extrusionOk="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34"/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 extrusionOk="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34"/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 extrusionOk="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7" name="Google Shape;257;p34"/>
          <p:cNvSpPr txBox="1">
            <a:spLocks noGrp="1"/>
          </p:cNvSpPr>
          <p:nvPr>
            <p:ph type="ftr" idx="11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34"/>
          <p:cNvSpPr>
            <a:spLocks noGrp="1"/>
          </p:cNvSpPr>
          <p:nvPr>
            <p:ph type="pic" idx="2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- White - Green">
  <p:cSld name="Section Divider - White - Green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5"/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5"/>
          <p:cNvSpPr txBox="1">
            <a:spLocks noGrp="1"/>
          </p:cNvSpPr>
          <p:nvPr>
            <p:ph type="ftr" idx="11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62" name="Google Shape;262;p35"/>
          <p:cNvGrpSpPr/>
          <p:nvPr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263" name="Google Shape;263;p35"/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 extrusionOk="0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35"/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 extrusionOk="0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35"/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 extrusionOk="0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35"/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 extrusionOk="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35"/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 extrusionOk="0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35"/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 extrusionOk="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35"/>
          <p:cNvSpPr txBox="1">
            <a:spLocks noGrp="1"/>
          </p:cNvSpPr>
          <p:nvPr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icksand"/>
              <a:buNone/>
              <a:defRPr sz="3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35"/>
          <p:cNvSpPr>
            <a:spLocks noGrp="1"/>
          </p:cNvSpPr>
          <p:nvPr>
            <p:ph type="pic" idx="2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- White Blue">
  <p:cSld name="Section Divider - White Blue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6"/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6"/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 extrusionOk="0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6"/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 extrusionOk="0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6"/>
          <p:cNvSpPr txBox="1">
            <a:spLocks noGrp="1"/>
          </p:cNvSpPr>
          <p:nvPr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icksand"/>
              <a:buNone/>
              <a:defRPr sz="3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grpSp>
        <p:nvGrpSpPr>
          <p:cNvPr id="276" name="Google Shape;276;p36"/>
          <p:cNvGrpSpPr/>
          <p:nvPr/>
        </p:nvGrpSpPr>
        <p:grpSpPr>
          <a:xfrm>
            <a:off x="10681097" y="5820975"/>
            <a:ext cx="651093" cy="708475"/>
            <a:chOff x="5598848" y="1620229"/>
            <a:chExt cx="2189904" cy="2382902"/>
          </a:xfrm>
        </p:grpSpPr>
        <p:pic>
          <p:nvPicPr>
            <p:cNvPr id="277" name="Google Shape;277;p3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9" name="Google Shape;279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0" name="Google Shape;280;p36"/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81" name="Google Shape;281;p36"/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 extrusionOk="0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36"/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 extrusionOk="0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36"/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 extrusionOk="0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36"/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 extrusionOk="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36"/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 extrusionOk="0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36"/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 extrusionOk="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7" name="Google Shape;287;p36"/>
          <p:cNvSpPr>
            <a:spLocks noGrp="1"/>
          </p:cNvSpPr>
          <p:nvPr>
            <p:ph type="pic" idx="2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- Purple">
  <p:cSld name="Section Divider - Purple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7"/>
          <p:cNvSpPr/>
          <p:nvPr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7"/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 extrusionOk="0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7"/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 extrusionOk="0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7"/>
          <p:cNvSpPr txBox="1">
            <a:spLocks noGrp="1"/>
          </p:cNvSpPr>
          <p:nvPr>
            <p:ph type="ftr" idx="11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93" name="Google Shape;293;p37"/>
          <p:cNvGrpSpPr/>
          <p:nvPr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294" name="Google Shape;294;p37"/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 extrusionOk="0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37"/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 extrusionOk="0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37"/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 extrusionOk="0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37"/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 extrusionOk="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37"/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 extrusionOk="0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37"/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 extrusionOk="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0" name="Google Shape;300;p37"/>
          <p:cNvSpPr txBox="1">
            <a:spLocks noGrp="1"/>
          </p:cNvSpPr>
          <p:nvPr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icksand"/>
              <a:buNone/>
              <a:defRPr sz="32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1" name="Google Shape;301;p37"/>
          <p:cNvSpPr>
            <a:spLocks noGrp="1"/>
          </p:cNvSpPr>
          <p:nvPr>
            <p:ph type="pic" idx="2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- Neon">
  <p:cSld name="Section Divider - Neon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8"/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 extrusionOk="0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8"/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 extrusionOk="0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6" name="Google Shape;306;p38"/>
          <p:cNvGrpSpPr/>
          <p:nvPr/>
        </p:nvGrpSpPr>
        <p:grpSpPr>
          <a:xfrm>
            <a:off x="10681097" y="5820975"/>
            <a:ext cx="651093" cy="708475"/>
            <a:chOff x="5598848" y="1620229"/>
            <a:chExt cx="2189904" cy="2382902"/>
          </a:xfrm>
        </p:grpSpPr>
        <p:pic>
          <p:nvPicPr>
            <p:cNvPr id="307" name="Google Shape;307;p3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8" name="Google Shape;308;p3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9" name="Google Shape;309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0" name="Google Shape;310;p38"/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311" name="Google Shape;311;p38"/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 extrusionOk="0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38"/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 extrusionOk="0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38"/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 extrusionOk="0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38"/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 extrusionOk="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38"/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 extrusionOk="0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38"/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 extrusionOk="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2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7" name="Google Shape;317;p38"/>
          <p:cNvSpPr txBox="1">
            <a:spLocks noGrp="1"/>
          </p:cNvSpPr>
          <p:nvPr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Quicksand"/>
              <a:buNone/>
              <a:defRPr sz="3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8" name="Google Shape;318;p38"/>
          <p:cNvSpPr>
            <a:spLocks noGrp="1"/>
          </p:cNvSpPr>
          <p:nvPr>
            <p:ph type="pic" idx="2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lage - Purple">
  <p:cSld name="Collage - Purple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9"/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 extrusionOk="0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9"/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 extrusionOk="0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607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2" name="Google Shape;322;p39"/>
          <p:cNvGrpSpPr/>
          <p:nvPr/>
        </p:nvGrpSpPr>
        <p:grpSpPr>
          <a:xfrm>
            <a:off x="10681097" y="5820975"/>
            <a:ext cx="651093" cy="708475"/>
            <a:chOff x="5598848" y="1620229"/>
            <a:chExt cx="2189904" cy="2382902"/>
          </a:xfrm>
        </p:grpSpPr>
        <p:pic>
          <p:nvPicPr>
            <p:cNvPr id="323" name="Google Shape;323;p3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4" name="Google Shape;324;p3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5" name="Google Shape;325;p3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6" name="Google Shape;326;p39"/>
          <p:cNvSpPr txBox="1">
            <a:spLocks noGrp="1"/>
          </p:cNvSpPr>
          <p:nvPr>
            <p:ph type="body" idx="1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None/>
              <a:defRPr sz="14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7" name="Google Shape;327;p39"/>
          <p:cNvSpPr/>
          <p:nvPr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 extrusionOk="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9"/>
          <p:cNvSpPr/>
          <p:nvPr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 extrusionOk="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9"/>
          <p:cNvSpPr/>
          <p:nvPr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 extrusionOk="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9"/>
          <p:cNvSpPr/>
          <p:nvPr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 extrusionOk="0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39"/>
          <p:cNvSpPr/>
          <p:nvPr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 extrusionOk="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39"/>
          <p:cNvSpPr/>
          <p:nvPr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 extrusionOk="0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39"/>
          <p:cNvSpPr/>
          <p:nvPr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 extrusionOk="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9"/>
          <p:cNvSpPr/>
          <p:nvPr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 extrusionOk="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9"/>
          <p:cNvSpPr/>
          <p:nvPr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 extrusionOk="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9"/>
          <p:cNvSpPr/>
          <p:nvPr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 extrusionOk="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9"/>
          <p:cNvSpPr/>
          <p:nvPr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 extrusionOk="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9"/>
          <p:cNvSpPr/>
          <p:nvPr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 extrusionOk="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21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9"/>
          <p:cNvSpPr>
            <a:spLocks noGrp="1"/>
          </p:cNvSpPr>
          <p:nvPr>
            <p:ph type="pic" idx="2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  <a:noFill/>
          <a:ln>
            <a:noFill/>
          </a:ln>
        </p:spPr>
      </p:sp>
      <p:sp>
        <p:nvSpPr>
          <p:cNvPr id="340" name="Google Shape;340;p39"/>
          <p:cNvSpPr>
            <a:spLocks noGrp="1"/>
          </p:cNvSpPr>
          <p:nvPr>
            <p:ph type="pic" idx="3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  <a:noFill/>
          <a:ln>
            <a:noFill/>
          </a:ln>
        </p:spPr>
      </p:sp>
      <p:sp>
        <p:nvSpPr>
          <p:cNvPr id="341" name="Google Shape;341;p39"/>
          <p:cNvSpPr>
            <a:spLocks noGrp="1"/>
          </p:cNvSpPr>
          <p:nvPr>
            <p:ph type="pic" idx="4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  <a:noFill/>
          <a:ln>
            <a:noFill/>
          </a:ln>
        </p:spPr>
      </p:sp>
      <p:sp>
        <p:nvSpPr>
          <p:cNvPr id="342" name="Google Shape;342;p39"/>
          <p:cNvSpPr>
            <a:spLocks noGrp="1"/>
          </p:cNvSpPr>
          <p:nvPr>
            <p:ph type="pic" idx="5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0"/>
          <p:cNvSpPr txBox="1">
            <a:spLocks noGrp="1"/>
          </p:cNvSpPr>
          <p:nvPr>
            <p:ph type="ft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3A05D454-38B8-1F28-0AD0-F78EF8E383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53EC3245-A77C-F884-7474-E7C637F934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711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4621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62725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92056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4632CF66-B49D-D0DA-A6D7-7970F3881EDB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41">
            <a:extLst>
              <a:ext uri="{FF2B5EF4-FFF2-40B4-BE49-F238E27FC236}">
                <a16:creationId xmlns:a16="http://schemas.microsoft.com/office/drawing/2014/main" id="{941BEED2-AC2E-384D-B3B5-425BE1E9BCF2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24" name="object 42">
              <a:extLst>
                <a:ext uri="{FF2B5EF4-FFF2-40B4-BE49-F238E27FC236}">
                  <a16:creationId xmlns:a16="http://schemas.microsoft.com/office/drawing/2014/main" id="{58B7AA38-8002-DA08-7808-81AE77F4AEF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25" name="object 43">
              <a:extLst>
                <a:ext uri="{FF2B5EF4-FFF2-40B4-BE49-F238E27FC236}">
                  <a16:creationId xmlns:a16="http://schemas.microsoft.com/office/drawing/2014/main" id="{4BA104DE-C8B6-7BD4-5DE3-4943B514A23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26" name="object 44">
              <a:extLst>
                <a:ext uri="{FF2B5EF4-FFF2-40B4-BE49-F238E27FC236}">
                  <a16:creationId xmlns:a16="http://schemas.microsoft.com/office/drawing/2014/main" id="{7DF34C15-9B48-C933-3DCC-95C85BAB62D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27" name="bg object 22">
            <a:extLst>
              <a:ext uri="{FF2B5EF4-FFF2-40B4-BE49-F238E27FC236}">
                <a16:creationId xmlns:a16="http://schemas.microsoft.com/office/drawing/2014/main" id="{95464940-6EB3-7066-DBBB-0EC185DFF228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28DED4C-30C6-7AAE-D98E-4D03EFECE6F6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29" name="bg object 23">
              <a:extLst>
                <a:ext uri="{FF2B5EF4-FFF2-40B4-BE49-F238E27FC236}">
                  <a16:creationId xmlns:a16="http://schemas.microsoft.com/office/drawing/2014/main" id="{FA48724C-4C17-7536-2F4D-1C4A6E392B6B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g object 24">
              <a:extLst>
                <a:ext uri="{FF2B5EF4-FFF2-40B4-BE49-F238E27FC236}">
                  <a16:creationId xmlns:a16="http://schemas.microsoft.com/office/drawing/2014/main" id="{E811EAC5-8A66-971A-FFD4-CEE6DCC8C409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g object 25">
              <a:extLst>
                <a:ext uri="{FF2B5EF4-FFF2-40B4-BE49-F238E27FC236}">
                  <a16:creationId xmlns:a16="http://schemas.microsoft.com/office/drawing/2014/main" id="{0F855E12-2215-58BD-4D45-F9F23B7E7162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bg object 26">
              <a:extLst>
                <a:ext uri="{FF2B5EF4-FFF2-40B4-BE49-F238E27FC236}">
                  <a16:creationId xmlns:a16="http://schemas.microsoft.com/office/drawing/2014/main" id="{22223576-07A8-CA8D-6CEE-46EF9BEFB4E8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g object 27">
              <a:extLst>
                <a:ext uri="{FF2B5EF4-FFF2-40B4-BE49-F238E27FC236}">
                  <a16:creationId xmlns:a16="http://schemas.microsoft.com/office/drawing/2014/main" id="{5CE1C27D-AD5F-6A5F-D0DF-AEDCF40DBF3C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bg object 28">
              <a:extLst>
                <a:ext uri="{FF2B5EF4-FFF2-40B4-BE49-F238E27FC236}">
                  <a16:creationId xmlns:a16="http://schemas.microsoft.com/office/drawing/2014/main" id="{6A698F68-7436-4845-90ED-AC46611F55DA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bg object 29">
              <a:extLst>
                <a:ext uri="{FF2B5EF4-FFF2-40B4-BE49-F238E27FC236}">
                  <a16:creationId xmlns:a16="http://schemas.microsoft.com/office/drawing/2014/main" id="{323DE03A-7982-5B92-7047-864FF8141FC0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bg object 30">
              <a:extLst>
                <a:ext uri="{FF2B5EF4-FFF2-40B4-BE49-F238E27FC236}">
                  <a16:creationId xmlns:a16="http://schemas.microsoft.com/office/drawing/2014/main" id="{C0F5CA80-F33E-D489-E545-0A775E0A63A6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bg object 31">
              <a:extLst>
                <a:ext uri="{FF2B5EF4-FFF2-40B4-BE49-F238E27FC236}">
                  <a16:creationId xmlns:a16="http://schemas.microsoft.com/office/drawing/2014/main" id="{95F252A5-9CFF-16F5-7A0D-7DFB3C163031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24DE9C29-6D94-9A05-35B6-E807394A78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211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77106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2734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88047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75514AB0-6FFB-3A63-37F1-739083AC2891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3B5B6E6C-3606-EDDE-9AB8-1BB403A402FD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9358DF-4904-20BF-310B-F5FB4195996D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1DF89995-0438-F7E1-1F55-AFBE24733468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7087F76E-CD41-6FBB-DE43-EB607843A3E2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39AB793C-89AC-39E3-15E0-193778EBEBEA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4DFDDF84-5E7E-489C-73D1-050EC0C425F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69CD86E8-60D4-F6B4-4F82-213A6FE40434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9">
              <a:extLst>
                <a:ext uri="{FF2B5EF4-FFF2-40B4-BE49-F238E27FC236}">
                  <a16:creationId xmlns:a16="http://schemas.microsoft.com/office/drawing/2014/main" id="{4ABFD578-5E41-8683-0BED-87556A857ECA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76B6E204-947B-0BEB-7163-AE10F175EB55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>
              <a:extLst>
                <a:ext uri="{FF2B5EF4-FFF2-40B4-BE49-F238E27FC236}">
                  <a16:creationId xmlns:a16="http://schemas.microsoft.com/office/drawing/2014/main" id="{3E13073C-E433-41BB-4B90-43E2770625A0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6A54CA39-9540-CD79-BE6E-6A58C265F0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436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0A01C80B-1538-47D7-81EB-A4F812FE0F6E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1D12486-677A-3CA5-5E4D-741AFF053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82A79DBE-5A6E-E1C5-9A9C-FA660DBAE9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7FBC4BB-D6FA-8812-01CF-7F201B8A54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18C5D6-E2A8-EE78-8A2F-5336E5A85335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20" name="object 9">
              <a:extLst>
                <a:ext uri="{FF2B5EF4-FFF2-40B4-BE49-F238E27FC236}">
                  <a16:creationId xmlns:a16="http://schemas.microsoft.com/office/drawing/2014/main" id="{1913B088-74F3-5054-E5DF-B566619B61A6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0">
              <a:extLst>
                <a:ext uri="{FF2B5EF4-FFF2-40B4-BE49-F238E27FC236}">
                  <a16:creationId xmlns:a16="http://schemas.microsoft.com/office/drawing/2014/main" id="{6AE9E7A0-873D-4AA8-6C8F-3F0ECD4BD12F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1">
              <a:extLst>
                <a:ext uri="{FF2B5EF4-FFF2-40B4-BE49-F238E27FC236}">
                  <a16:creationId xmlns:a16="http://schemas.microsoft.com/office/drawing/2014/main" id="{0F538AC5-6C64-B7AB-8067-945A09F0AC5B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2">
              <a:extLst>
                <a:ext uri="{FF2B5EF4-FFF2-40B4-BE49-F238E27FC236}">
                  <a16:creationId xmlns:a16="http://schemas.microsoft.com/office/drawing/2014/main" id="{BCB96468-EF54-CA0C-0485-8723A15EBF78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3">
              <a:extLst>
                <a:ext uri="{FF2B5EF4-FFF2-40B4-BE49-F238E27FC236}">
                  <a16:creationId xmlns:a16="http://schemas.microsoft.com/office/drawing/2014/main" id="{02DCD973-17DD-48E5-7164-6B7BE82CCD50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4">
              <a:extLst>
                <a:ext uri="{FF2B5EF4-FFF2-40B4-BE49-F238E27FC236}">
                  <a16:creationId xmlns:a16="http://schemas.microsoft.com/office/drawing/2014/main" id="{B50D4B37-D94D-B86F-BD77-314FC593E239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0DB1F190-625E-280A-2757-232C1EB0F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object 10">
            <a:extLst>
              <a:ext uri="{FF2B5EF4-FFF2-40B4-BE49-F238E27FC236}">
                <a16:creationId xmlns:a16="http://schemas.microsoft.com/office/drawing/2014/main" id="{3A2049D1-E48E-180A-B925-77750EB82BB0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12">
            <a:extLst>
              <a:ext uri="{FF2B5EF4-FFF2-40B4-BE49-F238E27FC236}">
                <a16:creationId xmlns:a16="http://schemas.microsoft.com/office/drawing/2014/main" id="{C71149D5-A360-890F-B6F0-662F346CDB7B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447219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8" name="object 41">
            <a:extLst>
              <a:ext uri="{FF2B5EF4-FFF2-40B4-BE49-F238E27FC236}">
                <a16:creationId xmlns:a16="http://schemas.microsoft.com/office/drawing/2014/main" id="{9C5AEA82-6B38-2944-A38E-448720B1A53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9" name="object 42">
              <a:extLst>
                <a:ext uri="{FF2B5EF4-FFF2-40B4-BE49-F238E27FC236}">
                  <a16:creationId xmlns:a16="http://schemas.microsoft.com/office/drawing/2014/main" id="{1CA9B605-FBD5-75A7-1C71-1287C620F5A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20" name="object 43">
              <a:extLst>
                <a:ext uri="{FF2B5EF4-FFF2-40B4-BE49-F238E27FC236}">
                  <a16:creationId xmlns:a16="http://schemas.microsoft.com/office/drawing/2014/main" id="{E9BAE89F-84AD-DD75-F980-0CF656B5887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21" name="object 44">
              <a:extLst>
                <a:ext uri="{FF2B5EF4-FFF2-40B4-BE49-F238E27FC236}">
                  <a16:creationId xmlns:a16="http://schemas.microsoft.com/office/drawing/2014/main" id="{99682EA0-B090-B691-A51C-16EAC6F1DDC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C94C66F-B99C-08A0-846B-C1C02E5FE7AA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59D29BA1-DE97-8773-83C6-0318CE2E1125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D7345C74-A594-7F2D-0CAA-F2AA5555FB7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13D30E19-F9AB-ACCA-15D7-11EBB7D1535F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438000A4-6689-EC5B-E552-C84B927A12DA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1D21E654-746B-3DA3-E4AF-2D84773B1161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449530BF-7D10-0453-7367-AFAC07E15809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9">
              <a:extLst>
                <a:ext uri="{FF2B5EF4-FFF2-40B4-BE49-F238E27FC236}">
                  <a16:creationId xmlns:a16="http://schemas.microsoft.com/office/drawing/2014/main" id="{4B32CDEA-ACE9-4673-42EF-8FC65A51E60D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>
              <a:extLst>
                <a:ext uri="{FF2B5EF4-FFF2-40B4-BE49-F238E27FC236}">
                  <a16:creationId xmlns:a16="http://schemas.microsoft.com/office/drawing/2014/main" id="{63DA4D33-634E-6E05-6FAC-81C1FB2D1A7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">
              <a:extLst>
                <a:ext uri="{FF2B5EF4-FFF2-40B4-BE49-F238E27FC236}">
                  <a16:creationId xmlns:a16="http://schemas.microsoft.com/office/drawing/2014/main" id="{A6BF244C-10A6-942D-2343-A4C8DB5C7EE5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029093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C8A746A0-D88A-5C53-5A06-F54C1D869641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6C27EC81-447C-2CC2-6F59-566EEEE6D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A3D8776-3BA4-6051-4EA4-8E06E04F76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765485E0-32FA-94B3-DE92-32D22C94DC75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8BFB392-69E2-2B04-A2F6-67AEDE3B0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2EA6F99-5219-0143-4556-A4277AC04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E142AD-FB09-A865-294E-BFC49F7BBF67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0878B215-31A3-458E-C348-FF10F80B25B1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E40D53F7-DD98-87F1-AF7C-CBF4E0B7B12C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103631DB-CE4E-AB02-E6FE-3AD791C0A412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0923F4A8-3C3A-7C41-D18B-624C83EA6CB0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14">
            <a:extLst>
              <a:ext uri="{FF2B5EF4-FFF2-40B4-BE49-F238E27FC236}">
                <a16:creationId xmlns:a16="http://schemas.microsoft.com/office/drawing/2014/main" id="{09954867-B484-B9D1-19C4-1CB5E4BF544C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28704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9544E5BB-DE85-3FD3-160A-EFEE1C08ACBC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42E3E077-D28F-5C6A-1BD3-C7C9A9DB9800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067849D-8BA2-A097-0A4B-C5672DFBD471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24" name="object 5">
              <a:extLst>
                <a:ext uri="{FF2B5EF4-FFF2-40B4-BE49-F238E27FC236}">
                  <a16:creationId xmlns:a16="http://schemas.microsoft.com/office/drawing/2014/main" id="{EEFD8C1E-25A7-0D1E-B89F-C7ACB5733426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6">
              <a:extLst>
                <a:ext uri="{FF2B5EF4-FFF2-40B4-BE49-F238E27FC236}">
                  <a16:creationId xmlns:a16="http://schemas.microsoft.com/office/drawing/2014/main" id="{CAB143EC-55B3-A0A2-8A70-A09847F4BE5F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7">
              <a:extLst>
                <a:ext uri="{FF2B5EF4-FFF2-40B4-BE49-F238E27FC236}">
                  <a16:creationId xmlns:a16="http://schemas.microsoft.com/office/drawing/2014/main" id="{B0D159B4-2880-AFD4-C086-57E8BDC865C3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8">
              <a:extLst>
                <a:ext uri="{FF2B5EF4-FFF2-40B4-BE49-F238E27FC236}">
                  <a16:creationId xmlns:a16="http://schemas.microsoft.com/office/drawing/2014/main" id="{D0ECA288-497E-50F3-5F29-222E0A97D9B7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9">
              <a:extLst>
                <a:ext uri="{FF2B5EF4-FFF2-40B4-BE49-F238E27FC236}">
                  <a16:creationId xmlns:a16="http://schemas.microsoft.com/office/drawing/2014/main" id="{CD9C54E6-2CEB-B4F8-7026-D59662D8BF16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0">
              <a:extLst>
                <a:ext uri="{FF2B5EF4-FFF2-40B4-BE49-F238E27FC236}">
                  <a16:creationId xmlns:a16="http://schemas.microsoft.com/office/drawing/2014/main" id="{E6F43DDB-6E44-3C73-8186-FCC51270F5ED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41">
            <a:extLst>
              <a:ext uri="{FF2B5EF4-FFF2-40B4-BE49-F238E27FC236}">
                <a16:creationId xmlns:a16="http://schemas.microsoft.com/office/drawing/2014/main" id="{C79E968A-2FED-888A-F795-F4C56AEDE3CD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32" name="object 42">
              <a:extLst>
                <a:ext uri="{FF2B5EF4-FFF2-40B4-BE49-F238E27FC236}">
                  <a16:creationId xmlns:a16="http://schemas.microsoft.com/office/drawing/2014/main" id="{2EC6E6E0-D2E0-0D0A-D1D3-D5D4517CD86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33" name="object 43">
              <a:extLst>
                <a:ext uri="{FF2B5EF4-FFF2-40B4-BE49-F238E27FC236}">
                  <a16:creationId xmlns:a16="http://schemas.microsoft.com/office/drawing/2014/main" id="{DBEEF7C1-F13B-77C8-EA33-B73CDE8D80D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34" name="object 44">
              <a:extLst>
                <a:ext uri="{FF2B5EF4-FFF2-40B4-BE49-F238E27FC236}">
                  <a16:creationId xmlns:a16="http://schemas.microsoft.com/office/drawing/2014/main" id="{C905EA94-AB9E-ABD9-3FD1-652E371D699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5" name="object 14">
            <a:extLst>
              <a:ext uri="{FF2B5EF4-FFF2-40B4-BE49-F238E27FC236}">
                <a16:creationId xmlns:a16="http://schemas.microsoft.com/office/drawing/2014/main" id="{0B39A8C2-A782-7E46-A991-7B49298C49CB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4">
            <a:extLst>
              <a:ext uri="{FF2B5EF4-FFF2-40B4-BE49-F238E27FC236}">
                <a16:creationId xmlns:a16="http://schemas.microsoft.com/office/drawing/2014/main" id="{6A64CFD2-BC17-102D-3437-AB2BFDC0472E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4">
            <a:extLst>
              <a:ext uri="{FF2B5EF4-FFF2-40B4-BE49-F238E27FC236}">
                <a16:creationId xmlns:a16="http://schemas.microsoft.com/office/drawing/2014/main" id="{DE2A515A-8E4A-034B-54F7-4568D7014BCE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4">
            <a:extLst>
              <a:ext uri="{FF2B5EF4-FFF2-40B4-BE49-F238E27FC236}">
                <a16:creationId xmlns:a16="http://schemas.microsoft.com/office/drawing/2014/main" id="{11C9A416-AFEF-874C-5B20-C22677B0A0ED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1614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3361FB7B-32C7-3F96-43FB-AD4ABE3B40CD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10565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79FA25E1-F67B-4164-4B1C-2B5D5F9F0E84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7636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42E44CED-9F38-9441-1595-E6728D104FED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0453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394938F-7D7A-CEBC-9664-B6C9FEE2E48E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6DD9273-EB0D-B513-6157-31415EFAB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43AF6EC-DA9C-ABB9-BBA0-68838C8D1D98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058072A9-51E2-A67B-3ACF-ED4C4818DD56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A35E35AA-E8A3-3DAD-AA6C-35DA6784FD0F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DDD07846-42E1-C516-C70D-8F44F1AC9F32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B9F55937-D4F4-B19C-9C2E-B6874A82C9F4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78550648-4255-F606-EEF1-A147EEB0FF7E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0484FFD4-E660-5157-BC1B-65DD5EDEE30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187DADFE-A5F7-234F-F181-FA629FBD81E3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0E398051-643F-F008-B3AB-E495817CB9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798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BDB8EBE-B13A-29E0-396C-37E88EE8FEEF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AD2EFCFD-97A0-E87C-BEF3-890251510577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30EA962-E630-F5A4-A183-8A02A1CD7F21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FD3852BE-0F0D-2A8D-4DBF-289C2A36687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8ADA83AF-A3E3-47E6-5D40-AC6420AD0CA6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DEE6173E-E8BC-5FF2-82D3-09025CABDA51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4">
            <a:extLst>
              <a:ext uri="{FF2B5EF4-FFF2-40B4-BE49-F238E27FC236}">
                <a16:creationId xmlns:a16="http://schemas.microsoft.com/office/drawing/2014/main" id="{7DBF6428-3C5F-AE62-8579-0C76209B1CAA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56ED2D68-BB94-D8EF-139A-C975D333EC0B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31C3A8B7-C57D-1FDA-5946-D3AD29F7200F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EC8BDDAD-1F86-26F9-3A2A-FF9EFA0B4B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629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2EE9A57-5374-77BE-E209-0B4975415C5D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C257331-A23D-5069-AB93-D71B47E28C7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E4A63F7F-5735-98CC-6654-6FD726624F84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50AD0297-3B8D-AAF7-2D06-6B65FA967BF8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3FEB7017-8D7A-6EB9-2002-2B620C4E274E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88AAA69A-9822-0239-4345-6F32261A9470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A9A9CABF-68CC-16A0-DB7F-C79B12E88C46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B15FA2A3-A62B-B6D1-6791-A0ED0312E741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FA2B22ED-10E1-679E-9F4C-F1C51701A048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24F539FE-4EA5-9E1E-5F06-873E85690C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31149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8F3AA3C-D6DA-BBDF-7A82-CD13756C0234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170038E-5B5A-E38E-D721-900D52CFCE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D8797D2-02EF-4AF8-89AB-2B77759A3FC4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C95DB621-E223-7166-5C7F-624DC057AA59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3AA9A30A-1016-8935-E9C2-5A04C8EDDA79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B956F7AE-E7FE-D149-9C16-70B5C90BB670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5976E725-7EAC-E526-5D4F-0CF32E97FA18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28029041-CD5C-79A5-D68D-6D9A299113F0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7964C594-41B5-B97B-3BB5-16496D691887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12683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1D14BE8F-1428-FD19-15E8-F2C41AA139A3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9" name="object 41">
            <a:extLst>
              <a:ext uri="{FF2B5EF4-FFF2-40B4-BE49-F238E27FC236}">
                <a16:creationId xmlns:a16="http://schemas.microsoft.com/office/drawing/2014/main" id="{3F6DEC8B-8190-3A11-A142-DD3FEB39527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0" name="object 42">
              <a:extLst>
                <a:ext uri="{FF2B5EF4-FFF2-40B4-BE49-F238E27FC236}">
                  <a16:creationId xmlns:a16="http://schemas.microsoft.com/office/drawing/2014/main" id="{132E679F-5032-9A80-74A7-06C3D6B7BEE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1" name="object 43">
              <a:extLst>
                <a:ext uri="{FF2B5EF4-FFF2-40B4-BE49-F238E27FC236}">
                  <a16:creationId xmlns:a16="http://schemas.microsoft.com/office/drawing/2014/main" id="{6A0DF2F4-5225-A34D-CF8D-9064CA4935A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889C7919-FA85-4850-B131-970BAA83904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1B4EE6-50C6-9508-C80F-6BBEEFDBA80D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F93D7A20-1E29-F482-1DCB-E05CB8D191C3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2813CBCD-3FC9-BE16-12E8-6FF5C24916F4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4337FD1B-6FD7-D6F4-E3B6-C946211C139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EC49471B-8A40-24A1-FAB9-142AC6129E90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8E8D553B-4B0D-4D73-9647-EB1C4EB7B203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3C085CA5-2CF8-1ECD-32D0-481B7C2B4D9E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271319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8C8DF320-B523-F7AF-43C8-8A7A9F504C2A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282750AE-240C-0082-519C-F16B3FC822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AD5E9D-E9B0-7721-C4AA-E3B52F6777A9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DCE39E0C-D7AC-37BC-2A15-422F39F0B023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E5E0FEC7-068F-936B-DAFD-A346F71E72EB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360FE907-5A76-0CC7-A328-DF06F7D68EE1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FE998867-34F6-C1F4-89A6-577C0FAFD4BA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773DE1D-408F-A4A4-D94F-EF791465D5B9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D973498-EB55-1DD8-C952-B37C9D35D990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18027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4F72778B-0C71-38C4-E3BA-587545B2B28D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9" name="object 41">
            <a:extLst>
              <a:ext uri="{FF2B5EF4-FFF2-40B4-BE49-F238E27FC236}">
                <a16:creationId xmlns:a16="http://schemas.microsoft.com/office/drawing/2014/main" id="{347A1524-94B4-23F8-9E3D-B22AE5E158F2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0" name="object 42">
              <a:extLst>
                <a:ext uri="{FF2B5EF4-FFF2-40B4-BE49-F238E27FC236}">
                  <a16:creationId xmlns:a16="http://schemas.microsoft.com/office/drawing/2014/main" id="{E6B8848E-99C5-FD31-0968-EB0FC68AFBB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1" name="object 43">
              <a:extLst>
                <a:ext uri="{FF2B5EF4-FFF2-40B4-BE49-F238E27FC236}">
                  <a16:creationId xmlns:a16="http://schemas.microsoft.com/office/drawing/2014/main" id="{19FB3FF3-BEDD-78DE-6C93-5665654830D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BCC1F275-D53E-67CB-54BA-C0633203CF5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E5BDB17-96A5-956B-DADF-52041E5299E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260A0945-558D-C60A-2E9D-1E1601E1D8B3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A84D7A78-FC64-706A-BF3B-D8B4F9366C95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A382CFB3-7D55-B2FA-ECFD-36CF9B70D30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7AEFDA5D-76C2-DD1E-3B15-6F4DE037D323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70DD957A-30EF-4186-89FD-453976985BCD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4D199EB4-551E-E900-E95C-4D1E52F11A1A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578945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grpSp>
        <p:nvGrpSpPr>
          <p:cNvPr id="2" name="object 41">
            <a:extLst>
              <a:ext uri="{FF2B5EF4-FFF2-40B4-BE49-F238E27FC236}">
                <a16:creationId xmlns:a16="http://schemas.microsoft.com/office/drawing/2014/main" id="{6464DD71-6FEB-0D04-6DA6-F3FA84785094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8" name="object 42">
              <a:extLst>
                <a:ext uri="{FF2B5EF4-FFF2-40B4-BE49-F238E27FC236}">
                  <a16:creationId xmlns:a16="http://schemas.microsoft.com/office/drawing/2014/main" id="{A42DC32A-B324-A4B4-69F5-36A23E3CED3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0" name="object 43">
              <a:extLst>
                <a:ext uri="{FF2B5EF4-FFF2-40B4-BE49-F238E27FC236}">
                  <a16:creationId xmlns:a16="http://schemas.microsoft.com/office/drawing/2014/main" id="{A3CB1F3B-8AD4-53E5-3554-3AEC914E410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75278A35-BCB2-B114-4221-A511C86E46D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8168617-EF27-30E9-604C-713437952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66123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grpSp>
        <p:nvGrpSpPr>
          <p:cNvPr id="9" name="object 41">
            <a:extLst>
              <a:ext uri="{FF2B5EF4-FFF2-40B4-BE49-F238E27FC236}">
                <a16:creationId xmlns:a16="http://schemas.microsoft.com/office/drawing/2014/main" id="{69E12DCD-4114-064B-64CE-839E132A4E44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0" name="object 42">
              <a:extLst>
                <a:ext uri="{FF2B5EF4-FFF2-40B4-BE49-F238E27FC236}">
                  <a16:creationId xmlns:a16="http://schemas.microsoft.com/office/drawing/2014/main" id="{C789B253-367F-1CF4-2B16-7DB2EA9A244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1" name="object 43">
              <a:extLst>
                <a:ext uri="{FF2B5EF4-FFF2-40B4-BE49-F238E27FC236}">
                  <a16:creationId xmlns:a16="http://schemas.microsoft.com/office/drawing/2014/main" id="{16679836-CFCA-150A-B246-D4DD1751E43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0DAC489E-34A5-8F34-CCBD-EA044DDFA4E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4" name="object 7">
            <a:extLst>
              <a:ext uri="{FF2B5EF4-FFF2-40B4-BE49-F238E27FC236}">
                <a16:creationId xmlns:a16="http://schemas.microsoft.com/office/drawing/2014/main" id="{F7E96FE6-2646-E999-A401-29455167E5D0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>
            <a:extLst>
              <a:ext uri="{FF2B5EF4-FFF2-40B4-BE49-F238E27FC236}">
                <a16:creationId xmlns:a16="http://schemas.microsoft.com/office/drawing/2014/main" id="{6A392102-239A-B878-C0A5-AA24159FEBD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97AFF27-8DCB-FCDE-E50F-960CC42398BB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7735C584-86D8-BD43-78AB-2A6AA81A8B18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50F08880-DDEF-312A-2B2C-3E717663DB03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52E8D76E-D422-162C-EE7A-48353C687F45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3">
            <a:extLst>
              <a:ext uri="{FF2B5EF4-FFF2-40B4-BE49-F238E27FC236}">
                <a16:creationId xmlns:a16="http://schemas.microsoft.com/office/drawing/2014/main" id="{6E801150-3446-30AB-5655-0EBC1CEEEE27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4">
            <a:extLst>
              <a:ext uri="{FF2B5EF4-FFF2-40B4-BE49-F238E27FC236}">
                <a16:creationId xmlns:a16="http://schemas.microsoft.com/office/drawing/2014/main" id="{EE610C0D-42C8-F90E-ADB3-CC18684BE686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5">
            <a:extLst>
              <a:ext uri="{FF2B5EF4-FFF2-40B4-BE49-F238E27FC236}">
                <a16:creationId xmlns:a16="http://schemas.microsoft.com/office/drawing/2014/main" id="{D9D39D8C-0BBD-2F0D-B2C0-4DAC572F91BB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4">
            <a:extLst>
              <a:ext uri="{FF2B5EF4-FFF2-40B4-BE49-F238E27FC236}">
                <a16:creationId xmlns:a16="http://schemas.microsoft.com/office/drawing/2014/main" id="{4DC9C236-27F9-DF78-CF44-BDDEAD3661D6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4">
            <a:extLst>
              <a:ext uri="{FF2B5EF4-FFF2-40B4-BE49-F238E27FC236}">
                <a16:creationId xmlns:a16="http://schemas.microsoft.com/office/drawing/2014/main" id="{A6AED14E-FE46-35A6-3A13-B3D20CFBE4E3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4">
            <a:extLst>
              <a:ext uri="{FF2B5EF4-FFF2-40B4-BE49-F238E27FC236}">
                <a16:creationId xmlns:a16="http://schemas.microsoft.com/office/drawing/2014/main" id="{13CC1EB3-2C8D-F9BC-F8F1-7A9C9EC3BDE4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00906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DDC656-9A2F-AF01-1F42-1EC5A049A48C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D1817153-0B22-D297-B302-245E320E25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16C3B2F-3159-1896-DD41-8BD783FAEE2E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3029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073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94617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3296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2079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14497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79313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10732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104716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470007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2708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95448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17689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93687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4320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96494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23664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539914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">
  <p:cSld name="1_Contents Slid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/>
          <p:nvPr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 extrusionOk="0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" name="Google Shape;38;p12"/>
          <p:cNvGrpSpPr/>
          <p:nvPr/>
        </p:nvGrpSpPr>
        <p:grpSpPr>
          <a:xfrm>
            <a:off x="10681097" y="5820975"/>
            <a:ext cx="651093" cy="708475"/>
            <a:chOff x="5598848" y="1620229"/>
            <a:chExt cx="2189904" cy="2382902"/>
          </a:xfrm>
        </p:grpSpPr>
        <p:pic>
          <p:nvPicPr>
            <p:cNvPr id="39" name="Google Shape;39;p1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41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" name="Google Shape;42;p12"/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 extrusionOk="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 extrusionOk="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 extrusionOk="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 extrusionOk="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 extrusionOk="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 extrusionOk="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 extrusionOk="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 extrusionOk="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 extrusionOk="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 extrusionOk="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 extrusionOk="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 extrusionOk="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 extrusionOk="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 extrusionOk="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 extrusionOk="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4705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" name="Google Shape;43;p12"/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44" name="Google Shape;44;p12"/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 extrusionOk="0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12"/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 extrusionOk="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12"/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12"/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12"/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 extrusionOk="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2"/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 extrusionOk="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2"/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 extrusionOk="0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12"/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 extrusionOk="0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12"/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 extrusionOk="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4705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" name="Google Shape;53;p12"/>
          <p:cNvSpPr txBox="1">
            <a:spLocks noGrp="1"/>
          </p:cNvSpPr>
          <p:nvPr>
            <p:ph type="ft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icksand"/>
              <a:buNone/>
              <a:defRPr sz="4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5" name="Google Shape;55;p12" descr="A picture containing 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8512" y="5755005"/>
            <a:ext cx="887325" cy="86680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•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NTR"/>
              <a:buChar char="-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TR"/>
              <a:buChar char="-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858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9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50.xml"/><Relationship Id="rId34" Type="http://schemas.openxmlformats.org/officeDocument/2006/relationships/slideLayout" Target="../slideLayouts/slideLayout63.xml"/><Relationship Id="rId42" Type="http://schemas.openxmlformats.org/officeDocument/2006/relationships/slideLayout" Target="../slideLayouts/slideLayout71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9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32" Type="http://schemas.openxmlformats.org/officeDocument/2006/relationships/slideLayout" Target="../slideLayouts/slideLayout61.xml"/><Relationship Id="rId37" Type="http://schemas.openxmlformats.org/officeDocument/2006/relationships/slideLayout" Target="../slideLayouts/slideLayout66.xml"/><Relationship Id="rId40" Type="http://schemas.openxmlformats.org/officeDocument/2006/relationships/slideLayout" Target="../slideLayouts/slideLayout69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36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slideLayout" Target="../slideLayouts/slideLayout60.xml"/><Relationship Id="rId44" Type="http://schemas.openxmlformats.org/officeDocument/2006/relationships/slideLayout" Target="../slideLayouts/slideLayout73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9.xml"/><Relationship Id="rId35" Type="http://schemas.openxmlformats.org/officeDocument/2006/relationships/slideLayout" Target="../slideLayouts/slideLayout64.xml"/><Relationship Id="rId43" Type="http://schemas.openxmlformats.org/officeDocument/2006/relationships/slideLayout" Target="../slideLayouts/slideLayout72.xml"/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33" Type="http://schemas.openxmlformats.org/officeDocument/2006/relationships/slideLayout" Target="../slideLayouts/slideLayout62.xml"/><Relationship Id="rId38" Type="http://schemas.openxmlformats.org/officeDocument/2006/relationships/slideLayout" Target="../slideLayouts/slideLayout67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49.xml"/><Relationship Id="rId41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icksand"/>
              <a:buNone/>
              <a:defRPr sz="4400" b="0" i="0" u="none" strike="noStrike" cap="none">
                <a:solidFill>
                  <a:schemeClr val="l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icksand Medium"/>
              <a:buNone/>
              <a:defRPr sz="22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TR"/>
              <a:buChar char="-"/>
              <a:defRPr sz="18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TR"/>
              <a:buChar char="-"/>
              <a:defRPr sz="1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ftr" idx="11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" name="Google Shape;13;p10" descr="Icon&#10;&#10;Description automatically generated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10664840" y="5816863"/>
            <a:ext cx="667048" cy="72300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6B8AB5D8-F2E6-4D54-CF6E-97F9D4221D32}"/>
              </a:ext>
            </a:extLst>
          </p:cNvPr>
          <p:cNvPicPr>
            <a:picLocks noChangeAspect="1"/>
          </p:cNvPicPr>
          <p:nvPr userDrawn="1"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4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685" r:id="rId28"/>
    <p:sldLayoutId id="2147483686" r:id="rId29"/>
    <p:sldLayoutId id="2147483687" r:id="rId30"/>
    <p:sldLayoutId id="2147483693" r:id="rId31"/>
    <p:sldLayoutId id="2147483694" r:id="rId32"/>
    <p:sldLayoutId id="2147483695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705" r:id="rId43"/>
    <p:sldLayoutId id="2147483735" r:id="rId4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1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Markets and behaviour change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How to get customers to pay for your product or service: lessons learned from market-based approaches to sanitation and providing safe water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Lauren </a:t>
            </a:r>
            <a:r>
              <a:rPr lang="en-GB" dirty="0" err="1"/>
              <a:t>Cuscuna</a:t>
            </a:r>
            <a:r>
              <a:rPr lang="en-GB" dirty="0"/>
              <a:t> - Safe Water Network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Sarah Custer Lalanne - International Development Enterprises (</a:t>
            </a:r>
            <a:r>
              <a:rPr lang="en-GB" dirty="0" err="1"/>
              <a:t>iDE</a:t>
            </a:r>
            <a:r>
              <a:rPr lang="en-GB" dirty="0"/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Joke </a:t>
            </a:r>
            <a:r>
              <a:rPr lang="en-GB" dirty="0" err="1"/>
              <a:t>LaPoole</a:t>
            </a:r>
            <a:r>
              <a:rPr lang="en-GB" dirty="0"/>
              <a:t> - Max </a:t>
            </a:r>
            <a:r>
              <a:rPr lang="en-GB" dirty="0" err="1"/>
              <a:t>Tapwater</a:t>
            </a: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Marleen </a:t>
            </a:r>
            <a:r>
              <a:rPr lang="en-GB" dirty="0" err="1"/>
              <a:t>Nelisse</a:t>
            </a:r>
            <a:r>
              <a:rPr lang="en-GB" dirty="0"/>
              <a:t> - </a:t>
            </a:r>
            <a:r>
              <a:rPr lang="en-GB" dirty="0" err="1"/>
              <a:t>Safisana</a:t>
            </a: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Kat Pentecost - Stone Family Foundation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Tyler Roy - Whitten &amp; Roy Partnership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49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icksand"/>
              <a:buNone/>
            </a:pPr>
            <a:r>
              <a:rPr lang="en-GB"/>
              <a:t>Agenda</a:t>
            </a:r>
            <a:endParaRPr/>
          </a:p>
        </p:txBody>
      </p:sp>
      <p:sp>
        <p:nvSpPr>
          <p:cNvPr id="358" name="Google Shape;358;p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39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GB" b="1"/>
              <a:t>Introduction</a:t>
            </a:r>
            <a:r>
              <a:rPr lang="en-GB"/>
              <a:t> - Tyler Roy, WRP </a:t>
            </a:r>
            <a:endParaRPr/>
          </a:p>
          <a:p>
            <a:pPr marL="139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/>
          </a:p>
          <a:p>
            <a:pPr marL="139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b="1"/>
          </a:p>
          <a:p>
            <a:pPr marL="139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GB" b="1"/>
              <a:t>Warm-up</a:t>
            </a:r>
            <a:endParaRPr b="1"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GB" b="1"/>
              <a:t>One-minute pitches </a:t>
            </a:r>
            <a:r>
              <a:rPr lang="en-GB"/>
              <a:t>- IDE, </a:t>
            </a:r>
            <a:r>
              <a:rPr lang="en-GB" err="1"/>
              <a:t>Safisana</a:t>
            </a:r>
            <a:r>
              <a:rPr lang="en-GB"/>
              <a:t>, Max </a:t>
            </a:r>
            <a:r>
              <a:rPr lang="en-GB" err="1"/>
              <a:t>Tapwater</a:t>
            </a:r>
            <a:r>
              <a:rPr lang="en-GB"/>
              <a:t>, SFF and SWN  </a:t>
            </a:r>
            <a:endParaRPr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b="1"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GB" b="1"/>
              <a:t>Case Studies</a:t>
            </a:r>
            <a:r>
              <a:rPr lang="en-GB"/>
              <a:t> </a:t>
            </a:r>
            <a:endParaRPr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/>
          </a:p>
          <a:p>
            <a:pPr marL="12573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GB"/>
              <a:t>Audience joins a break-out group - presentation with Q&amp;A</a:t>
            </a:r>
            <a:endParaRPr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/>
          </a:p>
          <a:p>
            <a:pPr marL="10541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GB"/>
              <a:t>Audience joins a second break-out group  - presentation with Q&amp;A</a:t>
            </a:r>
            <a:endParaRPr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b="1"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GB" b="1"/>
              <a:t>Audience feedback and concluding remarks</a:t>
            </a:r>
            <a:endParaRPr b="1"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7300" y="1495288"/>
            <a:ext cx="6874658" cy="4119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2f88f1bb16_0_755"/>
          <p:cNvSpPr txBox="1">
            <a:spLocks noGrp="1"/>
          </p:cNvSpPr>
          <p:nvPr>
            <p:ph type="title"/>
          </p:nvPr>
        </p:nvSpPr>
        <p:spPr>
          <a:xfrm>
            <a:off x="4524260" y="194600"/>
            <a:ext cx="7232100" cy="43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Quicksand"/>
              <a:buNone/>
            </a:pPr>
            <a:r>
              <a:rPr lang="en-GB" dirty="0">
                <a:solidFill>
                  <a:schemeClr val="accent1"/>
                </a:solidFill>
              </a:rPr>
              <a:t>Results Framework</a:t>
            </a:r>
            <a:endParaRPr dirty="0">
              <a:solidFill>
                <a:schemeClr val="accent1"/>
              </a:solidFill>
            </a:endParaRPr>
          </a:p>
        </p:txBody>
      </p:sp>
      <p:pic>
        <p:nvPicPr>
          <p:cNvPr id="362" name="Google Shape;362;g22f88f1bb16_0_7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437" y="1297438"/>
            <a:ext cx="5712874" cy="473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"/>
          <p:cNvSpPr txBox="1"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Quicksand"/>
              <a:buNone/>
            </a:pPr>
            <a:r>
              <a:rPr lang="en-GB"/>
              <a:t>One-minute pitches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7B953A-C7F1-A547-0ECC-1BA20FD399B6}"/>
              </a:ext>
            </a:extLst>
          </p:cNvPr>
          <p:cNvSpPr/>
          <p:nvPr/>
        </p:nvSpPr>
        <p:spPr>
          <a:xfrm>
            <a:off x="10501460" y="5599522"/>
            <a:ext cx="1376313" cy="11500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68" name="Google Shape;368;g22f88f1bb16_0_4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152698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22f88f1bb16_0_405"/>
          <p:cNvSpPr txBox="1">
            <a:spLocks noGrp="1"/>
          </p:cNvSpPr>
          <p:nvPr>
            <p:ph type="title"/>
          </p:nvPr>
        </p:nvSpPr>
        <p:spPr>
          <a:xfrm>
            <a:off x="-2596215" y="312388"/>
            <a:ext cx="7232100" cy="43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Quicksand"/>
              <a:buNone/>
            </a:pPr>
            <a:r>
              <a:rPr lang="en-GB" b="1">
                <a:solidFill>
                  <a:schemeClr val="bg1"/>
                </a:solidFill>
              </a:rPr>
              <a:t>iSEA Cambodia</a:t>
            </a:r>
            <a:endParaRPr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6"/>
          <p:cNvSpPr txBox="1">
            <a:spLocks noGrp="1"/>
          </p:cNvSpPr>
          <p:nvPr>
            <p:ph type="title"/>
          </p:nvPr>
        </p:nvSpPr>
        <p:spPr>
          <a:xfrm>
            <a:off x="4524260" y="194600"/>
            <a:ext cx="7232100" cy="43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Quicksand"/>
              <a:buNone/>
            </a:pPr>
            <a:r>
              <a:rPr lang="en-GB" sz="4400" dirty="0" err="1">
                <a:solidFill>
                  <a:schemeClr val="bg1"/>
                </a:solidFill>
              </a:rPr>
              <a:t>iDE</a:t>
            </a:r>
            <a:r>
              <a:rPr lang="en-GB" sz="4400" dirty="0">
                <a:solidFill>
                  <a:schemeClr val="bg1"/>
                </a:solidFill>
              </a:rPr>
              <a:t> Ethiopia</a:t>
            </a:r>
            <a:endParaRPr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8"/>
          <p:cNvSpPr txBox="1">
            <a:spLocks noGrp="1"/>
          </p:cNvSpPr>
          <p:nvPr>
            <p:ph type="body" idx="2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2200"/>
              <a:buFont typeface="Quicksand Medium"/>
              <a:buNone/>
            </a:pPr>
            <a:r>
              <a:rPr lang="en-GB"/>
              <a:t>Max </a:t>
            </a:r>
            <a:r>
              <a:rPr lang="en-GB" err="1"/>
              <a:t>TapWater</a:t>
            </a:r>
            <a:r>
              <a:rPr lang="en-GB"/>
              <a:t>, Bangladesh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2200"/>
              <a:buFont typeface="Quicksand Medium"/>
              <a:buNone/>
            </a:pPr>
            <a:r>
              <a:rPr lang="en-GB"/>
              <a:t>Joke Le Poole</a:t>
            </a: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43F705-C332-F131-09E6-9664DB65D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4329" y="5845175"/>
            <a:ext cx="876300" cy="863600"/>
          </a:xfrm>
          <a:prstGeom prst="rect">
            <a:avLst/>
          </a:prstGeom>
          <a:noFill/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6BDC6FB2-B277-5C08-BB7F-0BBB68BDB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933" y="12547"/>
            <a:ext cx="12211756" cy="559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1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E13A00-8FE7-8443-8F60-A2BEFFE67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04" y="0"/>
            <a:ext cx="12205855" cy="56467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8E0DC2-6720-118C-0E57-0E2E93B4D72B}"/>
              </a:ext>
            </a:extLst>
          </p:cNvPr>
          <p:cNvSpPr/>
          <p:nvPr/>
        </p:nvSpPr>
        <p:spPr>
          <a:xfrm>
            <a:off x="7123339" y="3599089"/>
            <a:ext cx="5068660" cy="2047876"/>
          </a:xfrm>
          <a:prstGeom prst="rect">
            <a:avLst/>
          </a:prstGeom>
          <a:solidFill>
            <a:srgbClr val="FA5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6" name="Google Shape;406;p8"/>
          <p:cNvSpPr txBox="1">
            <a:spLocks noGrp="1"/>
          </p:cNvSpPr>
          <p:nvPr>
            <p:ph type="body" idx="2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2200"/>
              <a:buFont typeface="Quicksand Medium"/>
              <a:buNone/>
            </a:pPr>
            <a:r>
              <a:rPr lang="en-GB" err="1"/>
              <a:t>Safisana</a:t>
            </a:r>
            <a:r>
              <a:rPr lang="en-GB"/>
              <a:t>, Ghana 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2200"/>
              <a:buFont typeface="Quicksand Medium"/>
              <a:buNone/>
            </a:pPr>
            <a:r>
              <a:rPr lang="en-GB"/>
              <a:t>Marlene </a:t>
            </a:r>
            <a:r>
              <a:rPr lang="en-GB" err="1"/>
              <a:t>Nelisse</a:t>
            </a:r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4F81C7-9238-9016-5E3D-6A258DC6E8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4329" y="5845175"/>
            <a:ext cx="876300" cy="863600"/>
          </a:xfrm>
          <a:prstGeom prst="rect">
            <a:avLst/>
          </a:prstGeom>
          <a:noFill/>
        </p:spPr>
      </p:pic>
      <p:pic>
        <p:nvPicPr>
          <p:cNvPr id="4" name="Picture 5" descr="Text&#10;&#10;Description automatically generated">
            <a:extLst>
              <a:ext uri="{FF2B5EF4-FFF2-40B4-BE49-F238E27FC236}">
                <a16:creationId xmlns:a16="http://schemas.microsoft.com/office/drawing/2014/main" id="{78037A8A-06A4-5892-8856-362A07CEF5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0471" y="3621509"/>
            <a:ext cx="2083254" cy="208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328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8"/>
          <p:cNvSpPr txBox="1">
            <a:spLocks noGrp="1"/>
          </p:cNvSpPr>
          <p:nvPr>
            <p:ph type="body" idx="2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2200"/>
              <a:buFont typeface="Quicksand Medium"/>
              <a:buNone/>
            </a:pPr>
            <a:r>
              <a:rPr lang="en-GB" dirty="0"/>
              <a:t>The Stone Family Foundation and </a:t>
            </a:r>
            <a:r>
              <a:rPr lang="en-GB" dirty="0" err="1"/>
              <a:t>iSEA</a:t>
            </a:r>
            <a:r>
              <a:rPr lang="en-GB" dirty="0"/>
              <a:t>, Cambodia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9B9B"/>
              </a:buClr>
              <a:buSzPts val="2200"/>
              <a:buFont typeface="Quicksand Medium"/>
              <a:buNone/>
            </a:pPr>
            <a:r>
              <a:rPr lang="en-GB" dirty="0"/>
              <a:t>Kathryn Pentecost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43F705-C332-F131-09E6-9664DB65D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4329" y="5845175"/>
            <a:ext cx="876300" cy="863600"/>
          </a:xfrm>
          <a:prstGeom prst="rect">
            <a:avLst/>
          </a:prstGeom>
          <a:noFill/>
        </p:spPr>
      </p:pic>
      <p:pic>
        <p:nvPicPr>
          <p:cNvPr id="20" name="Picture 20" descr="A picture containing tree, outdoor, ground, person&#10;&#10;Description automatically generated">
            <a:extLst>
              <a:ext uri="{FF2B5EF4-FFF2-40B4-BE49-F238E27FC236}">
                <a16:creationId xmlns:a16="http://schemas.microsoft.com/office/drawing/2014/main" id="{30C2D70F-6D93-E650-9DA7-6ED56DE0F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0000"/>
                    </a14:imgEffect>
                    <a14:imgEffect>
                      <a14:colorTemperature colorTemp="6910"/>
                    </a14:imgEffect>
                    <a14:imgEffect>
                      <a14:brightnessContrast bright="13000" contrast="-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482"/>
            <a:ext cx="5552016" cy="5599536"/>
          </a:xfrm>
          <a:prstGeom prst="rect">
            <a:avLst/>
          </a:prstGeom>
        </p:spPr>
      </p:pic>
      <p:pic>
        <p:nvPicPr>
          <p:cNvPr id="21" name="Picture 21">
            <a:extLst>
              <a:ext uri="{FF2B5EF4-FFF2-40B4-BE49-F238E27FC236}">
                <a16:creationId xmlns:a16="http://schemas.microsoft.com/office/drawing/2014/main" id="{47F0C4B9-FB8B-2490-BA3A-1E34060A84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6343" y="5207"/>
            <a:ext cx="6585657" cy="559703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6AE52B-5564-27E8-44BE-2CB83F88E5BB}"/>
              </a:ext>
            </a:extLst>
          </p:cNvPr>
          <p:cNvSpPr/>
          <p:nvPr/>
        </p:nvSpPr>
        <p:spPr>
          <a:xfrm>
            <a:off x="5552016" y="0"/>
            <a:ext cx="89856" cy="5914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B5046F-AA7A-1A71-B65A-25530B59C662}"/>
              </a:ext>
            </a:extLst>
          </p:cNvPr>
          <p:cNvSpPr/>
          <p:nvPr/>
        </p:nvSpPr>
        <p:spPr>
          <a:xfrm rot="16200000">
            <a:off x="6072084" y="-473179"/>
            <a:ext cx="47835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71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g22f88f1bb16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3891"/>
            <a:ext cx="12192000" cy="7167418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g22f88f1bb16_0_20"/>
          <p:cNvSpPr txBox="1">
            <a:spLocks noGrp="1"/>
          </p:cNvSpPr>
          <p:nvPr>
            <p:ph type="title"/>
          </p:nvPr>
        </p:nvSpPr>
        <p:spPr>
          <a:xfrm>
            <a:off x="4524260" y="194600"/>
            <a:ext cx="7232100" cy="43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Quicksand"/>
              <a:buNone/>
            </a:pPr>
            <a:r>
              <a:rPr lang="en-GB" dirty="0">
                <a:solidFill>
                  <a:schemeClr val="bg1"/>
                </a:solidFill>
              </a:rPr>
              <a:t>Safe Water Network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2f88f1bb16_0_413"/>
          <p:cNvSpPr txBox="1">
            <a:spLocks noGrp="1"/>
          </p:cNvSpPr>
          <p:nvPr>
            <p:ph type="title"/>
          </p:nvPr>
        </p:nvSpPr>
        <p:spPr>
          <a:xfrm>
            <a:off x="738649" y="365125"/>
            <a:ext cx="10398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icksand"/>
              <a:buNone/>
            </a:pPr>
            <a:r>
              <a:rPr lang="en-GB" sz="4000">
                <a:solidFill>
                  <a:schemeClr val="bg1"/>
                </a:solidFill>
              </a:rPr>
              <a:t>Breakout Groups - pick two for 20 minutes</a:t>
            </a:r>
            <a:endParaRPr sz="4000"/>
          </a:p>
        </p:txBody>
      </p:sp>
      <p:sp>
        <p:nvSpPr>
          <p:cNvPr id="400" name="Google Shape;400;g22f88f1bb16_0_413"/>
          <p:cNvSpPr txBox="1">
            <a:spLocks noGrp="1"/>
          </p:cNvSpPr>
          <p:nvPr>
            <p:ph type="body" idx="1"/>
          </p:nvPr>
        </p:nvSpPr>
        <p:spPr>
          <a:xfrm>
            <a:off x="751839" y="1825625"/>
            <a:ext cx="9999287" cy="37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</a:pPr>
            <a:r>
              <a:rPr lang="en-GB" dirty="0"/>
              <a:t>Group 1: </a:t>
            </a:r>
            <a:r>
              <a:rPr lang="en-GB" dirty="0" err="1"/>
              <a:t>iDE</a:t>
            </a:r>
            <a:r>
              <a:rPr lang="en-GB" dirty="0"/>
              <a:t>, Ethiopia - Sarah Custer Lalanne</a:t>
            </a:r>
            <a:endParaRPr dirty="0"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</a:pPr>
            <a:endParaRPr dirty="0"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</a:pPr>
            <a:r>
              <a:rPr lang="en-GB" dirty="0"/>
              <a:t>Group 2: Max </a:t>
            </a:r>
            <a:r>
              <a:rPr lang="en-GB" dirty="0" err="1"/>
              <a:t>Tapwater</a:t>
            </a:r>
            <a:r>
              <a:rPr lang="en-GB" dirty="0"/>
              <a:t>, Bangladesh - Joke Le Poole</a:t>
            </a:r>
            <a:endParaRPr dirty="0"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</a:pPr>
            <a:endParaRPr dirty="0"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</a:pPr>
            <a:r>
              <a:rPr lang="en-GB" dirty="0"/>
              <a:t>Group 3: </a:t>
            </a:r>
            <a:r>
              <a:rPr lang="en-GB" dirty="0" err="1"/>
              <a:t>Safisana</a:t>
            </a:r>
            <a:r>
              <a:rPr lang="en-GB" dirty="0"/>
              <a:t>, Ghana - Marleen </a:t>
            </a:r>
            <a:r>
              <a:rPr lang="en-GB" dirty="0" err="1"/>
              <a:t>Nelisse</a:t>
            </a:r>
            <a:endParaRPr lang="en-GB" dirty="0"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</a:pPr>
            <a:endParaRPr lang="en-GB" dirty="0"/>
          </a:p>
          <a:p>
            <a:pPr marL="342900" indent="-203200">
              <a:spcBef>
                <a:spcPts val="0"/>
              </a:spcBef>
              <a:buNone/>
            </a:pPr>
            <a:r>
              <a:rPr lang="en-GB" dirty="0"/>
              <a:t>Group 4: The Stone Family Foundation, Cambodia - Kat Pentecost</a:t>
            </a:r>
            <a:endParaRPr dirty="0"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</a:pPr>
            <a:endParaRPr dirty="0"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</a:pPr>
            <a:r>
              <a:rPr lang="en-GB" dirty="0"/>
              <a:t>Group 5: Safe Water Network, Ghana - Lauren </a:t>
            </a:r>
            <a:r>
              <a:rPr lang="en-GB" dirty="0" err="1"/>
              <a:t>Cuscuna</a:t>
            </a:r>
            <a:endParaRPr dirty="0"/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2f88f1bb16_0_55"/>
          <p:cNvSpPr txBox="1">
            <a:spLocks noGrp="1"/>
          </p:cNvSpPr>
          <p:nvPr>
            <p:ph idx="1"/>
          </p:nvPr>
        </p:nvSpPr>
        <p:spPr>
          <a:xfrm>
            <a:off x="839789" y="1619251"/>
            <a:ext cx="10687518" cy="3732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None/>
            </a:pPr>
            <a:r>
              <a:rPr lang="en-GB" sz="2400" dirty="0" err="1"/>
              <a:t>iDE</a:t>
            </a:r>
            <a:r>
              <a:rPr lang="en-GB" sz="2400" dirty="0"/>
              <a:t> Ethiopia</a:t>
            </a:r>
          </a:p>
          <a:p>
            <a:pPr marL="0" indent="0">
              <a:spcBef>
                <a:spcPts val="0"/>
              </a:spcBef>
            </a:pPr>
            <a:r>
              <a:rPr lang="en-GB" sz="2400" u="sng" dirty="0"/>
              <a:t>https://www.ideglobal.org/country/Ethiopia</a:t>
            </a:r>
            <a:endParaRPr lang="en-GB" u="sng"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SzPct val="100000"/>
              <a:buFont typeface="Quicksand Medium"/>
              <a:buNone/>
            </a:pPr>
            <a:endParaRPr lang="en-GB" sz="24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None/>
            </a:pPr>
            <a:r>
              <a:rPr lang="en-GB" sz="2400" dirty="0"/>
              <a:t>Max Foundation</a:t>
            </a:r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u="sng" dirty="0">
                <a:solidFill>
                  <a:schemeClr val="bg1">
                    <a:lumMod val="95000"/>
                  </a:schemeClr>
                </a:solidFill>
              </a:rPr>
              <a:t>https://maxtapwater.com/</a:t>
            </a:r>
            <a:endParaRPr lang="en-GB" sz="2400" dirty="0">
              <a:solidFill>
                <a:schemeClr val="bg1">
                  <a:lumMod val="95000"/>
                </a:schemeClr>
              </a:solidFill>
            </a:endParaRPr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400" dirty="0">
              <a:solidFill>
                <a:srgbClr val="FFFFFF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None/>
            </a:pPr>
            <a:r>
              <a:rPr lang="en-GB" sz="2400" dirty="0" err="1"/>
              <a:t>Safisana</a:t>
            </a:r>
            <a:endParaRPr lang="en-GB" sz="2400" dirty="0"/>
          </a:p>
          <a:p>
            <a:pPr marL="0" indent="0">
              <a:spcBef>
                <a:spcPts val="0"/>
              </a:spcBef>
            </a:pPr>
            <a:r>
              <a:rPr lang="en-GB" sz="2400" u="sng" dirty="0"/>
              <a:t>https://safisana.org/</a:t>
            </a:r>
            <a:endParaRPr lang="en-GB" u="sng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/>
              <a:t>Stone Family Foundation</a:t>
            </a:r>
          </a:p>
          <a:p>
            <a:pPr marL="0" indent="0">
              <a:spcBef>
                <a:spcPts val="0"/>
              </a:spcBef>
            </a:pPr>
            <a:r>
              <a:rPr lang="en-GB" sz="2400" u="sng" dirty="0"/>
              <a:t>https://www.thesff.com/</a:t>
            </a:r>
            <a:endParaRPr lang="en-GB" u="sng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33333"/>
              <a:buFont typeface="Quicksand Medium"/>
              <a:buNone/>
            </a:pPr>
            <a:endParaRPr lang="en-GB" sz="2400" dirty="0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33333"/>
              <a:buFont typeface="Quicksand Medium"/>
              <a:buNone/>
            </a:pPr>
            <a:r>
              <a:rPr lang="en-GB" sz="2400" dirty="0" err="1"/>
              <a:t>iSEA</a:t>
            </a:r>
            <a:r>
              <a:rPr lang="en-GB" sz="2400" dirty="0"/>
              <a:t> Cambodia</a:t>
            </a:r>
            <a:endParaRPr lang="en-GB" sz="2400" dirty="0">
              <a:solidFill>
                <a:schemeClr val="accent6"/>
              </a:solidFill>
            </a:endParaRPr>
          </a:p>
          <a:p>
            <a:pPr marL="0" indent="0">
              <a:spcBef>
                <a:spcPts val="0"/>
              </a:spcBef>
            </a:pPr>
            <a:r>
              <a:rPr lang="en-GB" sz="2400" u="sng" dirty="0"/>
              <a:t>http://iseacambodia.com/</a:t>
            </a:r>
            <a:endParaRPr lang="en-GB" u="sng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33333"/>
              <a:buFont typeface="Quicksand Medium"/>
              <a:buNone/>
            </a:pPr>
            <a:endParaRPr lang="en-GB" sz="2400" dirty="0">
              <a:solidFill>
                <a:schemeClr val="accent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Quicksand Medium"/>
              <a:buNone/>
            </a:pPr>
            <a:r>
              <a:rPr lang="en-GB" sz="2400" dirty="0"/>
              <a:t>Safe Water Network</a:t>
            </a:r>
          </a:p>
          <a:p>
            <a:pPr marL="0" indent="0">
              <a:spcBef>
                <a:spcPts val="0"/>
              </a:spcBef>
            </a:pPr>
            <a:r>
              <a:rPr lang="en-GB" sz="2400" u="sng" dirty="0"/>
              <a:t>https://safewaternetwork.org/knowledge-hub/what-the-customer-thinks/</a:t>
            </a:r>
            <a:endParaRPr lang="en-GB" u="sng" dirty="0"/>
          </a:p>
          <a:p>
            <a:pPr marL="0" indent="0">
              <a:spcBef>
                <a:spcPts val="0"/>
              </a:spcBef>
            </a:pPr>
            <a:endParaRPr lang="en-GB"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33333"/>
              <a:buFont typeface="Quicksand Medium"/>
              <a:buNone/>
            </a:pPr>
            <a:r>
              <a:rPr lang="en-GB" sz="2400" dirty="0"/>
              <a:t>WRP Social Impact</a:t>
            </a:r>
            <a:endParaRPr lang="en-GB" sz="2400" dirty="0">
              <a:solidFill>
                <a:schemeClr val="accent6"/>
              </a:solidFill>
            </a:endParaRPr>
          </a:p>
          <a:p>
            <a:pPr marL="0" indent="0">
              <a:spcBef>
                <a:spcPts val="0"/>
              </a:spcBef>
            </a:pPr>
            <a:r>
              <a:rPr lang="en-GB" sz="2400" u="sng" dirty="0"/>
              <a:t>https://www.wrpsocialimpact.com/</a:t>
            </a:r>
            <a:endParaRPr lang="en-GB" u="sng" dirty="0"/>
          </a:p>
        </p:txBody>
      </p:sp>
      <p:sp>
        <p:nvSpPr>
          <p:cNvPr id="405" name="Google Shape;405;g22f88f1bb16_0_55"/>
          <p:cNvSpPr txBox="1">
            <a:spLocks noGrp="1"/>
          </p:cNvSpPr>
          <p:nvPr>
            <p:ph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 Medium"/>
              <a:buNone/>
            </a:pPr>
            <a:endParaRPr sz="1800" dirty="0">
              <a:solidFill>
                <a:schemeClr val="accent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icksand Medium"/>
              <a:buNone/>
            </a:pPr>
            <a:endParaRPr dirty="0"/>
          </a:p>
        </p:txBody>
      </p:sp>
      <p:sp>
        <p:nvSpPr>
          <p:cNvPr id="404" name="Google Shape;404;g22f88f1bb16_0_5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Quicksand"/>
              <a:buNone/>
            </a:pPr>
            <a:r>
              <a:rPr lang="en-GB"/>
              <a:t>Resources and more info </a:t>
            </a:r>
            <a:endParaRPr/>
          </a:p>
        </p:txBody>
      </p:sp>
      <p:pic>
        <p:nvPicPr>
          <p:cNvPr id="2" name="Google Shape;356;p4">
            <a:extLst>
              <a:ext uri="{FF2B5EF4-FFF2-40B4-BE49-F238E27FC236}">
                <a16:creationId xmlns:a16="http://schemas.microsoft.com/office/drawing/2014/main" id="{12D43424-97C3-3FEA-21C6-69A82A4D31A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4001" y="5754255"/>
            <a:ext cx="3173655" cy="1901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4448" y="647064"/>
            <a:ext cx="9353649" cy="526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rgbClr val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ystems Connect v6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stems Connect v6" id="{9077E7CF-C240-4DC5-8CEC-1F207DA33209}" vid="{5B4D52D3-153B-47F8-8E80-FF9DD042524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Props1.xml><?xml version="1.0" encoding="utf-8"?>
<ds:datastoreItem xmlns:ds="http://schemas.openxmlformats.org/officeDocument/2006/customXml" ds:itemID="{75BFE6D0-5C62-49CE-B141-F0124528DB48}"/>
</file>

<file path=customXml/itemProps2.xml><?xml version="1.0" encoding="utf-8"?>
<ds:datastoreItem xmlns:ds="http://schemas.openxmlformats.org/officeDocument/2006/customXml" ds:itemID="{FFB8A1A2-75EE-454A-B222-B5BD2F188F4C}"/>
</file>

<file path=customXml/itemProps3.xml><?xml version="1.0" encoding="utf-8"?>
<ds:datastoreItem xmlns:ds="http://schemas.openxmlformats.org/officeDocument/2006/customXml" ds:itemID="{893CEF85-4BE2-4691-8229-73C89AE0BA56}"/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286</Words>
  <Application>Microsoft Office PowerPoint</Application>
  <PresentationFormat>Widescreen</PresentationFormat>
  <Paragraphs>69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Quicksand Medium</vt:lpstr>
      <vt:lpstr>Arial</vt:lpstr>
      <vt:lpstr>NTR</vt:lpstr>
      <vt:lpstr>Calibri</vt:lpstr>
      <vt:lpstr>Quicksand</vt:lpstr>
      <vt:lpstr>Office Theme</vt:lpstr>
      <vt:lpstr>Systems Connect v6</vt:lpstr>
      <vt:lpstr>PowerPoint Presentation</vt:lpstr>
      <vt:lpstr>Markets and behaviour change</vt:lpstr>
      <vt:lpstr>Agenda</vt:lpstr>
      <vt:lpstr>PowerPoint Presentation</vt:lpstr>
      <vt:lpstr>Results Framework</vt:lpstr>
      <vt:lpstr>One-minute pitches</vt:lpstr>
      <vt:lpstr>iSEA Cambodia</vt:lpstr>
      <vt:lpstr>iDE Ethiopia</vt:lpstr>
      <vt:lpstr>PowerPoint Presentation</vt:lpstr>
      <vt:lpstr>PowerPoint Presentation</vt:lpstr>
      <vt:lpstr>PowerPoint Presentation</vt:lpstr>
      <vt:lpstr>Safe Water Network</vt:lpstr>
      <vt:lpstr>Breakout Groups - pick two for 20 minutes</vt:lpstr>
      <vt:lpstr>Resources and more info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MBS Lessons Learned</dc:title>
  <dc:creator>Dechan Dalrymple</dc:creator>
  <cp:lastModifiedBy>Sara Bori</cp:lastModifiedBy>
  <cp:revision>3</cp:revision>
  <dcterms:created xsi:type="dcterms:W3CDTF">2023-03-15T11:22:56Z</dcterms:created>
  <dcterms:modified xsi:type="dcterms:W3CDTF">2023-04-29T17:25:45Z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  <property fmtid="{D5CDD505-2E9C-101B-9397-08002B2CF9AE}" pid="3" name="MediaServiceImageTags">
    <vt:lpwstr/>
  </property>
</Properties>
</file>