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 id="2147483721" r:id="rId5"/>
    <p:sldMasterId id="2147483759" r:id="rId6"/>
  </p:sldMasterIdLst>
  <p:notesMasterIdLst>
    <p:notesMasterId r:id="rId65"/>
  </p:notesMasterIdLst>
  <p:sldIdLst>
    <p:sldId id="257" r:id="rId7"/>
    <p:sldId id="256" r:id="rId8"/>
    <p:sldId id="4130" r:id="rId9"/>
    <p:sldId id="4135" r:id="rId10"/>
    <p:sldId id="4131" r:id="rId11"/>
    <p:sldId id="4139" r:id="rId12"/>
    <p:sldId id="299" r:id="rId13"/>
    <p:sldId id="4126" r:id="rId14"/>
    <p:sldId id="4127" r:id="rId15"/>
    <p:sldId id="304" r:id="rId16"/>
    <p:sldId id="293" r:id="rId17"/>
    <p:sldId id="309" r:id="rId18"/>
    <p:sldId id="310" r:id="rId19"/>
    <p:sldId id="4138" r:id="rId20"/>
    <p:sldId id="4137" r:id="rId21"/>
    <p:sldId id="305" r:id="rId22"/>
    <p:sldId id="1156" r:id="rId23"/>
    <p:sldId id="4140" r:id="rId24"/>
    <p:sldId id="285" r:id="rId25"/>
    <p:sldId id="4129" r:id="rId26"/>
    <p:sldId id="260" r:id="rId27"/>
    <p:sldId id="261" r:id="rId28"/>
    <p:sldId id="393" r:id="rId29"/>
    <p:sldId id="357" r:id="rId30"/>
    <p:sldId id="391" r:id="rId31"/>
    <p:sldId id="295" r:id="rId32"/>
    <p:sldId id="4142" r:id="rId33"/>
    <p:sldId id="570" r:id="rId34"/>
    <p:sldId id="4122" r:id="rId35"/>
    <p:sldId id="4143" r:id="rId36"/>
    <p:sldId id="278" r:id="rId37"/>
    <p:sldId id="4144" r:id="rId38"/>
    <p:sldId id="4120" r:id="rId39"/>
    <p:sldId id="4146" r:id="rId40"/>
    <p:sldId id="4147" r:id="rId41"/>
    <p:sldId id="567" r:id="rId42"/>
    <p:sldId id="4121" r:id="rId43"/>
    <p:sldId id="4149" r:id="rId44"/>
    <p:sldId id="4151" r:id="rId45"/>
    <p:sldId id="4152" r:id="rId46"/>
    <p:sldId id="4154" r:id="rId47"/>
    <p:sldId id="566" r:id="rId48"/>
    <p:sldId id="4159" r:id="rId49"/>
    <p:sldId id="4160" r:id="rId50"/>
    <p:sldId id="313" r:id="rId51"/>
    <p:sldId id="4141" r:id="rId52"/>
    <p:sldId id="1630" r:id="rId53"/>
    <p:sldId id="1473" r:id="rId54"/>
    <p:sldId id="1531" r:id="rId55"/>
    <p:sldId id="1487" r:id="rId56"/>
    <p:sldId id="1476" r:id="rId57"/>
    <p:sldId id="1628" r:id="rId58"/>
    <p:sldId id="1629" r:id="rId59"/>
    <p:sldId id="1627" r:id="rId60"/>
    <p:sldId id="4124" r:id="rId61"/>
    <p:sldId id="4133" r:id="rId62"/>
    <p:sldId id="4134" r:id="rId63"/>
    <p:sldId id="28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4" userDrawn="1">
          <p15:clr>
            <a:srgbClr val="A4A3A4"/>
          </p15:clr>
        </p15:guide>
        <p15:guide id="2" pos="506" userDrawn="1">
          <p15:clr>
            <a:srgbClr val="A4A3A4"/>
          </p15:clr>
        </p15:guide>
        <p15:guide id="3" orient="horz" pos="2954" userDrawn="1">
          <p15:clr>
            <a:srgbClr val="A4A3A4"/>
          </p15:clr>
        </p15:guide>
        <p15:guide id="4" orient="horz" pos="402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1617" autoAdjust="0"/>
  </p:normalViewPr>
  <p:slideViewPr>
    <p:cSldViewPr snapToGrid="0">
      <p:cViewPr varScale="1">
        <p:scale>
          <a:sx n="95" d="100"/>
          <a:sy n="95" d="100"/>
        </p:scale>
        <p:origin x="504" y="78"/>
      </p:cViewPr>
      <p:guideLst>
        <p:guide orient="horz" pos="2614"/>
        <p:guide pos="506"/>
        <p:guide orient="horz" pos="2954"/>
        <p:guide orient="horz" pos="402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1184"/>
    </p:cViewPr>
  </p:sorterViewPr>
  <p:notesViewPr>
    <p:cSldViewPr snapToGrid="0">
      <p:cViewPr varScale="1">
        <p:scale>
          <a:sx n="93" d="100"/>
          <a:sy n="93" d="100"/>
        </p:scale>
        <p:origin x="3616"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Bori" userId="ad3fb9e1-fc91-436a-8fd4-6600a582b70e" providerId="ADAL" clId="{05EDF123-122C-4716-B978-609692D35BCF}"/>
    <pc:docChg chg="delSld">
      <pc:chgData name="Sara Bori" userId="ad3fb9e1-fc91-436a-8fd4-6600a582b70e" providerId="ADAL" clId="{05EDF123-122C-4716-B978-609692D35BCF}" dt="2023-05-16T09:01:58.035" v="0" actId="47"/>
      <pc:docMkLst>
        <pc:docMk/>
      </pc:docMkLst>
      <pc:sldChg chg="del">
        <pc:chgData name="Sara Bori" userId="ad3fb9e1-fc91-436a-8fd4-6600a582b70e" providerId="ADAL" clId="{05EDF123-122C-4716-B978-609692D35BCF}" dt="2023-05-16T09:01:58.035" v="0" actId="47"/>
        <pc:sldMkLst>
          <pc:docMk/>
          <pc:sldMk cId="1338187634" sldId="4119"/>
        </pc:sldMkLst>
      </pc:sldChg>
    </pc:docChg>
  </pc:docChgLst>
  <pc:docChgLst>
    <pc:chgData name="Sidney Shea - US" userId="d8d2da26-c596-4308-9afd-f0e47d38dde1" providerId="ADAL" clId="{7997C86E-A4DD-4ED0-9146-8D6FC0B08D08}"/>
    <pc:docChg chg="custSel addSld delSld modSld sldOrd">
      <pc:chgData name="Sidney Shea - US" userId="d8d2da26-c596-4308-9afd-f0e47d38dde1" providerId="ADAL" clId="{7997C86E-A4DD-4ED0-9146-8D6FC0B08D08}" dt="2023-05-03T09:09:53.748" v="264"/>
      <pc:docMkLst>
        <pc:docMk/>
      </pc:docMkLst>
      <pc:sldChg chg="addSp modSp mod">
        <pc:chgData name="Sidney Shea - US" userId="d8d2da26-c596-4308-9afd-f0e47d38dde1" providerId="ADAL" clId="{7997C86E-A4DD-4ED0-9146-8D6FC0B08D08}" dt="2023-05-03T08:10:16.694" v="220" actId="1076"/>
        <pc:sldMkLst>
          <pc:docMk/>
          <pc:sldMk cId="3854490216" sldId="256"/>
        </pc:sldMkLst>
        <pc:picChg chg="add mod">
          <ac:chgData name="Sidney Shea - US" userId="d8d2da26-c596-4308-9afd-f0e47d38dde1" providerId="ADAL" clId="{7997C86E-A4DD-4ED0-9146-8D6FC0B08D08}" dt="2023-05-03T08:10:16.694" v="220" actId="1076"/>
          <ac:picMkLst>
            <pc:docMk/>
            <pc:sldMk cId="3854490216" sldId="256"/>
            <ac:picMk id="2" creationId="{032E50ED-7063-8D9A-0CD0-E09A3246486E}"/>
          </ac:picMkLst>
        </pc:picChg>
      </pc:sldChg>
      <pc:sldChg chg="add">
        <pc:chgData name="Sidney Shea - US" userId="d8d2da26-c596-4308-9afd-f0e47d38dde1" providerId="ADAL" clId="{7997C86E-A4DD-4ED0-9146-8D6FC0B08D08}" dt="2023-05-03T07:53:15.204" v="3"/>
        <pc:sldMkLst>
          <pc:docMk/>
          <pc:sldMk cId="3777709089" sldId="1473"/>
        </pc:sldMkLst>
      </pc:sldChg>
      <pc:sldChg chg="add">
        <pc:chgData name="Sidney Shea - US" userId="d8d2da26-c596-4308-9afd-f0e47d38dde1" providerId="ADAL" clId="{7997C86E-A4DD-4ED0-9146-8D6FC0B08D08}" dt="2023-05-03T07:53:15.204" v="3"/>
        <pc:sldMkLst>
          <pc:docMk/>
          <pc:sldMk cId="3961897703" sldId="1476"/>
        </pc:sldMkLst>
      </pc:sldChg>
      <pc:sldChg chg="add">
        <pc:chgData name="Sidney Shea - US" userId="d8d2da26-c596-4308-9afd-f0e47d38dde1" providerId="ADAL" clId="{7997C86E-A4DD-4ED0-9146-8D6FC0B08D08}" dt="2023-05-03T07:53:15.204" v="3"/>
        <pc:sldMkLst>
          <pc:docMk/>
          <pc:sldMk cId="2929418566" sldId="1487"/>
        </pc:sldMkLst>
      </pc:sldChg>
      <pc:sldChg chg="add">
        <pc:chgData name="Sidney Shea - US" userId="d8d2da26-c596-4308-9afd-f0e47d38dde1" providerId="ADAL" clId="{7997C86E-A4DD-4ED0-9146-8D6FC0B08D08}" dt="2023-05-03T07:53:15.204" v="3"/>
        <pc:sldMkLst>
          <pc:docMk/>
          <pc:sldMk cId="563597641" sldId="1531"/>
        </pc:sldMkLst>
      </pc:sldChg>
      <pc:sldChg chg="add">
        <pc:chgData name="Sidney Shea - US" userId="d8d2da26-c596-4308-9afd-f0e47d38dde1" providerId="ADAL" clId="{7997C86E-A4DD-4ED0-9146-8D6FC0B08D08}" dt="2023-05-03T07:53:15.204" v="3"/>
        <pc:sldMkLst>
          <pc:docMk/>
          <pc:sldMk cId="709030421" sldId="1627"/>
        </pc:sldMkLst>
      </pc:sldChg>
      <pc:sldChg chg="add">
        <pc:chgData name="Sidney Shea - US" userId="d8d2da26-c596-4308-9afd-f0e47d38dde1" providerId="ADAL" clId="{7997C86E-A4DD-4ED0-9146-8D6FC0B08D08}" dt="2023-05-03T07:53:15.204" v="3"/>
        <pc:sldMkLst>
          <pc:docMk/>
          <pc:sldMk cId="1776068394" sldId="1628"/>
        </pc:sldMkLst>
      </pc:sldChg>
      <pc:sldChg chg="add">
        <pc:chgData name="Sidney Shea - US" userId="d8d2da26-c596-4308-9afd-f0e47d38dde1" providerId="ADAL" clId="{7997C86E-A4DD-4ED0-9146-8D6FC0B08D08}" dt="2023-05-03T07:53:15.204" v="3"/>
        <pc:sldMkLst>
          <pc:docMk/>
          <pc:sldMk cId="2072332580" sldId="1629"/>
        </pc:sldMkLst>
      </pc:sldChg>
      <pc:sldChg chg="add setBg">
        <pc:chgData name="Sidney Shea - US" userId="d8d2da26-c596-4308-9afd-f0e47d38dde1" providerId="ADAL" clId="{7997C86E-A4DD-4ED0-9146-8D6FC0B08D08}" dt="2023-05-03T07:53:15.204" v="3"/>
        <pc:sldMkLst>
          <pc:docMk/>
          <pc:sldMk cId="1253522881" sldId="1630"/>
        </pc:sldMkLst>
      </pc:sldChg>
      <pc:sldChg chg="del">
        <pc:chgData name="Sidney Shea - US" userId="d8d2da26-c596-4308-9afd-f0e47d38dde1" providerId="ADAL" clId="{7997C86E-A4DD-4ED0-9146-8D6FC0B08D08}" dt="2023-05-03T09:06:39.312" v="254" actId="47"/>
        <pc:sldMkLst>
          <pc:docMk/>
          <pc:sldMk cId="3540388857" sldId="4118"/>
        </pc:sldMkLst>
      </pc:sldChg>
      <pc:sldChg chg="modSp mod">
        <pc:chgData name="Sidney Shea - US" userId="d8d2da26-c596-4308-9afd-f0e47d38dde1" providerId="ADAL" clId="{7997C86E-A4DD-4ED0-9146-8D6FC0B08D08}" dt="2023-05-03T07:53:15.467" v="4" actId="27636"/>
        <pc:sldMkLst>
          <pc:docMk/>
          <pc:sldMk cId="217106404" sldId="4124"/>
        </pc:sldMkLst>
        <pc:spChg chg="mod">
          <ac:chgData name="Sidney Shea - US" userId="d8d2da26-c596-4308-9afd-f0e47d38dde1" providerId="ADAL" clId="{7997C86E-A4DD-4ED0-9146-8D6FC0B08D08}" dt="2023-05-03T07:53:15.467" v="4" actId="27636"/>
          <ac:spMkLst>
            <pc:docMk/>
            <pc:sldMk cId="217106404" sldId="4124"/>
            <ac:spMk id="2" creationId="{778E2E55-2C35-4015-82A6-4A17B5AFF3AC}"/>
          </ac:spMkLst>
        </pc:spChg>
      </pc:sldChg>
      <pc:sldChg chg="addSp delSp modSp mod">
        <pc:chgData name="Sidney Shea - US" userId="d8d2da26-c596-4308-9afd-f0e47d38dde1" providerId="ADAL" clId="{7997C86E-A4DD-4ED0-9146-8D6FC0B08D08}" dt="2023-05-03T08:40:29.512" v="252" actId="1076"/>
        <pc:sldMkLst>
          <pc:docMk/>
          <pc:sldMk cId="2431379322" sldId="4130"/>
        </pc:sldMkLst>
        <pc:spChg chg="mod">
          <ac:chgData name="Sidney Shea - US" userId="d8d2da26-c596-4308-9afd-f0e47d38dde1" providerId="ADAL" clId="{7997C86E-A4DD-4ED0-9146-8D6FC0B08D08}" dt="2023-05-03T08:03:42.405" v="174" actId="1076"/>
          <ac:spMkLst>
            <pc:docMk/>
            <pc:sldMk cId="2431379322" sldId="4130"/>
            <ac:spMk id="3" creationId="{E97231B5-B07C-C53E-584C-DC428E093E5D}"/>
          </ac:spMkLst>
        </pc:spChg>
        <pc:spChg chg="mod">
          <ac:chgData name="Sidney Shea - US" userId="d8d2da26-c596-4308-9afd-f0e47d38dde1" providerId="ADAL" clId="{7997C86E-A4DD-4ED0-9146-8D6FC0B08D08}" dt="2023-05-03T08:03:46.651" v="176" actId="1076"/>
          <ac:spMkLst>
            <pc:docMk/>
            <pc:sldMk cId="2431379322" sldId="4130"/>
            <ac:spMk id="5" creationId="{2C517FF7-E20B-9065-45E3-0283BD0490BF}"/>
          </ac:spMkLst>
        </pc:spChg>
        <pc:spChg chg="mod">
          <ac:chgData name="Sidney Shea - US" userId="d8d2da26-c596-4308-9afd-f0e47d38dde1" providerId="ADAL" clId="{7997C86E-A4DD-4ED0-9146-8D6FC0B08D08}" dt="2023-05-03T08:03:39.080" v="173" actId="1076"/>
          <ac:spMkLst>
            <pc:docMk/>
            <pc:sldMk cId="2431379322" sldId="4130"/>
            <ac:spMk id="9" creationId="{1F4E779E-CF85-5C29-DAA8-7F27711C42D1}"/>
          </ac:spMkLst>
        </pc:spChg>
        <pc:spChg chg="add mod">
          <ac:chgData name="Sidney Shea - US" userId="d8d2da26-c596-4308-9afd-f0e47d38dde1" providerId="ADAL" clId="{7997C86E-A4DD-4ED0-9146-8D6FC0B08D08}" dt="2023-05-03T08:03:56.260" v="179" actId="1076"/>
          <ac:spMkLst>
            <pc:docMk/>
            <pc:sldMk cId="2431379322" sldId="4130"/>
            <ac:spMk id="10" creationId="{637E51C2-D221-B3F8-1A90-427587FE7BBC}"/>
          </ac:spMkLst>
        </pc:spChg>
        <pc:spChg chg="add mod">
          <ac:chgData name="Sidney Shea - US" userId="d8d2da26-c596-4308-9afd-f0e47d38dde1" providerId="ADAL" clId="{7997C86E-A4DD-4ED0-9146-8D6FC0B08D08}" dt="2023-05-03T08:06:13.114" v="216" actId="20577"/>
          <ac:spMkLst>
            <pc:docMk/>
            <pc:sldMk cId="2431379322" sldId="4130"/>
            <ac:spMk id="11" creationId="{A915576B-FC45-A888-5174-35C4DCAC534A}"/>
          </ac:spMkLst>
        </pc:spChg>
        <pc:spChg chg="mod">
          <ac:chgData name="Sidney Shea - US" userId="d8d2da26-c596-4308-9afd-f0e47d38dde1" providerId="ADAL" clId="{7997C86E-A4DD-4ED0-9146-8D6FC0B08D08}" dt="2023-05-03T08:03:22.864" v="158" actId="1035"/>
          <ac:spMkLst>
            <pc:docMk/>
            <pc:sldMk cId="2431379322" sldId="4130"/>
            <ac:spMk id="14" creationId="{E20604D3-A94D-3C21-D087-1136621F80F8}"/>
          </ac:spMkLst>
        </pc:spChg>
        <pc:spChg chg="mod">
          <ac:chgData name="Sidney Shea - US" userId="d8d2da26-c596-4308-9afd-f0e47d38dde1" providerId="ADAL" clId="{7997C86E-A4DD-4ED0-9146-8D6FC0B08D08}" dt="2023-05-03T08:03:27.487" v="171" actId="1035"/>
          <ac:spMkLst>
            <pc:docMk/>
            <pc:sldMk cId="2431379322" sldId="4130"/>
            <ac:spMk id="15" creationId="{40992D75-DBE2-CDCE-0A7C-8702AE3D6C6A}"/>
          </ac:spMkLst>
        </pc:spChg>
        <pc:spChg chg="mod">
          <ac:chgData name="Sidney Shea - US" userId="d8d2da26-c596-4308-9afd-f0e47d38dde1" providerId="ADAL" clId="{7997C86E-A4DD-4ED0-9146-8D6FC0B08D08}" dt="2023-05-03T08:03:27.487" v="171" actId="1035"/>
          <ac:spMkLst>
            <pc:docMk/>
            <pc:sldMk cId="2431379322" sldId="4130"/>
            <ac:spMk id="16" creationId="{EBB898CF-F1AA-7414-3E14-DB72B519058F}"/>
          </ac:spMkLst>
        </pc:spChg>
        <pc:picChg chg="mod">
          <ac:chgData name="Sidney Shea - US" userId="d8d2da26-c596-4308-9afd-f0e47d38dde1" providerId="ADAL" clId="{7997C86E-A4DD-4ED0-9146-8D6FC0B08D08}" dt="2023-05-03T08:03:22.864" v="158" actId="1035"/>
          <ac:picMkLst>
            <pc:docMk/>
            <pc:sldMk cId="2431379322" sldId="4130"/>
            <ac:picMk id="2" creationId="{6054CC4C-8C07-661A-C0E1-71F4183A6D3C}"/>
          </ac:picMkLst>
        </pc:picChg>
        <pc:picChg chg="mod">
          <ac:chgData name="Sidney Shea - US" userId="d8d2da26-c596-4308-9afd-f0e47d38dde1" providerId="ADAL" clId="{7997C86E-A4DD-4ED0-9146-8D6FC0B08D08}" dt="2023-05-03T08:03:49.340" v="177" actId="1076"/>
          <ac:picMkLst>
            <pc:docMk/>
            <pc:sldMk cId="2431379322" sldId="4130"/>
            <ac:picMk id="4" creationId="{F018D635-0FB0-725A-B6EA-C4DB3CAF016E}"/>
          </ac:picMkLst>
        </pc:picChg>
        <pc:picChg chg="mod">
          <ac:chgData name="Sidney Shea - US" userId="d8d2da26-c596-4308-9afd-f0e47d38dde1" providerId="ADAL" clId="{7997C86E-A4DD-4ED0-9146-8D6FC0B08D08}" dt="2023-05-03T08:03:22.864" v="158" actId="1035"/>
          <ac:picMkLst>
            <pc:docMk/>
            <pc:sldMk cId="2431379322" sldId="4130"/>
            <ac:picMk id="7" creationId="{FC2002E8-7168-015B-BF0C-23BE56525157}"/>
          </ac:picMkLst>
        </pc:picChg>
        <pc:picChg chg="add mod modCrop">
          <ac:chgData name="Sidney Shea - US" userId="d8d2da26-c596-4308-9afd-f0e47d38dde1" providerId="ADAL" clId="{7997C86E-A4DD-4ED0-9146-8D6FC0B08D08}" dt="2023-05-03T08:03:53.248" v="178" actId="1076"/>
          <ac:picMkLst>
            <pc:docMk/>
            <pc:sldMk cId="2431379322" sldId="4130"/>
            <ac:picMk id="8" creationId="{E7651A0F-7AA9-2B1A-E6F0-764CD18A886F}"/>
          </ac:picMkLst>
        </pc:picChg>
        <pc:picChg chg="add del mod">
          <ac:chgData name="Sidney Shea - US" userId="d8d2da26-c596-4308-9afd-f0e47d38dde1" providerId="ADAL" clId="{7997C86E-A4DD-4ED0-9146-8D6FC0B08D08}" dt="2023-05-03T08:40:09.399" v="248" actId="478"/>
          <ac:picMkLst>
            <pc:docMk/>
            <pc:sldMk cId="2431379322" sldId="4130"/>
            <ac:picMk id="12" creationId="{2DCB5FE4-6DF6-9E7C-340E-DCF56E23B2B1}"/>
          </ac:picMkLst>
        </pc:picChg>
        <pc:picChg chg="add mod">
          <ac:chgData name="Sidney Shea - US" userId="d8d2da26-c596-4308-9afd-f0e47d38dde1" providerId="ADAL" clId="{7997C86E-A4DD-4ED0-9146-8D6FC0B08D08}" dt="2023-05-03T08:40:29.512" v="252" actId="1076"/>
          <ac:picMkLst>
            <pc:docMk/>
            <pc:sldMk cId="2431379322" sldId="4130"/>
            <ac:picMk id="13" creationId="{623534D3-0531-5A8A-99FB-415CE9622E5A}"/>
          </ac:picMkLst>
        </pc:picChg>
        <pc:picChg chg="mod">
          <ac:chgData name="Sidney Shea - US" userId="d8d2da26-c596-4308-9afd-f0e47d38dde1" providerId="ADAL" clId="{7997C86E-A4DD-4ED0-9146-8D6FC0B08D08}" dt="2023-05-03T08:03:27.487" v="171" actId="1035"/>
          <ac:picMkLst>
            <pc:docMk/>
            <pc:sldMk cId="2431379322" sldId="4130"/>
            <ac:picMk id="19" creationId="{63B1A33B-477C-074A-DEB9-D2070829AFBA}"/>
          </ac:picMkLst>
        </pc:picChg>
      </pc:sldChg>
      <pc:sldChg chg="addSp delSp modSp mod">
        <pc:chgData name="Sidney Shea - US" userId="d8d2da26-c596-4308-9afd-f0e47d38dde1" providerId="ADAL" clId="{7997C86E-A4DD-4ED0-9146-8D6FC0B08D08}" dt="2023-05-03T08:25:03.703" v="246" actId="1076"/>
        <pc:sldMkLst>
          <pc:docMk/>
          <pc:sldMk cId="2929494603" sldId="4135"/>
        </pc:sldMkLst>
        <pc:spChg chg="del">
          <ac:chgData name="Sidney Shea - US" userId="d8d2da26-c596-4308-9afd-f0e47d38dde1" providerId="ADAL" clId="{7997C86E-A4DD-4ED0-9146-8D6FC0B08D08}" dt="2023-05-03T08:24:54.701" v="244" actId="478"/>
          <ac:spMkLst>
            <pc:docMk/>
            <pc:sldMk cId="2929494603" sldId="4135"/>
            <ac:spMk id="3" creationId="{20333B44-F8D9-3A29-D1EB-26D36607573E}"/>
          </ac:spMkLst>
        </pc:spChg>
        <pc:spChg chg="add mod">
          <ac:chgData name="Sidney Shea - US" userId="d8d2da26-c596-4308-9afd-f0e47d38dde1" providerId="ADAL" clId="{7997C86E-A4DD-4ED0-9146-8D6FC0B08D08}" dt="2023-05-03T08:25:03.703" v="246" actId="1076"/>
          <ac:spMkLst>
            <pc:docMk/>
            <pc:sldMk cId="2929494603" sldId="4135"/>
            <ac:spMk id="4" creationId="{8B68F52E-1FB7-6254-6BB4-270E81C70B6C}"/>
          </ac:spMkLst>
        </pc:spChg>
      </pc:sldChg>
      <pc:sldChg chg="addSp delSp modSp mod ord">
        <pc:chgData name="Sidney Shea - US" userId="d8d2da26-c596-4308-9afd-f0e47d38dde1" providerId="ADAL" clId="{7997C86E-A4DD-4ED0-9146-8D6FC0B08D08}" dt="2023-05-03T08:12:36.194" v="222" actId="1076"/>
        <pc:sldMkLst>
          <pc:docMk/>
          <pc:sldMk cId="1686543502" sldId="4141"/>
        </pc:sldMkLst>
        <pc:spChg chg="mod">
          <ac:chgData name="Sidney Shea - US" userId="d8d2da26-c596-4308-9afd-f0e47d38dde1" providerId="ADAL" clId="{7997C86E-A4DD-4ED0-9146-8D6FC0B08D08}" dt="2023-05-03T08:12:36.194" v="222" actId="1076"/>
          <ac:spMkLst>
            <pc:docMk/>
            <pc:sldMk cId="1686543502" sldId="4141"/>
            <ac:spMk id="7" creationId="{0301BC9A-F195-A9B2-D315-D981F424012E}"/>
          </ac:spMkLst>
        </pc:spChg>
        <pc:picChg chg="add mod">
          <ac:chgData name="Sidney Shea - US" userId="d8d2da26-c596-4308-9afd-f0e47d38dde1" providerId="ADAL" clId="{7997C86E-A4DD-4ED0-9146-8D6FC0B08D08}" dt="2023-05-03T07:53:25.495" v="8" actId="1076"/>
          <ac:picMkLst>
            <pc:docMk/>
            <pc:sldMk cId="1686543502" sldId="4141"/>
            <ac:picMk id="2" creationId="{F1604B62-BB0A-12CE-31ED-5BF9A944BC7B}"/>
          </ac:picMkLst>
        </pc:picChg>
        <pc:picChg chg="del">
          <ac:chgData name="Sidney Shea - US" userId="d8d2da26-c596-4308-9afd-f0e47d38dde1" providerId="ADAL" clId="{7997C86E-A4DD-4ED0-9146-8D6FC0B08D08}" dt="2023-05-03T07:52:54.646" v="2" actId="478"/>
          <ac:picMkLst>
            <pc:docMk/>
            <pc:sldMk cId="1686543502" sldId="4141"/>
            <ac:picMk id="10" creationId="{C658D18F-3F48-B9B2-03E1-30A22D2CE154}"/>
          </ac:picMkLst>
        </pc:picChg>
      </pc:sldChg>
      <pc:sldChg chg="modSp mod">
        <pc:chgData name="Sidney Shea - US" userId="d8d2da26-c596-4308-9afd-f0e47d38dde1" providerId="ADAL" clId="{7997C86E-A4DD-4ED0-9146-8D6FC0B08D08}" dt="2023-05-03T07:53:15.531" v="5" actId="27636"/>
        <pc:sldMkLst>
          <pc:docMk/>
          <pc:sldMk cId="2832005788" sldId="4147"/>
        </pc:sldMkLst>
        <pc:spChg chg="mod">
          <ac:chgData name="Sidney Shea - US" userId="d8d2da26-c596-4308-9afd-f0e47d38dde1" providerId="ADAL" clId="{7997C86E-A4DD-4ED0-9146-8D6FC0B08D08}" dt="2023-05-03T07:53:15.531" v="5" actId="27636"/>
          <ac:spMkLst>
            <pc:docMk/>
            <pc:sldMk cId="2832005788" sldId="4147"/>
            <ac:spMk id="7" creationId="{5EA9A12D-D171-F357-7E42-EF89606BDD2E}"/>
          </ac:spMkLst>
        </pc:spChg>
      </pc:sldChg>
      <pc:sldChg chg="delSp modSp mod delAnim modAnim">
        <pc:chgData name="Sidney Shea - US" userId="d8d2da26-c596-4308-9afd-f0e47d38dde1" providerId="ADAL" clId="{7997C86E-A4DD-4ED0-9146-8D6FC0B08D08}" dt="2023-05-03T09:09:53.748" v="264"/>
        <pc:sldMkLst>
          <pc:docMk/>
          <pc:sldMk cId="204775734" sldId="4154"/>
        </pc:sldMkLst>
        <pc:spChg chg="mod">
          <ac:chgData name="Sidney Shea - US" userId="d8d2da26-c596-4308-9afd-f0e47d38dde1" providerId="ADAL" clId="{7997C86E-A4DD-4ED0-9146-8D6FC0B08D08}" dt="2023-05-03T09:09:34.018" v="263" actId="1076"/>
          <ac:spMkLst>
            <pc:docMk/>
            <pc:sldMk cId="204775734" sldId="4154"/>
            <ac:spMk id="20" creationId="{98EB6CD8-613F-0C49-5729-22EBE750DFC6}"/>
          </ac:spMkLst>
        </pc:spChg>
        <pc:picChg chg="del">
          <ac:chgData name="Sidney Shea - US" userId="d8d2da26-c596-4308-9afd-f0e47d38dde1" providerId="ADAL" clId="{7997C86E-A4DD-4ED0-9146-8D6FC0B08D08}" dt="2023-05-03T09:08:52.525" v="256" actId="478"/>
          <ac:picMkLst>
            <pc:docMk/>
            <pc:sldMk cId="204775734" sldId="4154"/>
            <ac:picMk id="16" creationId="{CC5B43BE-58F5-201B-6CD6-3F4E065F6157}"/>
          </ac:picMkLst>
        </pc:picChg>
      </pc:sldChg>
      <pc:sldChg chg="del">
        <pc:chgData name="Sidney Shea - US" userId="d8d2da26-c596-4308-9afd-f0e47d38dde1" providerId="ADAL" clId="{7997C86E-A4DD-4ED0-9146-8D6FC0B08D08}" dt="2023-05-03T09:09:10.861" v="257" actId="47"/>
        <pc:sldMkLst>
          <pc:docMk/>
          <pc:sldMk cId="438388260" sldId="4156"/>
        </pc:sldMkLst>
      </pc:sldChg>
      <pc:sldChg chg="del">
        <pc:chgData name="Sidney Shea - US" userId="d8d2da26-c596-4308-9afd-f0e47d38dde1" providerId="ADAL" clId="{7997C86E-A4DD-4ED0-9146-8D6FC0B08D08}" dt="2023-05-03T09:06:36.626" v="253" actId="47"/>
        <pc:sldMkLst>
          <pc:docMk/>
          <pc:sldMk cId="4159504655" sldId="4157"/>
        </pc:sldMkLst>
      </pc:sldChg>
      <pc:sldChg chg="del">
        <pc:chgData name="Sidney Shea - US" userId="d8d2da26-c596-4308-9afd-f0e47d38dde1" providerId="ADAL" clId="{7997C86E-A4DD-4ED0-9146-8D6FC0B08D08}" dt="2023-05-03T09:06:54.800" v="255" actId="47"/>
        <pc:sldMkLst>
          <pc:docMk/>
          <pc:sldMk cId="3100214787" sldId="4158"/>
        </pc:sldMkLst>
      </pc:sldChg>
      <pc:sldChg chg="modSp mod">
        <pc:chgData name="Sidney Shea - US" userId="d8d2da26-c596-4308-9afd-f0e47d38dde1" providerId="ADAL" clId="{7997C86E-A4DD-4ED0-9146-8D6FC0B08D08}" dt="2023-05-03T07:53:15.548" v="6" actId="27636"/>
        <pc:sldMkLst>
          <pc:docMk/>
          <pc:sldMk cId="885253133" sldId="4159"/>
        </pc:sldMkLst>
        <pc:spChg chg="mod">
          <ac:chgData name="Sidney Shea - US" userId="d8d2da26-c596-4308-9afd-f0e47d38dde1" providerId="ADAL" clId="{7997C86E-A4DD-4ED0-9146-8D6FC0B08D08}" dt="2023-05-03T07:53:15.548" v="6" actId="27636"/>
          <ac:spMkLst>
            <pc:docMk/>
            <pc:sldMk cId="885253133" sldId="4159"/>
            <ac:spMk id="3" creationId="{00000000-0000-0000-0000-000000000000}"/>
          </ac:spMkLst>
        </pc:spChg>
      </pc:sldChg>
      <pc:sldChg chg="add del">
        <pc:chgData name="Sidney Shea - US" userId="d8d2da26-c596-4308-9afd-f0e47d38dde1" providerId="ADAL" clId="{7997C86E-A4DD-4ED0-9146-8D6FC0B08D08}" dt="2023-05-03T08:12:29.246" v="221" actId="47"/>
        <pc:sldMkLst>
          <pc:docMk/>
          <pc:sldMk cId="1590219995" sldId="4161"/>
        </pc:sldMkLst>
      </pc:sldChg>
      <pc:sldMasterChg chg="delSldLayout">
        <pc:chgData name="Sidney Shea - US" userId="d8d2da26-c596-4308-9afd-f0e47d38dde1" providerId="ADAL" clId="{7997C86E-A4DD-4ED0-9146-8D6FC0B08D08}" dt="2023-05-03T08:12:29.246" v="221" actId="47"/>
        <pc:sldMasterMkLst>
          <pc:docMk/>
          <pc:sldMasterMk cId="1399107442" sldId="2147483685"/>
        </pc:sldMasterMkLst>
        <pc:sldLayoutChg chg="del">
          <pc:chgData name="Sidney Shea - US" userId="d8d2da26-c596-4308-9afd-f0e47d38dde1" providerId="ADAL" clId="{7997C86E-A4DD-4ED0-9146-8D6FC0B08D08}" dt="2023-05-03T08:12:29.246" v="221" actId="47"/>
          <pc:sldLayoutMkLst>
            <pc:docMk/>
            <pc:sldMasterMk cId="1399107442" sldId="2147483685"/>
            <pc:sldLayoutMk cId="665681104" sldId="214748375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Quicksand" pitchFamily="2" charset="0"/>
                <a:ea typeface="+mn-ea"/>
                <a:cs typeface="+mn-cs"/>
              </a:defRPr>
            </a:pPr>
            <a:r>
              <a:rPr lang="en-US" sz="1400" dirty="0"/>
              <a:t>Proportion of Households with no Detectable </a:t>
            </a:r>
            <a:r>
              <a:rPr lang="en-US" sz="1400" dirty="0" err="1"/>
              <a:t>Ecoli</a:t>
            </a:r>
            <a:r>
              <a:rPr lang="en-US" sz="1400" dirty="0"/>
              <a:t> in Stored Drinking Water </a:t>
            </a:r>
          </a:p>
        </c:rich>
      </c:tx>
      <c:layout>
        <c:manualLayout>
          <c:xMode val="edge"/>
          <c:yMode val="edge"/>
          <c:x val="0.17595509311693489"/>
          <c:y val="8.9399868377544489E-5"/>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Quicksand" pitchFamily="2" charset="0"/>
              <a:ea typeface="+mn-ea"/>
              <a:cs typeface="+mn-cs"/>
            </a:defRPr>
          </a:pPr>
          <a:endParaRPr lang="en-NL"/>
        </a:p>
      </c:txPr>
    </c:title>
    <c:autoTitleDeleted val="0"/>
    <c:plotArea>
      <c:layout>
        <c:manualLayout>
          <c:layoutTarget val="inner"/>
          <c:xMode val="edge"/>
          <c:yMode val="edge"/>
          <c:x val="0.11024841965176888"/>
          <c:y val="0.26239415534042804"/>
          <c:w val="0.86392998410409971"/>
          <c:h val="0.51763996930818468"/>
        </c:manualLayout>
      </c:layout>
      <c:barChart>
        <c:barDir val="col"/>
        <c:grouping val="clustered"/>
        <c:varyColors val="0"/>
        <c:ser>
          <c:idx val="0"/>
          <c:order val="0"/>
          <c:tx>
            <c:strRef>
              <c:f>Sheet1!$B$1</c:f>
              <c:strCache>
                <c:ptCount val="1"/>
                <c:pt idx="0">
                  <c:v>Baseline</c:v>
                </c:pt>
              </c:strCache>
            </c:strRef>
          </c:tx>
          <c:spPr>
            <a:solidFill>
              <a:schemeClr val="accent2"/>
            </a:solidFill>
            <a:ln>
              <a:noFill/>
            </a:ln>
            <a:effectLst/>
          </c:spPr>
          <c:invertIfNegative val="0"/>
          <c:dLbls>
            <c:dLbl>
              <c:idx val="0"/>
              <c:tx>
                <c:rich>
                  <a:bodyPr/>
                  <a:lstStyle/>
                  <a:p>
                    <a:fld id="{9470B94A-1724-40DF-B0ED-911BFB31379B}"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2EC7-4C72-9689-D8A2FEE78A07}"/>
                </c:ext>
              </c:extLst>
            </c:dLbl>
            <c:dLbl>
              <c:idx val="1"/>
              <c:tx>
                <c:rich>
                  <a:bodyPr/>
                  <a:lstStyle/>
                  <a:p>
                    <a:fld id="{11CAAAE2-B3C1-493D-BC6B-71E03E933634}"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2EC7-4C72-9689-D8A2FEE78A07}"/>
                </c:ext>
              </c:extLst>
            </c:dLbl>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Quicksand" pitchFamily="2" charset="0"/>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Intervention</c:v>
                </c:pt>
                <c:pt idx="1">
                  <c:v>Control</c:v>
                </c:pt>
              </c:strCache>
            </c:strRef>
          </c:cat>
          <c:val>
            <c:numRef>
              <c:f>Sheet1!$B$2:$B$3</c:f>
              <c:numCache>
                <c:formatCode>General</c:formatCode>
                <c:ptCount val="2"/>
                <c:pt idx="0">
                  <c:v>67.900000000000006</c:v>
                </c:pt>
                <c:pt idx="1">
                  <c:v>71</c:v>
                </c:pt>
              </c:numCache>
            </c:numRef>
          </c:val>
          <c:extLst>
            <c:ext xmlns:c16="http://schemas.microsoft.com/office/drawing/2014/chart" uri="{C3380CC4-5D6E-409C-BE32-E72D297353CC}">
              <c16:uniqueId val="{00000002-2EC7-4C72-9689-D8A2FEE78A07}"/>
            </c:ext>
          </c:extLst>
        </c:ser>
        <c:ser>
          <c:idx val="1"/>
          <c:order val="1"/>
          <c:tx>
            <c:strRef>
              <c:f>Sheet1!$C$1</c:f>
              <c:strCache>
                <c:ptCount val="1"/>
                <c:pt idx="0">
                  <c:v>Endline</c:v>
                </c:pt>
              </c:strCache>
            </c:strRef>
          </c:tx>
          <c:spPr>
            <a:solidFill>
              <a:schemeClr val="bg2"/>
            </a:solidFill>
            <a:ln>
              <a:noFill/>
            </a:ln>
            <a:effectLst/>
          </c:spPr>
          <c:invertIfNegative val="0"/>
          <c:dLbls>
            <c:dLbl>
              <c:idx val="0"/>
              <c:tx>
                <c:rich>
                  <a:bodyPr/>
                  <a:lstStyle/>
                  <a:p>
                    <a:fld id="{03C31191-5A84-428C-8765-F2931D79F5E6}"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EC7-4C72-9689-D8A2FEE78A07}"/>
                </c:ext>
              </c:extLst>
            </c:dLbl>
            <c:dLbl>
              <c:idx val="1"/>
              <c:tx>
                <c:rich>
                  <a:bodyPr/>
                  <a:lstStyle/>
                  <a:p>
                    <a:fld id="{EFDD9A2B-F124-4EDC-BE21-4632B5D78567}"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2EC7-4C72-9689-D8A2FEE78A07}"/>
                </c:ext>
              </c:extLst>
            </c:dLbl>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Quicksand" pitchFamily="2" charset="0"/>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Intervention</c:v>
                </c:pt>
                <c:pt idx="1">
                  <c:v>Control</c:v>
                </c:pt>
              </c:strCache>
            </c:strRef>
          </c:cat>
          <c:val>
            <c:numRef>
              <c:f>Sheet1!$C$2:$C$3</c:f>
              <c:numCache>
                <c:formatCode>General</c:formatCode>
                <c:ptCount val="2"/>
                <c:pt idx="0">
                  <c:v>92</c:v>
                </c:pt>
                <c:pt idx="1">
                  <c:v>72.8</c:v>
                </c:pt>
              </c:numCache>
            </c:numRef>
          </c:val>
          <c:extLst>
            <c:ext xmlns:c16="http://schemas.microsoft.com/office/drawing/2014/chart" uri="{C3380CC4-5D6E-409C-BE32-E72D297353CC}">
              <c16:uniqueId val="{00000005-2EC7-4C72-9689-D8A2FEE78A07}"/>
            </c:ext>
          </c:extLst>
        </c:ser>
        <c:dLbls>
          <c:dLblPos val="outEnd"/>
          <c:showLegendKey val="0"/>
          <c:showVal val="1"/>
          <c:showCatName val="0"/>
          <c:showSerName val="0"/>
          <c:showPercent val="0"/>
          <c:showBubbleSize val="0"/>
        </c:dLbls>
        <c:gapWidth val="444"/>
        <c:overlap val="-90"/>
        <c:axId val="1486935808"/>
        <c:axId val="1486949536"/>
      </c:barChart>
      <c:catAx>
        <c:axId val="1486935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accent5"/>
                </a:solidFill>
                <a:latin typeface="Quicksand" pitchFamily="2" charset="0"/>
                <a:ea typeface="+mn-ea"/>
                <a:cs typeface="+mn-cs"/>
              </a:defRPr>
            </a:pPr>
            <a:endParaRPr lang="en-NL"/>
          </a:p>
        </c:txPr>
        <c:crossAx val="1486949536"/>
        <c:crosses val="autoZero"/>
        <c:auto val="1"/>
        <c:lblAlgn val="ctr"/>
        <c:lblOffset val="100"/>
        <c:noMultiLvlLbl val="0"/>
      </c:catAx>
      <c:valAx>
        <c:axId val="1486949536"/>
        <c:scaling>
          <c:orientation val="minMax"/>
        </c:scaling>
        <c:delete val="1"/>
        <c:axPos val="l"/>
        <c:numFmt formatCode="General" sourceLinked="1"/>
        <c:majorTickMark val="none"/>
        <c:minorTickMark val="none"/>
        <c:tickLblPos val="nextTo"/>
        <c:crossAx val="1486935808"/>
        <c:crosses val="autoZero"/>
        <c:crossBetween val="between"/>
      </c:valAx>
      <c:spPr>
        <a:noFill/>
        <a:ln>
          <a:noFill/>
        </a:ln>
        <a:effectLst/>
      </c:spPr>
    </c:plotArea>
    <c:legend>
      <c:legendPos val="t"/>
      <c:layout>
        <c:manualLayout>
          <c:xMode val="edge"/>
          <c:yMode val="edge"/>
          <c:x val="0.58337405064858738"/>
          <c:y val="0.19585276164810272"/>
          <c:w val="0.36054345794708176"/>
          <c:h val="6.998286323004955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accent5"/>
              </a:solidFill>
              <a:latin typeface="Quicksand" pitchFamily="2" charset="0"/>
              <a:ea typeface="+mn-ea"/>
              <a:cs typeface="+mn-cs"/>
            </a:defRPr>
          </a:pPr>
          <a:endParaRPr lang="en-NL"/>
        </a:p>
      </c:txPr>
    </c:legend>
    <c:plotVisOnly val="1"/>
    <c:dispBlanksAs val="gap"/>
    <c:showDLblsOverMax val="0"/>
  </c:chart>
  <c:spPr>
    <a:noFill/>
    <a:ln>
      <a:noFill/>
    </a:ln>
    <a:effectLst/>
  </c:spPr>
  <c:txPr>
    <a:bodyPr/>
    <a:lstStyle/>
    <a:p>
      <a:pPr>
        <a:defRPr>
          <a:latin typeface="Quicksand" pitchFamily="2" charset="0"/>
        </a:defRPr>
      </a:pPr>
      <a:endParaRPr lang="en-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rgbClr val="010202"/>
                </a:solidFill>
                <a:latin typeface="Quicksand"/>
                <a:ea typeface="+mn-ea"/>
                <a:cs typeface="+mn-cs"/>
              </a:defRPr>
            </a:pPr>
            <a:r>
              <a:rPr lang="en-US" sz="1400" b="1" dirty="0">
                <a:solidFill>
                  <a:schemeClr val="accent5"/>
                </a:solidFill>
                <a:latin typeface="Quicksand"/>
              </a:rPr>
              <a:t>Access to basic sanitation services</a:t>
            </a:r>
          </a:p>
        </c:rich>
      </c:tx>
      <c:layout>
        <c:manualLayout>
          <c:xMode val="edge"/>
          <c:yMode val="edge"/>
          <c:x val="0.16232377141763277"/>
          <c:y val="1.191789062827066E-2"/>
        </c:manualLayout>
      </c:layout>
      <c:overlay val="0"/>
      <c:spPr>
        <a:noFill/>
        <a:ln>
          <a:noFill/>
        </a:ln>
        <a:effectLst/>
      </c:spPr>
      <c:txPr>
        <a:bodyPr rot="0" spcFirstLastPara="1" vertOverflow="ellipsis" vert="horz" wrap="square" anchor="ctr" anchorCtr="1"/>
        <a:lstStyle/>
        <a:p>
          <a:pPr>
            <a:defRPr sz="1600" b="1" i="0" u="none" strike="noStrike" kern="1200" cap="all" spc="120" normalizeH="0" baseline="0">
              <a:solidFill>
                <a:srgbClr val="010202"/>
              </a:solidFill>
              <a:latin typeface="Quicksand"/>
              <a:ea typeface="+mn-ea"/>
              <a:cs typeface="+mn-cs"/>
            </a:defRPr>
          </a:pPr>
          <a:endParaRPr lang="en-NL"/>
        </a:p>
      </c:txPr>
    </c:title>
    <c:autoTitleDeleted val="0"/>
    <c:plotArea>
      <c:layout>
        <c:manualLayout>
          <c:layoutTarget val="inner"/>
          <c:xMode val="edge"/>
          <c:yMode val="edge"/>
          <c:x val="5.7533791933235413E-2"/>
          <c:y val="0.27256355779972363"/>
          <c:w val="0.94882466145791833"/>
          <c:h val="0.55949446411737858"/>
        </c:manualLayout>
      </c:layout>
      <c:barChart>
        <c:barDir val="col"/>
        <c:grouping val="clustered"/>
        <c:varyColors val="0"/>
        <c:ser>
          <c:idx val="0"/>
          <c:order val="0"/>
          <c:tx>
            <c:strRef>
              <c:f>Sheet1!$B$1</c:f>
              <c:strCache>
                <c:ptCount val="1"/>
                <c:pt idx="0">
                  <c:v>Baseline</c:v>
                </c:pt>
              </c:strCache>
            </c:strRef>
          </c:tx>
          <c:spPr>
            <a:solidFill>
              <a:schemeClr val="accent1"/>
            </a:solidFill>
            <a:ln>
              <a:noFill/>
            </a:ln>
            <a:effectLst/>
          </c:spPr>
          <c:invertIfNegative val="0"/>
          <c:dLbls>
            <c:dLbl>
              <c:idx val="0"/>
              <c:tx>
                <c:rich>
                  <a:bodyPr/>
                  <a:lstStyle/>
                  <a:p>
                    <a:fld id="{19FE0201-E8C9-4EAC-BC21-7C81EECD89CC}"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B45-45AD-8785-5FC87B4E2D1C}"/>
                </c:ext>
              </c:extLst>
            </c:dLbl>
            <c:dLbl>
              <c:idx val="1"/>
              <c:tx>
                <c:rich>
                  <a:bodyPr/>
                  <a:lstStyle/>
                  <a:p>
                    <a:fld id="{07D7143B-7D75-4067-984B-AF942763250A}"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B45-45AD-8785-5FC87B4E2D1C}"/>
                </c:ext>
              </c:extLst>
            </c:dLbl>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Quicksand" pitchFamily="2" charset="0"/>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Intervention</c:v>
                </c:pt>
                <c:pt idx="1">
                  <c:v>Control</c:v>
                </c:pt>
              </c:strCache>
            </c:strRef>
          </c:cat>
          <c:val>
            <c:numRef>
              <c:f>Sheet1!$B$2:$B$3</c:f>
              <c:numCache>
                <c:formatCode>General</c:formatCode>
                <c:ptCount val="2"/>
                <c:pt idx="0">
                  <c:v>18.8</c:v>
                </c:pt>
                <c:pt idx="1">
                  <c:v>5.0999999999999996</c:v>
                </c:pt>
              </c:numCache>
            </c:numRef>
          </c:val>
          <c:extLst>
            <c:ext xmlns:c16="http://schemas.microsoft.com/office/drawing/2014/chart" uri="{C3380CC4-5D6E-409C-BE32-E72D297353CC}">
              <c16:uniqueId val="{00000002-7B45-45AD-8785-5FC87B4E2D1C}"/>
            </c:ext>
          </c:extLst>
        </c:ser>
        <c:ser>
          <c:idx val="1"/>
          <c:order val="1"/>
          <c:tx>
            <c:strRef>
              <c:f>Sheet1!$C$1</c:f>
              <c:strCache>
                <c:ptCount val="1"/>
                <c:pt idx="0">
                  <c:v>Endline </c:v>
                </c:pt>
              </c:strCache>
            </c:strRef>
          </c:tx>
          <c:spPr>
            <a:solidFill>
              <a:schemeClr val="accent3"/>
            </a:solidFill>
            <a:ln>
              <a:noFill/>
            </a:ln>
            <a:effectLst/>
          </c:spPr>
          <c:invertIfNegative val="0"/>
          <c:dLbls>
            <c:dLbl>
              <c:idx val="0"/>
              <c:tx>
                <c:rich>
                  <a:bodyPr/>
                  <a:lstStyle/>
                  <a:p>
                    <a:fld id="{75DA2B02-28AA-4B8A-8230-C9FB916A8D04}"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B45-45AD-8785-5FC87B4E2D1C}"/>
                </c:ext>
              </c:extLst>
            </c:dLbl>
            <c:dLbl>
              <c:idx val="1"/>
              <c:tx>
                <c:rich>
                  <a:bodyPr/>
                  <a:lstStyle/>
                  <a:p>
                    <a:fld id="{636A834B-7955-423C-8649-DBC85F1153D9}"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B45-45AD-8785-5FC87B4E2D1C}"/>
                </c:ext>
              </c:extLst>
            </c:dLbl>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tx1"/>
                    </a:solidFill>
                    <a:latin typeface="Quicksand" pitchFamily="2" charset="0"/>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Intervention</c:v>
                </c:pt>
                <c:pt idx="1">
                  <c:v>Control</c:v>
                </c:pt>
              </c:strCache>
            </c:strRef>
          </c:cat>
          <c:val>
            <c:numRef>
              <c:f>Sheet1!$C$2:$C$3</c:f>
              <c:numCache>
                <c:formatCode>General</c:formatCode>
                <c:ptCount val="2"/>
                <c:pt idx="0">
                  <c:v>34.299999999999997</c:v>
                </c:pt>
                <c:pt idx="1">
                  <c:v>13.8</c:v>
                </c:pt>
              </c:numCache>
            </c:numRef>
          </c:val>
          <c:extLst>
            <c:ext xmlns:c16="http://schemas.microsoft.com/office/drawing/2014/chart" uri="{C3380CC4-5D6E-409C-BE32-E72D297353CC}">
              <c16:uniqueId val="{00000005-7B45-45AD-8785-5FC87B4E2D1C}"/>
            </c:ext>
          </c:extLst>
        </c:ser>
        <c:dLbls>
          <c:dLblPos val="outEnd"/>
          <c:showLegendKey val="0"/>
          <c:showVal val="1"/>
          <c:showCatName val="0"/>
          <c:showSerName val="0"/>
          <c:showPercent val="0"/>
          <c:showBubbleSize val="0"/>
        </c:dLbls>
        <c:gapWidth val="444"/>
        <c:overlap val="-90"/>
        <c:axId val="1474906224"/>
        <c:axId val="1474913296"/>
      </c:barChart>
      <c:catAx>
        <c:axId val="14749062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1" i="0" u="none" strike="noStrike" kern="1200" cap="all" spc="120" normalizeH="0" baseline="0">
                <a:solidFill>
                  <a:schemeClr val="accent5"/>
                </a:solidFill>
                <a:latin typeface="Quicksand" pitchFamily="2" charset="0"/>
                <a:ea typeface="+mn-ea"/>
                <a:cs typeface="+mn-cs"/>
              </a:defRPr>
            </a:pPr>
            <a:endParaRPr lang="en-NL"/>
          </a:p>
        </c:txPr>
        <c:crossAx val="1474913296"/>
        <c:crosses val="autoZero"/>
        <c:auto val="1"/>
        <c:lblAlgn val="ctr"/>
        <c:lblOffset val="100"/>
        <c:noMultiLvlLbl val="0"/>
      </c:catAx>
      <c:valAx>
        <c:axId val="1474913296"/>
        <c:scaling>
          <c:orientation val="minMax"/>
        </c:scaling>
        <c:delete val="1"/>
        <c:axPos val="l"/>
        <c:numFmt formatCode="General" sourceLinked="1"/>
        <c:majorTickMark val="none"/>
        <c:minorTickMark val="none"/>
        <c:tickLblPos val="nextTo"/>
        <c:crossAx val="1474906224"/>
        <c:crosses val="autoZero"/>
        <c:crossBetween val="between"/>
      </c:valAx>
      <c:spPr>
        <a:noFill/>
        <a:ln>
          <a:noFill/>
        </a:ln>
        <a:effectLst/>
      </c:spPr>
    </c:plotArea>
    <c:legend>
      <c:legendPos val="t"/>
      <c:layout>
        <c:manualLayout>
          <c:xMode val="edge"/>
          <c:yMode val="edge"/>
          <c:x val="0.54449758896805522"/>
          <c:y val="0.22436103670135682"/>
          <c:w val="0.39598424131873"/>
          <c:h val="7.4522157475699985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accent5"/>
              </a:solidFill>
              <a:latin typeface="Quicksand" pitchFamily="2" charset="0"/>
              <a:ea typeface="+mn-ea"/>
              <a:cs typeface="+mn-cs"/>
            </a:defRPr>
          </a:pPr>
          <a:endParaRPr lang="en-NL"/>
        </a:p>
      </c:txPr>
    </c:legend>
    <c:plotVisOnly val="1"/>
    <c:dispBlanksAs val="gap"/>
    <c:showDLblsOverMax val="0"/>
  </c:chart>
  <c:spPr>
    <a:noFill/>
    <a:ln>
      <a:noFill/>
    </a:ln>
    <a:effectLst/>
  </c:spPr>
  <c:txPr>
    <a:bodyPr/>
    <a:lstStyle/>
    <a:p>
      <a:pPr>
        <a:defRPr/>
      </a:pPr>
      <a:endParaRPr lang="en-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spc="120" normalizeH="0" baseline="0">
                <a:solidFill>
                  <a:srgbClr val="010202"/>
                </a:solidFill>
                <a:latin typeface="Quicksand"/>
                <a:ea typeface="+mn-ea"/>
                <a:cs typeface="+mn-cs"/>
              </a:defRPr>
            </a:pPr>
            <a:r>
              <a:rPr lang="en-US" sz="1400" dirty="0">
                <a:solidFill>
                  <a:schemeClr val="accent5"/>
                </a:solidFill>
                <a:latin typeface="Quicksand"/>
              </a:rPr>
              <a:t>Access to Basic Handwashing Services</a:t>
            </a:r>
          </a:p>
        </c:rich>
      </c:tx>
      <c:overlay val="0"/>
      <c:spPr>
        <a:noFill/>
        <a:ln>
          <a:noFill/>
        </a:ln>
        <a:effectLst/>
      </c:spPr>
      <c:txPr>
        <a:bodyPr rot="0" spcFirstLastPara="1" vertOverflow="ellipsis" vert="horz" wrap="square" anchor="ctr" anchorCtr="1"/>
        <a:lstStyle/>
        <a:p>
          <a:pPr>
            <a:defRPr sz="1600" b="1" i="0" u="none" strike="noStrike" kern="1200" cap="all" spc="120" normalizeH="0" baseline="0">
              <a:solidFill>
                <a:srgbClr val="010202"/>
              </a:solidFill>
              <a:latin typeface="Quicksand"/>
              <a:ea typeface="+mn-ea"/>
              <a:cs typeface="+mn-cs"/>
            </a:defRPr>
          </a:pPr>
          <a:endParaRPr lang="en-NL"/>
        </a:p>
      </c:txPr>
    </c:title>
    <c:autoTitleDeleted val="0"/>
    <c:plotArea>
      <c:layout/>
      <c:barChart>
        <c:barDir val="col"/>
        <c:grouping val="clustered"/>
        <c:varyColors val="0"/>
        <c:ser>
          <c:idx val="0"/>
          <c:order val="0"/>
          <c:tx>
            <c:strRef>
              <c:f>Sheet1!$B$1</c:f>
              <c:strCache>
                <c:ptCount val="1"/>
                <c:pt idx="0">
                  <c:v>Baseline</c:v>
                </c:pt>
              </c:strCache>
            </c:strRef>
          </c:tx>
          <c:spPr>
            <a:solidFill>
              <a:schemeClr val="tx2"/>
            </a:solidFill>
            <a:ln>
              <a:noFill/>
            </a:ln>
            <a:effectLst/>
          </c:spPr>
          <c:invertIfNegative val="0"/>
          <c:dLbls>
            <c:dLbl>
              <c:idx val="0"/>
              <c:tx>
                <c:rich>
                  <a:bodyPr/>
                  <a:lstStyle/>
                  <a:p>
                    <a:fld id="{DA468408-338E-407D-AB40-D350DCADF750}"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F4A-49B2-B4A2-2BD426AF4841}"/>
                </c:ext>
              </c:extLst>
            </c:dLbl>
            <c:dLbl>
              <c:idx val="1"/>
              <c:tx>
                <c:rich>
                  <a:bodyPr/>
                  <a:lstStyle/>
                  <a:p>
                    <a:fld id="{3B999E86-5E35-4833-B26A-1EEB5D825D3A}"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F4A-49B2-B4A2-2BD426AF4841}"/>
                </c:ext>
              </c:extLst>
            </c:dLbl>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rgbClr val="010202"/>
                    </a:solidFill>
                    <a:latin typeface="+mn-lt"/>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Intervention</c:v>
                </c:pt>
                <c:pt idx="1">
                  <c:v>Control</c:v>
                </c:pt>
              </c:strCache>
            </c:strRef>
          </c:cat>
          <c:val>
            <c:numRef>
              <c:f>Sheet1!$B$2:$B$3</c:f>
              <c:numCache>
                <c:formatCode>General</c:formatCode>
                <c:ptCount val="2"/>
                <c:pt idx="0">
                  <c:v>30.4</c:v>
                </c:pt>
                <c:pt idx="1">
                  <c:v>22.6</c:v>
                </c:pt>
              </c:numCache>
            </c:numRef>
          </c:val>
          <c:extLst>
            <c:ext xmlns:c16="http://schemas.microsoft.com/office/drawing/2014/chart" uri="{C3380CC4-5D6E-409C-BE32-E72D297353CC}">
              <c16:uniqueId val="{00000002-DF4A-49B2-B4A2-2BD426AF4841}"/>
            </c:ext>
          </c:extLst>
        </c:ser>
        <c:ser>
          <c:idx val="1"/>
          <c:order val="1"/>
          <c:tx>
            <c:strRef>
              <c:f>Sheet1!$C$1</c:f>
              <c:strCache>
                <c:ptCount val="1"/>
                <c:pt idx="0">
                  <c:v>Endline</c:v>
                </c:pt>
              </c:strCache>
            </c:strRef>
          </c:tx>
          <c:spPr>
            <a:solidFill>
              <a:schemeClr val="accent1"/>
            </a:solidFill>
            <a:ln>
              <a:noFill/>
            </a:ln>
            <a:effectLst/>
          </c:spPr>
          <c:invertIfNegative val="0"/>
          <c:dLbls>
            <c:dLbl>
              <c:idx val="0"/>
              <c:tx>
                <c:rich>
                  <a:bodyPr/>
                  <a:lstStyle/>
                  <a:p>
                    <a:fld id="{583A2B2F-04AB-4975-A46B-078659049532}"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F4A-49B2-B4A2-2BD426AF4841}"/>
                </c:ext>
              </c:extLst>
            </c:dLbl>
            <c:dLbl>
              <c:idx val="1"/>
              <c:tx>
                <c:rich>
                  <a:bodyPr/>
                  <a:lstStyle/>
                  <a:p>
                    <a:fld id="{DB844566-DD88-4D3E-93A7-8C57F9BAFAD5}" type="VALUE">
                      <a:rPr lang="en-US" smtClean="0"/>
                      <a:pPr/>
                      <a:t>[VALUE]</a:t>
                    </a:fld>
                    <a:r>
                      <a:rPr lang="en-US" dirty="0"/>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F4A-49B2-B4A2-2BD426AF4841}"/>
                </c:ext>
              </c:extLst>
            </c:dLbl>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rgbClr val="010202"/>
                    </a:solidFill>
                    <a:latin typeface="Quicksand" pitchFamily="2" charset="0"/>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Intervention</c:v>
                </c:pt>
                <c:pt idx="1">
                  <c:v>Control</c:v>
                </c:pt>
              </c:strCache>
            </c:strRef>
          </c:cat>
          <c:val>
            <c:numRef>
              <c:f>Sheet1!$C$2:$C$3</c:f>
              <c:numCache>
                <c:formatCode>General</c:formatCode>
                <c:ptCount val="2"/>
                <c:pt idx="0">
                  <c:v>83</c:v>
                </c:pt>
                <c:pt idx="1">
                  <c:v>24.3</c:v>
                </c:pt>
              </c:numCache>
            </c:numRef>
          </c:val>
          <c:extLst>
            <c:ext xmlns:c16="http://schemas.microsoft.com/office/drawing/2014/chart" uri="{C3380CC4-5D6E-409C-BE32-E72D297353CC}">
              <c16:uniqueId val="{00000005-DF4A-49B2-B4A2-2BD426AF4841}"/>
            </c:ext>
          </c:extLst>
        </c:ser>
        <c:dLbls>
          <c:dLblPos val="outEnd"/>
          <c:showLegendKey val="0"/>
          <c:showVal val="1"/>
          <c:showCatName val="0"/>
          <c:showSerName val="0"/>
          <c:showPercent val="0"/>
          <c:showBubbleSize val="0"/>
        </c:dLbls>
        <c:gapWidth val="444"/>
        <c:overlap val="-90"/>
        <c:axId val="1486959520"/>
        <c:axId val="1486958688"/>
      </c:barChart>
      <c:catAx>
        <c:axId val="1486959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1" i="0" u="none" strike="noStrike" kern="1200" cap="all" spc="120" normalizeH="0" baseline="0">
                <a:solidFill>
                  <a:schemeClr val="accent5"/>
                </a:solidFill>
                <a:latin typeface="Quicksand" pitchFamily="2" charset="0"/>
                <a:ea typeface="+mn-ea"/>
                <a:cs typeface="+mn-cs"/>
              </a:defRPr>
            </a:pPr>
            <a:endParaRPr lang="en-NL"/>
          </a:p>
        </c:txPr>
        <c:crossAx val="1486958688"/>
        <c:crosses val="autoZero"/>
        <c:auto val="1"/>
        <c:lblAlgn val="ctr"/>
        <c:lblOffset val="100"/>
        <c:noMultiLvlLbl val="0"/>
      </c:catAx>
      <c:valAx>
        <c:axId val="1486958688"/>
        <c:scaling>
          <c:orientation val="minMax"/>
        </c:scaling>
        <c:delete val="1"/>
        <c:axPos val="l"/>
        <c:numFmt formatCode="General" sourceLinked="1"/>
        <c:majorTickMark val="none"/>
        <c:minorTickMark val="none"/>
        <c:tickLblPos val="nextTo"/>
        <c:crossAx val="1486959520"/>
        <c:crosses val="autoZero"/>
        <c:crossBetween val="between"/>
      </c:valAx>
      <c:spPr>
        <a:noFill/>
        <a:ln>
          <a:noFill/>
        </a:ln>
        <a:effectLst/>
      </c:spPr>
    </c:plotArea>
    <c:legend>
      <c:legendPos val="t"/>
      <c:layout>
        <c:manualLayout>
          <c:xMode val="edge"/>
          <c:yMode val="edge"/>
          <c:x val="0.57754277552120059"/>
          <c:y val="0.2583425560491292"/>
          <c:w val="0.38864578264125116"/>
          <c:h val="7.775863920885405E-2"/>
        </c:manualLayout>
      </c:layout>
      <c:overlay val="0"/>
      <c:spPr>
        <a:noFill/>
        <a:ln>
          <a:noFill/>
        </a:ln>
        <a:effectLst/>
      </c:spPr>
      <c:txPr>
        <a:bodyPr rot="0" spcFirstLastPara="1" vertOverflow="ellipsis" vert="horz" wrap="square" anchor="ctr" anchorCtr="1"/>
        <a:lstStyle/>
        <a:p>
          <a:pPr>
            <a:defRPr sz="1197" b="1" i="0" u="none" strike="noStrike" kern="1200" baseline="0">
              <a:solidFill>
                <a:srgbClr val="010202"/>
              </a:solidFill>
              <a:latin typeface="Quicksand" pitchFamily="2" charset="0"/>
              <a:ea typeface="+mn-ea"/>
              <a:cs typeface="+mn-cs"/>
            </a:defRPr>
          </a:pPr>
          <a:endParaRPr lang="en-NL"/>
        </a:p>
      </c:txPr>
    </c:legend>
    <c:plotVisOnly val="1"/>
    <c:dispBlanksAs val="gap"/>
    <c:showDLblsOverMax val="0"/>
  </c:chart>
  <c:spPr>
    <a:noFill/>
    <a:ln>
      <a:noFill/>
    </a:ln>
    <a:effectLst/>
  </c:spPr>
  <c:txPr>
    <a:bodyPr/>
    <a:lstStyle/>
    <a:p>
      <a:pPr>
        <a:defRPr/>
      </a:pPr>
      <a:endParaRPr lang="en-NL"/>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diagrams/_rels/data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image" Target="../media/image99.jpeg"/></Relationships>
</file>

<file path=ppt/diagrams/_rels/data4.xml.rels><?xml version="1.0" encoding="UTF-8" standalone="yes"?>
<Relationships xmlns="http://schemas.openxmlformats.org/package/2006/relationships"><Relationship Id="rId8" Type="http://schemas.openxmlformats.org/officeDocument/2006/relationships/image" Target="../media/image102.svg"/><Relationship Id="rId13" Type="http://schemas.openxmlformats.org/officeDocument/2006/relationships/image" Target="../media/image107.png"/><Relationship Id="rId18" Type="http://schemas.openxmlformats.org/officeDocument/2006/relationships/image" Target="../media/image112.svg"/><Relationship Id="rId3" Type="http://schemas.openxmlformats.org/officeDocument/2006/relationships/hyperlink" Target="mailto:washsupply@unicef.org" TargetMode="External"/><Relationship Id="rId7" Type="http://schemas.openxmlformats.org/officeDocument/2006/relationships/image" Target="../media/image101.png"/><Relationship Id="rId12" Type="http://schemas.openxmlformats.org/officeDocument/2006/relationships/image" Target="../media/image106.svg"/><Relationship Id="rId17" Type="http://schemas.openxmlformats.org/officeDocument/2006/relationships/image" Target="../media/image111.png"/><Relationship Id="rId2" Type="http://schemas.openxmlformats.org/officeDocument/2006/relationships/hyperlink" Target="https://www.ungm.org/" TargetMode="External"/><Relationship Id="rId16" Type="http://schemas.openxmlformats.org/officeDocument/2006/relationships/image" Target="../media/image110.svg"/><Relationship Id="rId1" Type="http://schemas.openxmlformats.org/officeDocument/2006/relationships/hyperlink" Target="https://www.unicef.org/supply/documents/water-sanitation-and-hygiene-wash-tender-calendar" TargetMode="External"/><Relationship Id="rId6" Type="http://schemas.openxmlformats.org/officeDocument/2006/relationships/hyperlink" Target="https://www.unicef.org/innovation/productinnovation" TargetMode="External"/><Relationship Id="rId11" Type="http://schemas.openxmlformats.org/officeDocument/2006/relationships/image" Target="../media/image105.png"/><Relationship Id="rId5" Type="http://schemas.openxmlformats.org/officeDocument/2006/relationships/hyperlink" Target="https://www.unicef.org/supply/target-product-profiles" TargetMode="External"/><Relationship Id="rId15" Type="http://schemas.openxmlformats.org/officeDocument/2006/relationships/image" Target="../media/image109.png"/><Relationship Id="rId10" Type="http://schemas.openxmlformats.org/officeDocument/2006/relationships/image" Target="../media/image104.svg"/><Relationship Id="rId4" Type="http://schemas.openxmlformats.org/officeDocument/2006/relationships/hyperlink" Target="https://www.unicef.org/supply/invitation-suppliers-share-your-new-water-and-sanitation-wash-product-unicef" TargetMode="External"/><Relationship Id="rId9" Type="http://schemas.openxmlformats.org/officeDocument/2006/relationships/image" Target="../media/image103.png"/><Relationship Id="rId14" Type="http://schemas.openxmlformats.org/officeDocument/2006/relationships/image" Target="../media/image10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image" Target="../media/image99.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106.svg"/><Relationship Id="rId13" Type="http://schemas.openxmlformats.org/officeDocument/2006/relationships/image" Target="../media/image109.png"/><Relationship Id="rId18" Type="http://schemas.openxmlformats.org/officeDocument/2006/relationships/hyperlink" Target="https://www.unicef.org/innovation/productinnovation" TargetMode="External"/><Relationship Id="rId3" Type="http://schemas.openxmlformats.org/officeDocument/2006/relationships/hyperlink" Target="https://www.unicef.org/supply/documents/water-sanitation-and-hygiene-wash-tender-calendar" TargetMode="External"/><Relationship Id="rId7" Type="http://schemas.openxmlformats.org/officeDocument/2006/relationships/image" Target="../media/image105.png"/><Relationship Id="rId12" Type="http://schemas.openxmlformats.org/officeDocument/2006/relationships/hyperlink" Target="https://www.unicef.org/supply/invitation-suppliers-share-your-new-water-and-sanitation-wash-product-unicef" TargetMode="External"/><Relationship Id="rId17" Type="http://schemas.openxmlformats.org/officeDocument/2006/relationships/image" Target="../media/image112.svg"/><Relationship Id="rId2" Type="http://schemas.openxmlformats.org/officeDocument/2006/relationships/image" Target="../media/image102.svg"/><Relationship Id="rId16" Type="http://schemas.openxmlformats.org/officeDocument/2006/relationships/image" Target="../media/image111.png"/><Relationship Id="rId1" Type="http://schemas.openxmlformats.org/officeDocument/2006/relationships/image" Target="../media/image101.png"/><Relationship Id="rId6" Type="http://schemas.openxmlformats.org/officeDocument/2006/relationships/hyperlink" Target="https://www.ungm.org/" TargetMode="External"/><Relationship Id="rId11" Type="http://schemas.openxmlformats.org/officeDocument/2006/relationships/hyperlink" Target="mailto:washsupply@unicef.org" TargetMode="External"/><Relationship Id="rId5" Type="http://schemas.openxmlformats.org/officeDocument/2006/relationships/image" Target="../media/image104.svg"/><Relationship Id="rId15" Type="http://schemas.openxmlformats.org/officeDocument/2006/relationships/hyperlink" Target="https://www.unicef.org/supply/target-product-profiles" TargetMode="External"/><Relationship Id="rId10" Type="http://schemas.openxmlformats.org/officeDocument/2006/relationships/image" Target="../media/image108.svg"/><Relationship Id="rId4" Type="http://schemas.openxmlformats.org/officeDocument/2006/relationships/image" Target="../media/image103.png"/><Relationship Id="rId9" Type="http://schemas.openxmlformats.org/officeDocument/2006/relationships/image" Target="../media/image107.png"/><Relationship Id="rId14" Type="http://schemas.openxmlformats.org/officeDocument/2006/relationships/image" Target="../media/image110.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4FBC34-63DB-4F4A-AD6D-0966713577F1}" type="doc">
      <dgm:prSet loTypeId="urn:microsoft.com/office/officeart/2005/8/layout/chevronAccent+Icon" loCatId="process" qsTypeId="urn:microsoft.com/office/officeart/2005/8/quickstyle/simple1" qsCatId="simple" csTypeId="urn:microsoft.com/office/officeart/2005/8/colors/accent5_2" csCatId="accent5" phldr="1"/>
      <dgm:spPr/>
    </dgm:pt>
    <dgm:pt modelId="{4DEE54BA-3284-470C-A49B-4B59DF5E0101}">
      <dgm:prSet phldrT="[Text]" custT="1"/>
      <dgm:spPr>
        <a:ln w="19050">
          <a:solidFill>
            <a:srgbClr val="D8D1CA"/>
          </a:solidFill>
        </a:ln>
      </dgm:spPr>
      <dgm:t>
        <a:bodyPr/>
        <a:lstStyle/>
        <a:p>
          <a:pPr rtl="0"/>
          <a:r>
            <a:rPr lang="en-US" sz="1200" b="1">
              <a:solidFill>
                <a:srgbClr val="77777A"/>
              </a:solidFill>
              <a:latin typeface="Arial" panose="020B0604020202020204" pitchFamily="34" charset="0"/>
              <a:cs typeface="Arial" panose="020B0604020202020204" pitchFamily="34" charset="0"/>
            </a:rPr>
            <a:t>Explore issues </a:t>
          </a:r>
        </a:p>
      </dgm:t>
    </dgm:pt>
    <dgm:pt modelId="{0D0ED9A6-5DE6-46A1-A9F7-BEDE3C97FBC0}" type="parTrans" cxnId="{A48CF503-841C-48F7-940F-CFF17450F430}">
      <dgm:prSet/>
      <dgm:spPr/>
      <dgm:t>
        <a:bodyPr/>
        <a:lstStyle/>
        <a:p>
          <a:endParaRPr lang="en-US"/>
        </a:p>
      </dgm:t>
    </dgm:pt>
    <dgm:pt modelId="{FF4DBA3C-3735-4665-8DBE-AC314F5C6D43}" type="sibTrans" cxnId="{A48CF503-841C-48F7-940F-CFF17450F430}">
      <dgm:prSet/>
      <dgm:spPr/>
      <dgm:t>
        <a:bodyPr/>
        <a:lstStyle/>
        <a:p>
          <a:endParaRPr lang="en-US"/>
        </a:p>
      </dgm:t>
    </dgm:pt>
    <dgm:pt modelId="{DAEC20F3-6C15-4354-981A-53067E8442D0}">
      <dgm:prSet phldrT="[Text]" custT="1"/>
      <dgm:spPr>
        <a:solidFill>
          <a:prstClr val="white">
            <a:alpha val="90000"/>
            <a:hueOff val="0"/>
            <a:satOff val="0"/>
            <a:lumOff val="0"/>
            <a:alphaOff val="0"/>
          </a:prstClr>
        </a:solidFill>
        <a:ln w="19050" cap="flat" cmpd="sng" algn="ctr">
          <a:solidFill>
            <a:srgbClr val="D8D1CA"/>
          </a:solidFill>
          <a:prstDash val="solid"/>
          <a:miter lim="800000"/>
        </a:ln>
        <a:effectLst/>
      </dgm:spPr>
      <dgm:t>
        <a:bodyPr spcFirstLastPara="0" vert="horz" wrap="square" lIns="85344" tIns="85344" rIns="85344" bIns="85344" numCol="1" spcCol="1270" anchor="ctr" anchorCtr="0"/>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Spark R&amp;D</a:t>
          </a:r>
        </a:p>
      </dgm:t>
    </dgm:pt>
    <dgm:pt modelId="{525822E1-8B1C-4DA8-86CF-908BB9DD5D93}" type="parTrans" cxnId="{AD1062C4-5AB9-46E6-8FA1-685C139E7910}">
      <dgm:prSet/>
      <dgm:spPr/>
      <dgm:t>
        <a:bodyPr/>
        <a:lstStyle/>
        <a:p>
          <a:endParaRPr lang="en-US"/>
        </a:p>
      </dgm:t>
    </dgm:pt>
    <dgm:pt modelId="{593F45E8-35C5-4DEA-A381-02B3584D81C0}" type="sibTrans" cxnId="{AD1062C4-5AB9-46E6-8FA1-685C139E7910}">
      <dgm:prSet/>
      <dgm:spPr/>
      <dgm:t>
        <a:bodyPr/>
        <a:lstStyle/>
        <a:p>
          <a:endParaRPr lang="en-US"/>
        </a:p>
      </dgm:t>
    </dgm:pt>
    <dgm:pt modelId="{D3DA1AE0-F376-42AD-A20A-331C938F1939}">
      <dgm:prSet phldrT="[Text]" custT="1"/>
      <dgm:spPr>
        <a:solidFill>
          <a:prstClr val="white">
            <a:alpha val="90000"/>
            <a:hueOff val="0"/>
            <a:satOff val="0"/>
            <a:lumOff val="0"/>
            <a:alphaOff val="0"/>
          </a:prstClr>
        </a:solidFill>
        <a:ln w="19050" cap="flat" cmpd="sng" algn="ctr">
          <a:solidFill>
            <a:srgbClr val="D8D1CA"/>
          </a:solidFill>
          <a:prstDash val="solid"/>
          <a:miter lim="800000"/>
        </a:ln>
        <a:effectLst/>
      </dgm:spPr>
      <dgm:t>
        <a:bodyPr spcFirstLastPara="0" vert="horz" wrap="square" lIns="85344" tIns="85344" rIns="85344" bIns="85344" numCol="1" spcCol="1270" anchor="ctr" anchorCtr="0"/>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 Validate on the field</a:t>
          </a:r>
        </a:p>
      </dgm:t>
    </dgm:pt>
    <dgm:pt modelId="{9D665178-CE4E-4A65-A8A7-DE930E0EACB9}" type="parTrans" cxnId="{3DBE8D2B-23A6-4BCC-ACEC-D3D04F7663A5}">
      <dgm:prSet/>
      <dgm:spPr/>
      <dgm:t>
        <a:bodyPr/>
        <a:lstStyle/>
        <a:p>
          <a:endParaRPr lang="en-US"/>
        </a:p>
      </dgm:t>
    </dgm:pt>
    <dgm:pt modelId="{24AB073A-BA87-4FF7-A031-15E749D5D50B}" type="sibTrans" cxnId="{3DBE8D2B-23A6-4BCC-ACEC-D3D04F7663A5}">
      <dgm:prSet/>
      <dgm:spPr/>
      <dgm:t>
        <a:bodyPr/>
        <a:lstStyle/>
        <a:p>
          <a:endParaRPr lang="en-US"/>
        </a:p>
      </dgm:t>
    </dgm:pt>
    <dgm:pt modelId="{843FF458-D543-4A5E-A50C-85567ED05886}">
      <dgm:prSet phldrT="[Text]" custT="1"/>
      <dgm:spPr>
        <a:solidFill>
          <a:prstClr val="white">
            <a:alpha val="90000"/>
            <a:hueOff val="0"/>
            <a:satOff val="0"/>
            <a:lumOff val="0"/>
            <a:alphaOff val="0"/>
          </a:prstClr>
        </a:solidFill>
        <a:ln w="19050" cap="flat" cmpd="sng" algn="ctr">
          <a:solidFill>
            <a:srgbClr val="D8D1CA"/>
          </a:solidFill>
          <a:prstDash val="solid"/>
          <a:miter lim="800000"/>
        </a:ln>
        <a:effectLst/>
      </dgm:spPr>
      <dgm:t>
        <a:bodyPr spcFirstLastPara="0" vert="horz" wrap="square" lIns="85344" tIns="85344" rIns="85344" bIns="85344" numCol="1" spcCol="1270" anchor="ctr" anchorCtr="0"/>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Drive scale-up</a:t>
          </a:r>
        </a:p>
      </dgm:t>
    </dgm:pt>
    <dgm:pt modelId="{8A4045CC-EA4C-492C-A5E2-D88FC8845E3B}" type="parTrans" cxnId="{FFA73334-EAEF-4657-A3C1-B04A1073806E}">
      <dgm:prSet/>
      <dgm:spPr/>
      <dgm:t>
        <a:bodyPr/>
        <a:lstStyle/>
        <a:p>
          <a:endParaRPr lang="en-US"/>
        </a:p>
      </dgm:t>
    </dgm:pt>
    <dgm:pt modelId="{F2A09972-5894-43A4-B875-C5956556079A}" type="sibTrans" cxnId="{FFA73334-EAEF-4657-A3C1-B04A1073806E}">
      <dgm:prSet/>
      <dgm:spPr/>
      <dgm:t>
        <a:bodyPr/>
        <a:lstStyle/>
        <a:p>
          <a:endParaRPr lang="en-US"/>
        </a:p>
      </dgm:t>
    </dgm:pt>
    <dgm:pt modelId="{92C5B998-D918-4EEB-9E97-59578600FFF1}">
      <dgm:prSet phldr="0" custT="1"/>
      <dgm:spPr>
        <a:solidFill>
          <a:prstClr val="white">
            <a:alpha val="90000"/>
            <a:hueOff val="0"/>
            <a:satOff val="0"/>
            <a:lumOff val="0"/>
            <a:alphaOff val="0"/>
          </a:prstClr>
        </a:solidFill>
        <a:ln w="19050" cap="flat" cmpd="sng" algn="ctr">
          <a:solidFill>
            <a:srgbClr val="D8D1CA"/>
          </a:solidFill>
          <a:prstDash val="solid"/>
          <a:miter lim="800000"/>
        </a:ln>
        <a:effectLst/>
      </dgm:spPr>
      <dgm:t>
        <a:bodyPr spcFirstLastPara="0" vert="horz" wrap="square" lIns="85344" tIns="85344" rIns="85344" bIns="85344" numCol="1" spcCol="1270" anchor="ctr" anchorCtr="0"/>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Clarify needs</a:t>
          </a:r>
        </a:p>
      </dgm:t>
    </dgm:pt>
    <dgm:pt modelId="{6AAB9627-1F7F-424E-B02C-B9DD85BB7A76}" type="parTrans" cxnId="{8B824874-80F5-45BA-9020-BC44E76B0C87}">
      <dgm:prSet/>
      <dgm:spPr/>
      <dgm:t>
        <a:bodyPr/>
        <a:lstStyle/>
        <a:p>
          <a:endParaRPr lang="en-US"/>
        </a:p>
      </dgm:t>
    </dgm:pt>
    <dgm:pt modelId="{B5CA8167-5574-4DDB-A638-87EEB075EEAE}" type="sibTrans" cxnId="{8B824874-80F5-45BA-9020-BC44E76B0C87}">
      <dgm:prSet/>
      <dgm:spPr/>
      <dgm:t>
        <a:bodyPr/>
        <a:lstStyle/>
        <a:p>
          <a:endParaRPr lang="en-US"/>
        </a:p>
      </dgm:t>
    </dgm:pt>
    <dgm:pt modelId="{B8DF6276-96CF-4B3F-B96C-B26C871BF5CE}" type="pres">
      <dgm:prSet presAssocID="{334FBC34-63DB-4F4A-AD6D-0966713577F1}" presName="Name0" presStyleCnt="0">
        <dgm:presLayoutVars>
          <dgm:dir/>
          <dgm:resizeHandles val="exact"/>
        </dgm:presLayoutVars>
      </dgm:prSet>
      <dgm:spPr/>
    </dgm:pt>
    <dgm:pt modelId="{767DE9EB-7C2A-4C95-8D0D-951CC69B6A0F}" type="pres">
      <dgm:prSet presAssocID="{4DEE54BA-3284-470C-A49B-4B59DF5E0101}" presName="composite" presStyleCnt="0"/>
      <dgm:spPr/>
    </dgm:pt>
    <dgm:pt modelId="{0B152009-3DE1-49A0-8A99-B17DE3F7C932}" type="pres">
      <dgm:prSet presAssocID="{4DEE54BA-3284-470C-A49B-4B59DF5E0101}" presName="bgChev" presStyleLbl="node1" presStyleIdx="0" presStyleCnt="5" custLinFactNeighborX="907" custLinFactNeighborY="3720"/>
      <dgm:spPr>
        <a:solidFill>
          <a:srgbClr val="00AEEF"/>
        </a:solidFill>
        <a:ln>
          <a:noFill/>
        </a:ln>
      </dgm:spPr>
    </dgm:pt>
    <dgm:pt modelId="{AA93E711-678E-4083-A835-844FD9E2D77F}" type="pres">
      <dgm:prSet presAssocID="{4DEE54BA-3284-470C-A49B-4B59DF5E0101}" presName="txNode" presStyleLbl="fgAcc1" presStyleIdx="0" presStyleCnt="5">
        <dgm:presLayoutVars>
          <dgm:bulletEnabled val="1"/>
        </dgm:presLayoutVars>
      </dgm:prSet>
      <dgm:spPr/>
    </dgm:pt>
    <dgm:pt modelId="{AA2D64A9-C5D3-4192-9530-D63C774E44BB}" type="pres">
      <dgm:prSet presAssocID="{FF4DBA3C-3735-4665-8DBE-AC314F5C6D43}" presName="compositeSpace" presStyleCnt="0"/>
      <dgm:spPr/>
    </dgm:pt>
    <dgm:pt modelId="{A9296AF7-FA43-4B3E-8436-D8BC80789E16}" type="pres">
      <dgm:prSet presAssocID="{92C5B998-D918-4EEB-9E97-59578600FFF1}" presName="composite" presStyleCnt="0"/>
      <dgm:spPr/>
    </dgm:pt>
    <dgm:pt modelId="{64E784A3-63E5-4DB9-BE79-24DD2A39A6D9}" type="pres">
      <dgm:prSet presAssocID="{92C5B998-D918-4EEB-9E97-59578600FFF1}" presName="bgChev" presStyleLbl="node1" presStyleIdx="1" presStyleCnt="5"/>
      <dgm:spPr>
        <a:solidFill>
          <a:srgbClr val="00AEEF"/>
        </a:solidFill>
      </dgm:spPr>
    </dgm:pt>
    <dgm:pt modelId="{5686852A-B9B2-4BAC-8A03-BAEC5793BF88}" type="pres">
      <dgm:prSet presAssocID="{92C5B998-D918-4EEB-9E97-59578600FFF1}" presName="txNode" presStyleLbl="fgAcc1" presStyleIdx="1" presStyleCnt="5">
        <dgm:presLayoutVars>
          <dgm:bulletEnabled val="1"/>
        </dgm:presLayoutVars>
      </dgm:prSet>
      <dgm:spPr>
        <a:xfrm>
          <a:off x="2129964" y="990547"/>
          <a:ext cx="1275825" cy="583186"/>
        </a:xfrm>
        <a:prstGeom prst="roundRect">
          <a:avLst>
            <a:gd name="adj" fmla="val 10000"/>
          </a:avLst>
        </a:prstGeom>
      </dgm:spPr>
    </dgm:pt>
    <dgm:pt modelId="{243B8CFC-C4A8-4674-BEC3-061FA8F976D0}" type="pres">
      <dgm:prSet presAssocID="{B5CA8167-5574-4DDB-A638-87EEB075EEAE}" presName="compositeSpace" presStyleCnt="0"/>
      <dgm:spPr/>
    </dgm:pt>
    <dgm:pt modelId="{E8E17841-F651-4BC1-A25E-5282B6A5D4CA}" type="pres">
      <dgm:prSet presAssocID="{DAEC20F3-6C15-4354-981A-53067E8442D0}" presName="composite" presStyleCnt="0"/>
      <dgm:spPr/>
    </dgm:pt>
    <dgm:pt modelId="{2E6BBE74-44F5-43F2-8AB1-F3F29E4CC189}" type="pres">
      <dgm:prSet presAssocID="{DAEC20F3-6C15-4354-981A-53067E8442D0}" presName="bgChev" presStyleLbl="node1" presStyleIdx="2" presStyleCnt="5"/>
      <dgm:spPr>
        <a:solidFill>
          <a:srgbClr val="00AEEF"/>
        </a:solidFill>
      </dgm:spPr>
    </dgm:pt>
    <dgm:pt modelId="{ED139F5A-B345-43FC-80CA-9FAB1CFA30BE}" type="pres">
      <dgm:prSet presAssocID="{DAEC20F3-6C15-4354-981A-53067E8442D0}" presName="txNode" presStyleLbl="fgAcc1" presStyleIdx="2" presStyleCnt="5">
        <dgm:presLayoutVars>
          <dgm:bulletEnabled val="1"/>
        </dgm:presLayoutVars>
      </dgm:prSet>
      <dgm:spPr>
        <a:xfrm>
          <a:off x="3855686" y="990547"/>
          <a:ext cx="1275825" cy="583186"/>
        </a:xfrm>
        <a:prstGeom prst="roundRect">
          <a:avLst>
            <a:gd name="adj" fmla="val 10000"/>
          </a:avLst>
        </a:prstGeom>
      </dgm:spPr>
    </dgm:pt>
    <dgm:pt modelId="{700FE3F3-6159-45EB-9C3D-6E4BE39F0CD6}" type="pres">
      <dgm:prSet presAssocID="{593F45E8-35C5-4DEA-A381-02B3584D81C0}" presName="compositeSpace" presStyleCnt="0"/>
      <dgm:spPr/>
    </dgm:pt>
    <dgm:pt modelId="{A47E853B-A4D8-4EE9-B778-06975CD71F19}" type="pres">
      <dgm:prSet presAssocID="{D3DA1AE0-F376-42AD-A20A-331C938F1939}" presName="composite" presStyleCnt="0"/>
      <dgm:spPr/>
    </dgm:pt>
    <dgm:pt modelId="{31AC0E19-3B69-4FE5-BC1C-34A7A3C12908}" type="pres">
      <dgm:prSet presAssocID="{D3DA1AE0-F376-42AD-A20A-331C938F1939}" presName="bgChev" presStyleLbl="node1" presStyleIdx="3" presStyleCnt="5"/>
      <dgm:spPr>
        <a:solidFill>
          <a:srgbClr val="00AEEF"/>
        </a:solidFill>
      </dgm:spPr>
    </dgm:pt>
    <dgm:pt modelId="{06DA980F-4141-4C0A-911B-269516F112C6}" type="pres">
      <dgm:prSet presAssocID="{D3DA1AE0-F376-42AD-A20A-331C938F1939}" presName="txNode" presStyleLbl="fgAcc1" presStyleIdx="3" presStyleCnt="5">
        <dgm:presLayoutVars>
          <dgm:bulletEnabled val="1"/>
        </dgm:presLayoutVars>
      </dgm:prSet>
      <dgm:spPr>
        <a:xfrm>
          <a:off x="5581409" y="990547"/>
          <a:ext cx="1275825" cy="583186"/>
        </a:xfrm>
        <a:prstGeom prst="roundRect">
          <a:avLst>
            <a:gd name="adj" fmla="val 10000"/>
          </a:avLst>
        </a:prstGeom>
      </dgm:spPr>
    </dgm:pt>
    <dgm:pt modelId="{DF795CE5-31D6-41F8-95CB-FE135B916CC8}" type="pres">
      <dgm:prSet presAssocID="{24AB073A-BA87-4FF7-A031-15E749D5D50B}" presName="compositeSpace" presStyleCnt="0"/>
      <dgm:spPr/>
    </dgm:pt>
    <dgm:pt modelId="{83CE0449-9016-4D4B-B5FB-4827250DD0EA}" type="pres">
      <dgm:prSet presAssocID="{843FF458-D543-4A5E-A50C-85567ED05886}" presName="composite" presStyleCnt="0"/>
      <dgm:spPr/>
    </dgm:pt>
    <dgm:pt modelId="{5B26A4A0-A466-4A31-8F48-0447B976B672}" type="pres">
      <dgm:prSet presAssocID="{843FF458-D543-4A5E-A50C-85567ED05886}" presName="bgChev" presStyleLbl="node1" presStyleIdx="4" presStyleCnt="5"/>
      <dgm:spPr>
        <a:solidFill>
          <a:srgbClr val="00AEEF"/>
        </a:solidFill>
      </dgm:spPr>
    </dgm:pt>
    <dgm:pt modelId="{0883D90A-8D6E-477D-9456-CD9B9EBB2985}" type="pres">
      <dgm:prSet presAssocID="{843FF458-D543-4A5E-A50C-85567ED05886}" presName="txNode" presStyleLbl="fgAcc1" presStyleIdx="4" presStyleCnt="5">
        <dgm:presLayoutVars>
          <dgm:bulletEnabled val="1"/>
        </dgm:presLayoutVars>
      </dgm:prSet>
      <dgm:spPr>
        <a:xfrm>
          <a:off x="7307131" y="990547"/>
          <a:ext cx="1275825" cy="583186"/>
        </a:xfrm>
        <a:prstGeom prst="roundRect">
          <a:avLst>
            <a:gd name="adj" fmla="val 10000"/>
          </a:avLst>
        </a:prstGeom>
      </dgm:spPr>
    </dgm:pt>
  </dgm:ptLst>
  <dgm:cxnLst>
    <dgm:cxn modelId="{1750A801-36A2-4DEC-9BDF-C4C5671AB279}" type="presOf" srcId="{DAEC20F3-6C15-4354-981A-53067E8442D0}" destId="{ED139F5A-B345-43FC-80CA-9FAB1CFA30BE}" srcOrd="0" destOrd="0" presId="urn:microsoft.com/office/officeart/2005/8/layout/chevronAccent+Icon"/>
    <dgm:cxn modelId="{A48CF503-841C-48F7-940F-CFF17450F430}" srcId="{334FBC34-63DB-4F4A-AD6D-0966713577F1}" destId="{4DEE54BA-3284-470C-A49B-4B59DF5E0101}" srcOrd="0" destOrd="0" parTransId="{0D0ED9A6-5DE6-46A1-A9F7-BEDE3C97FBC0}" sibTransId="{FF4DBA3C-3735-4665-8DBE-AC314F5C6D43}"/>
    <dgm:cxn modelId="{E3992828-0338-4AB9-A8C4-BADFD6DBF9B0}" type="presOf" srcId="{4DEE54BA-3284-470C-A49B-4B59DF5E0101}" destId="{AA93E711-678E-4083-A835-844FD9E2D77F}" srcOrd="0" destOrd="0" presId="urn:microsoft.com/office/officeart/2005/8/layout/chevronAccent+Icon"/>
    <dgm:cxn modelId="{3DBE8D2B-23A6-4BCC-ACEC-D3D04F7663A5}" srcId="{334FBC34-63DB-4F4A-AD6D-0966713577F1}" destId="{D3DA1AE0-F376-42AD-A20A-331C938F1939}" srcOrd="3" destOrd="0" parTransId="{9D665178-CE4E-4A65-A8A7-DE930E0EACB9}" sibTransId="{24AB073A-BA87-4FF7-A031-15E749D5D50B}"/>
    <dgm:cxn modelId="{FFA73334-EAEF-4657-A3C1-B04A1073806E}" srcId="{334FBC34-63DB-4F4A-AD6D-0966713577F1}" destId="{843FF458-D543-4A5E-A50C-85567ED05886}" srcOrd="4" destOrd="0" parTransId="{8A4045CC-EA4C-492C-A5E2-D88FC8845E3B}" sibTransId="{F2A09972-5894-43A4-B875-C5956556079A}"/>
    <dgm:cxn modelId="{8B9C1646-C49D-44ED-B314-CEA185AC81A9}" type="presOf" srcId="{D3DA1AE0-F376-42AD-A20A-331C938F1939}" destId="{06DA980F-4141-4C0A-911B-269516F112C6}" srcOrd="0" destOrd="0" presId="urn:microsoft.com/office/officeart/2005/8/layout/chevronAccent+Icon"/>
    <dgm:cxn modelId="{C6836C72-127B-416A-999E-636CFC09BA33}" type="presOf" srcId="{334FBC34-63DB-4F4A-AD6D-0966713577F1}" destId="{B8DF6276-96CF-4B3F-B96C-B26C871BF5CE}" srcOrd="0" destOrd="0" presId="urn:microsoft.com/office/officeart/2005/8/layout/chevronAccent+Icon"/>
    <dgm:cxn modelId="{8B824874-80F5-45BA-9020-BC44E76B0C87}" srcId="{334FBC34-63DB-4F4A-AD6D-0966713577F1}" destId="{92C5B998-D918-4EEB-9E97-59578600FFF1}" srcOrd="1" destOrd="0" parTransId="{6AAB9627-1F7F-424E-B02C-B9DD85BB7A76}" sibTransId="{B5CA8167-5574-4DDB-A638-87EEB075EEAE}"/>
    <dgm:cxn modelId="{E94E2A76-713D-447E-AF37-FD06AE546CF7}" type="presOf" srcId="{92C5B998-D918-4EEB-9E97-59578600FFF1}" destId="{5686852A-B9B2-4BAC-8A03-BAEC5793BF88}" srcOrd="0" destOrd="0" presId="urn:microsoft.com/office/officeart/2005/8/layout/chevronAccent+Icon"/>
    <dgm:cxn modelId="{E636A7A3-CD02-4DE3-B75C-B55E516F488F}" type="presOf" srcId="{843FF458-D543-4A5E-A50C-85567ED05886}" destId="{0883D90A-8D6E-477D-9456-CD9B9EBB2985}" srcOrd="0" destOrd="0" presId="urn:microsoft.com/office/officeart/2005/8/layout/chevronAccent+Icon"/>
    <dgm:cxn modelId="{AD1062C4-5AB9-46E6-8FA1-685C139E7910}" srcId="{334FBC34-63DB-4F4A-AD6D-0966713577F1}" destId="{DAEC20F3-6C15-4354-981A-53067E8442D0}" srcOrd="2" destOrd="0" parTransId="{525822E1-8B1C-4DA8-86CF-908BB9DD5D93}" sibTransId="{593F45E8-35C5-4DEA-A381-02B3584D81C0}"/>
    <dgm:cxn modelId="{96F13540-04AE-465B-9B55-04AD24CE17B9}" type="presParOf" srcId="{B8DF6276-96CF-4B3F-B96C-B26C871BF5CE}" destId="{767DE9EB-7C2A-4C95-8D0D-951CC69B6A0F}" srcOrd="0" destOrd="0" presId="urn:microsoft.com/office/officeart/2005/8/layout/chevronAccent+Icon"/>
    <dgm:cxn modelId="{C3774FD2-D2BD-40CB-9526-722384DEC8EE}" type="presParOf" srcId="{767DE9EB-7C2A-4C95-8D0D-951CC69B6A0F}" destId="{0B152009-3DE1-49A0-8A99-B17DE3F7C932}" srcOrd="0" destOrd="0" presId="urn:microsoft.com/office/officeart/2005/8/layout/chevronAccent+Icon"/>
    <dgm:cxn modelId="{DE10C30B-823F-49CB-B0A9-39D917AD7187}" type="presParOf" srcId="{767DE9EB-7C2A-4C95-8D0D-951CC69B6A0F}" destId="{AA93E711-678E-4083-A835-844FD9E2D77F}" srcOrd="1" destOrd="0" presId="urn:microsoft.com/office/officeart/2005/8/layout/chevronAccent+Icon"/>
    <dgm:cxn modelId="{6D1BE043-8CDC-4F78-93D3-D034A03C9DEC}" type="presParOf" srcId="{B8DF6276-96CF-4B3F-B96C-B26C871BF5CE}" destId="{AA2D64A9-C5D3-4192-9530-D63C774E44BB}" srcOrd="1" destOrd="0" presId="urn:microsoft.com/office/officeart/2005/8/layout/chevronAccent+Icon"/>
    <dgm:cxn modelId="{5D6133EC-4A3B-44E2-92E9-5373B4A54F23}" type="presParOf" srcId="{B8DF6276-96CF-4B3F-B96C-B26C871BF5CE}" destId="{A9296AF7-FA43-4B3E-8436-D8BC80789E16}" srcOrd="2" destOrd="0" presId="urn:microsoft.com/office/officeart/2005/8/layout/chevronAccent+Icon"/>
    <dgm:cxn modelId="{7168A3E2-70E1-4CB1-B400-11CB6DCF6C32}" type="presParOf" srcId="{A9296AF7-FA43-4B3E-8436-D8BC80789E16}" destId="{64E784A3-63E5-4DB9-BE79-24DD2A39A6D9}" srcOrd="0" destOrd="0" presId="urn:microsoft.com/office/officeart/2005/8/layout/chevronAccent+Icon"/>
    <dgm:cxn modelId="{3D7CADBF-C4F5-4C42-8194-B227DD68484B}" type="presParOf" srcId="{A9296AF7-FA43-4B3E-8436-D8BC80789E16}" destId="{5686852A-B9B2-4BAC-8A03-BAEC5793BF88}" srcOrd="1" destOrd="0" presId="urn:microsoft.com/office/officeart/2005/8/layout/chevronAccent+Icon"/>
    <dgm:cxn modelId="{04447785-F0C6-41F3-88F7-E86569FAE015}" type="presParOf" srcId="{B8DF6276-96CF-4B3F-B96C-B26C871BF5CE}" destId="{243B8CFC-C4A8-4674-BEC3-061FA8F976D0}" srcOrd="3" destOrd="0" presId="urn:microsoft.com/office/officeart/2005/8/layout/chevronAccent+Icon"/>
    <dgm:cxn modelId="{7CD71901-EF18-4D2B-9A44-BD6B26415ADA}" type="presParOf" srcId="{B8DF6276-96CF-4B3F-B96C-B26C871BF5CE}" destId="{E8E17841-F651-4BC1-A25E-5282B6A5D4CA}" srcOrd="4" destOrd="0" presId="urn:microsoft.com/office/officeart/2005/8/layout/chevronAccent+Icon"/>
    <dgm:cxn modelId="{A2D98022-91B0-4EC9-9D8A-FD816B3F65D1}" type="presParOf" srcId="{E8E17841-F651-4BC1-A25E-5282B6A5D4CA}" destId="{2E6BBE74-44F5-43F2-8AB1-F3F29E4CC189}" srcOrd="0" destOrd="0" presId="urn:microsoft.com/office/officeart/2005/8/layout/chevronAccent+Icon"/>
    <dgm:cxn modelId="{16ADAAE3-A959-4AAF-93FC-04AD44657B0B}" type="presParOf" srcId="{E8E17841-F651-4BC1-A25E-5282B6A5D4CA}" destId="{ED139F5A-B345-43FC-80CA-9FAB1CFA30BE}" srcOrd="1" destOrd="0" presId="urn:microsoft.com/office/officeart/2005/8/layout/chevronAccent+Icon"/>
    <dgm:cxn modelId="{2B377EF3-94DD-4868-9AEC-C975A82CD5C0}" type="presParOf" srcId="{B8DF6276-96CF-4B3F-B96C-B26C871BF5CE}" destId="{700FE3F3-6159-45EB-9C3D-6E4BE39F0CD6}" srcOrd="5" destOrd="0" presId="urn:microsoft.com/office/officeart/2005/8/layout/chevronAccent+Icon"/>
    <dgm:cxn modelId="{99F2693F-2E7B-417B-9026-B445FCD4EEFA}" type="presParOf" srcId="{B8DF6276-96CF-4B3F-B96C-B26C871BF5CE}" destId="{A47E853B-A4D8-4EE9-B778-06975CD71F19}" srcOrd="6" destOrd="0" presId="urn:microsoft.com/office/officeart/2005/8/layout/chevronAccent+Icon"/>
    <dgm:cxn modelId="{DB3384C3-7446-4800-94A8-FD6533EBD6FF}" type="presParOf" srcId="{A47E853B-A4D8-4EE9-B778-06975CD71F19}" destId="{31AC0E19-3B69-4FE5-BC1C-34A7A3C12908}" srcOrd="0" destOrd="0" presId="urn:microsoft.com/office/officeart/2005/8/layout/chevronAccent+Icon"/>
    <dgm:cxn modelId="{359A17FB-4DEC-4F5B-8102-9FA019491B3C}" type="presParOf" srcId="{A47E853B-A4D8-4EE9-B778-06975CD71F19}" destId="{06DA980F-4141-4C0A-911B-269516F112C6}" srcOrd="1" destOrd="0" presId="urn:microsoft.com/office/officeart/2005/8/layout/chevronAccent+Icon"/>
    <dgm:cxn modelId="{4C422689-40A4-4C91-A6D3-4FE180A8012E}" type="presParOf" srcId="{B8DF6276-96CF-4B3F-B96C-B26C871BF5CE}" destId="{DF795CE5-31D6-41F8-95CB-FE135B916CC8}" srcOrd="7" destOrd="0" presId="urn:microsoft.com/office/officeart/2005/8/layout/chevronAccent+Icon"/>
    <dgm:cxn modelId="{6B9CA5EA-D5FB-4FCA-B234-D7445895810D}" type="presParOf" srcId="{B8DF6276-96CF-4B3F-B96C-B26C871BF5CE}" destId="{83CE0449-9016-4D4B-B5FB-4827250DD0EA}" srcOrd="8" destOrd="0" presId="urn:microsoft.com/office/officeart/2005/8/layout/chevronAccent+Icon"/>
    <dgm:cxn modelId="{A7008DD2-46A7-49B3-9AF1-4B50D92D9DC5}" type="presParOf" srcId="{83CE0449-9016-4D4B-B5FB-4827250DD0EA}" destId="{5B26A4A0-A466-4A31-8F48-0447B976B672}" srcOrd="0" destOrd="0" presId="urn:microsoft.com/office/officeart/2005/8/layout/chevronAccent+Icon"/>
    <dgm:cxn modelId="{671E90BD-25A0-425F-9F91-676EBA877039}" type="presParOf" srcId="{83CE0449-9016-4D4B-B5FB-4827250DD0EA}" destId="{0883D90A-8D6E-477D-9456-CD9B9EBB2985}"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9FE5131-1BE7-4209-9FDC-00C6B8627719}"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en-GB"/>
        </a:p>
      </dgm:t>
    </dgm:pt>
    <dgm:pt modelId="{2CE2954B-3D2C-4B23-9792-3B529753E1E4}">
      <dgm:prSet phldrT="[Text]"/>
      <dgm:spPr/>
      <dgm:t>
        <a:bodyPr/>
        <a:lstStyle/>
        <a:p>
          <a:r>
            <a:rPr lang="en-GB" dirty="0"/>
            <a:t>TPP launched to Industry</a:t>
          </a:r>
        </a:p>
      </dgm:t>
    </dgm:pt>
    <dgm:pt modelId="{C1F9E057-6482-4626-AC30-4631DAD9490B}" type="parTrans" cxnId="{6262946C-668B-4703-AEC1-A9C9EEF83953}">
      <dgm:prSet/>
      <dgm:spPr/>
      <dgm:t>
        <a:bodyPr/>
        <a:lstStyle/>
        <a:p>
          <a:endParaRPr lang="en-GB"/>
        </a:p>
      </dgm:t>
    </dgm:pt>
    <dgm:pt modelId="{9D144EC9-F46E-4C9C-BB2A-9E8C46866B51}" type="sibTrans" cxnId="{6262946C-668B-4703-AEC1-A9C9EEF83953}">
      <dgm:prSet/>
      <dgm:spPr/>
      <dgm:t>
        <a:bodyPr/>
        <a:lstStyle/>
        <a:p>
          <a:endParaRPr lang="en-GB"/>
        </a:p>
      </dgm:t>
    </dgm:pt>
    <dgm:pt modelId="{CAB44692-2843-44ED-83F6-07D4500CD3C5}">
      <dgm:prSet phldrT="[Text]"/>
      <dgm:spPr/>
      <dgm:t>
        <a:bodyPr/>
        <a:lstStyle/>
        <a:p>
          <a:r>
            <a:rPr lang="en-GB" dirty="0"/>
            <a:t>Define use case</a:t>
          </a:r>
        </a:p>
      </dgm:t>
    </dgm:pt>
    <dgm:pt modelId="{5BDF3C4F-9F93-42C7-9151-2D8AF7FB1174}" type="parTrans" cxnId="{1AB44CB1-FD79-4747-AFE7-3E17371077C3}">
      <dgm:prSet/>
      <dgm:spPr/>
      <dgm:t>
        <a:bodyPr/>
        <a:lstStyle/>
        <a:p>
          <a:endParaRPr lang="en-GB"/>
        </a:p>
      </dgm:t>
    </dgm:pt>
    <dgm:pt modelId="{E8907241-85C7-428B-809A-18D8B1AA10F2}" type="sibTrans" cxnId="{1AB44CB1-FD79-4747-AFE7-3E17371077C3}">
      <dgm:prSet/>
      <dgm:spPr/>
      <dgm:t>
        <a:bodyPr/>
        <a:lstStyle/>
        <a:p>
          <a:endParaRPr lang="en-GB"/>
        </a:p>
      </dgm:t>
    </dgm:pt>
    <dgm:pt modelId="{7417D9DA-50DA-481C-993B-8DBC4E43C7AD}">
      <dgm:prSet phldrT="[Text]"/>
      <dgm:spPr/>
      <dgm:t>
        <a:bodyPr/>
        <a:lstStyle/>
        <a:p>
          <a:r>
            <a:rPr lang="en-GB" dirty="0"/>
            <a:t>Product specifications</a:t>
          </a:r>
        </a:p>
      </dgm:t>
    </dgm:pt>
    <dgm:pt modelId="{CC97B91D-ADF8-45DE-B6CE-12937DBF6F30}" type="parTrans" cxnId="{699E98F8-5BCF-4189-97FD-9BBDA8721CE8}">
      <dgm:prSet/>
      <dgm:spPr/>
      <dgm:t>
        <a:bodyPr/>
        <a:lstStyle/>
        <a:p>
          <a:endParaRPr lang="en-GB"/>
        </a:p>
      </dgm:t>
    </dgm:pt>
    <dgm:pt modelId="{ABF6E090-02BF-4723-95EB-00225EB64DD0}" type="sibTrans" cxnId="{699E98F8-5BCF-4189-97FD-9BBDA8721CE8}">
      <dgm:prSet/>
      <dgm:spPr/>
      <dgm:t>
        <a:bodyPr/>
        <a:lstStyle/>
        <a:p>
          <a:endParaRPr lang="en-GB"/>
        </a:p>
      </dgm:t>
    </dgm:pt>
    <dgm:pt modelId="{96802FC2-E056-46B4-9E4C-7F016461A71E}">
      <dgm:prSet phldrT="[Text]"/>
      <dgm:spPr/>
      <dgm:t>
        <a:bodyPr/>
        <a:lstStyle/>
        <a:p>
          <a:r>
            <a:rPr lang="en-GB" dirty="0"/>
            <a:t>Use Request for proposal/expression of interest to engage suppliers</a:t>
          </a:r>
        </a:p>
      </dgm:t>
    </dgm:pt>
    <dgm:pt modelId="{54E0B2C2-DF53-4819-98B5-FCEE43D4BD1B}" type="parTrans" cxnId="{52D0057E-A197-4243-ACE7-C3A786A079E8}">
      <dgm:prSet/>
      <dgm:spPr/>
      <dgm:t>
        <a:bodyPr/>
        <a:lstStyle/>
        <a:p>
          <a:endParaRPr lang="en-GB"/>
        </a:p>
      </dgm:t>
    </dgm:pt>
    <dgm:pt modelId="{82F18732-7E26-46B4-9FBE-5EBEF7947C60}" type="sibTrans" cxnId="{52D0057E-A197-4243-ACE7-C3A786A079E8}">
      <dgm:prSet/>
      <dgm:spPr/>
      <dgm:t>
        <a:bodyPr/>
        <a:lstStyle/>
        <a:p>
          <a:endParaRPr lang="en-GB"/>
        </a:p>
      </dgm:t>
    </dgm:pt>
    <dgm:pt modelId="{8CB073A2-B7EB-4451-B6B4-98BB5F466C74}">
      <dgm:prSet phldrT="[Text]"/>
      <dgm:spPr/>
      <dgm:t>
        <a:bodyPr/>
        <a:lstStyle/>
        <a:p>
          <a:r>
            <a:rPr lang="en-GB" dirty="0"/>
            <a:t>TPP specification used in call</a:t>
          </a:r>
        </a:p>
      </dgm:t>
    </dgm:pt>
    <dgm:pt modelId="{EF259A16-068F-48BD-8EA4-EADEBB28F760}" type="parTrans" cxnId="{B7AB92EB-37E2-4E73-A146-55C89E9DE923}">
      <dgm:prSet/>
      <dgm:spPr/>
      <dgm:t>
        <a:bodyPr/>
        <a:lstStyle/>
        <a:p>
          <a:endParaRPr lang="en-GB"/>
        </a:p>
      </dgm:t>
    </dgm:pt>
    <dgm:pt modelId="{8048E10D-B2DB-4EB8-9922-81B8F3365512}" type="sibTrans" cxnId="{B7AB92EB-37E2-4E73-A146-55C89E9DE923}">
      <dgm:prSet/>
      <dgm:spPr/>
      <dgm:t>
        <a:bodyPr/>
        <a:lstStyle/>
        <a:p>
          <a:endParaRPr lang="en-GB"/>
        </a:p>
      </dgm:t>
    </dgm:pt>
    <dgm:pt modelId="{7F9A68FA-0F89-468D-83AF-C5224A49F2CA}">
      <dgm:prSet phldrT="[Text]"/>
      <dgm:spPr/>
      <dgm:t>
        <a:bodyPr/>
        <a:lstStyle/>
        <a:p>
          <a:r>
            <a:rPr lang="en-GB" dirty="0"/>
            <a:t>Field review of products</a:t>
          </a:r>
        </a:p>
      </dgm:t>
    </dgm:pt>
    <dgm:pt modelId="{FA574DC2-8A78-4E51-A23D-A2119B112A6D}" type="parTrans" cxnId="{C4A66464-1FA2-44A2-8AE3-B8CF1F017F36}">
      <dgm:prSet/>
      <dgm:spPr/>
      <dgm:t>
        <a:bodyPr/>
        <a:lstStyle/>
        <a:p>
          <a:endParaRPr lang="en-GB"/>
        </a:p>
      </dgm:t>
    </dgm:pt>
    <dgm:pt modelId="{1C917853-B7FD-4A67-B243-E36418093293}" type="sibTrans" cxnId="{C4A66464-1FA2-44A2-8AE3-B8CF1F017F36}">
      <dgm:prSet/>
      <dgm:spPr/>
      <dgm:t>
        <a:bodyPr/>
        <a:lstStyle/>
        <a:p>
          <a:endParaRPr lang="en-GB"/>
        </a:p>
      </dgm:t>
    </dgm:pt>
    <dgm:pt modelId="{9DC9734A-BE29-4D83-BC50-3B2051945D69}">
      <dgm:prSet phldrT="[Text]"/>
      <dgm:spPr/>
      <dgm:t>
        <a:bodyPr/>
        <a:lstStyle/>
        <a:p>
          <a:r>
            <a:rPr lang="en-GB" dirty="0"/>
            <a:t>Cocreation</a:t>
          </a:r>
        </a:p>
      </dgm:t>
    </dgm:pt>
    <dgm:pt modelId="{6653B4D0-5DB8-4415-BCF6-540C2021271B}" type="parTrans" cxnId="{40C5A123-954D-406E-B076-7046F42B54EF}">
      <dgm:prSet/>
      <dgm:spPr/>
      <dgm:t>
        <a:bodyPr/>
        <a:lstStyle/>
        <a:p>
          <a:endParaRPr lang="en-GB"/>
        </a:p>
      </dgm:t>
    </dgm:pt>
    <dgm:pt modelId="{09D329EB-EB2C-48EF-B50C-02CA303A3659}" type="sibTrans" cxnId="{40C5A123-954D-406E-B076-7046F42B54EF}">
      <dgm:prSet/>
      <dgm:spPr/>
      <dgm:t>
        <a:bodyPr/>
        <a:lstStyle/>
        <a:p>
          <a:endParaRPr lang="en-GB"/>
        </a:p>
      </dgm:t>
    </dgm:pt>
    <dgm:pt modelId="{37BFA7A9-A73F-4AAA-B6B2-C365FC5570BA}">
      <dgm:prSet phldrT="[Text]"/>
      <dgm:spPr/>
      <dgm:t>
        <a:bodyPr/>
        <a:lstStyle/>
        <a:p>
          <a:r>
            <a:rPr lang="en-GB" dirty="0"/>
            <a:t>Detailed feedback and inputs given to developers on application within intended field use</a:t>
          </a:r>
        </a:p>
      </dgm:t>
    </dgm:pt>
    <dgm:pt modelId="{2B834778-B908-4EF5-B4D3-5D19CB502618}" type="parTrans" cxnId="{A8A3C407-1C3E-446B-A1E0-5D804A7FDB92}">
      <dgm:prSet/>
      <dgm:spPr/>
      <dgm:t>
        <a:bodyPr/>
        <a:lstStyle/>
        <a:p>
          <a:endParaRPr lang="en-GB"/>
        </a:p>
      </dgm:t>
    </dgm:pt>
    <dgm:pt modelId="{BC79A1B5-CEAE-44C1-83D4-7069F7454E61}" type="sibTrans" cxnId="{A8A3C407-1C3E-446B-A1E0-5D804A7FDB92}">
      <dgm:prSet/>
      <dgm:spPr/>
      <dgm:t>
        <a:bodyPr/>
        <a:lstStyle/>
        <a:p>
          <a:endParaRPr lang="en-GB"/>
        </a:p>
      </dgm:t>
    </dgm:pt>
    <dgm:pt modelId="{CD62C90D-D6A8-4150-9034-9969BDB603C4}">
      <dgm:prSet phldrT="[Text]"/>
      <dgm:spPr/>
      <dgm:t>
        <a:bodyPr/>
        <a:lstStyle/>
        <a:p>
          <a:r>
            <a:rPr lang="en-GB" dirty="0"/>
            <a:t>If needed further field testing carried out to ensure mutually agreed modifications perform as expected</a:t>
          </a:r>
        </a:p>
      </dgm:t>
    </dgm:pt>
    <dgm:pt modelId="{EEA970B5-93C4-4AB8-999F-B8E4673CBDC7}" type="parTrans" cxnId="{9F7FC20C-A79F-4F4A-A1CC-24F2F01CB357}">
      <dgm:prSet/>
      <dgm:spPr/>
      <dgm:t>
        <a:bodyPr/>
        <a:lstStyle/>
        <a:p>
          <a:endParaRPr lang="en-GB"/>
        </a:p>
      </dgm:t>
    </dgm:pt>
    <dgm:pt modelId="{4B76FFBB-FE6D-4B8B-9A64-6429F539A0EF}" type="sibTrans" cxnId="{9F7FC20C-A79F-4F4A-A1CC-24F2F01CB357}">
      <dgm:prSet/>
      <dgm:spPr/>
      <dgm:t>
        <a:bodyPr/>
        <a:lstStyle/>
        <a:p>
          <a:endParaRPr lang="en-GB"/>
        </a:p>
      </dgm:t>
    </dgm:pt>
    <dgm:pt modelId="{9FFE7E4D-75EC-4FD9-91C6-A00E4A5DA368}">
      <dgm:prSet phldrT="[Text]"/>
      <dgm:spPr/>
      <dgm:t>
        <a:bodyPr/>
        <a:lstStyle/>
        <a:p>
          <a:r>
            <a:rPr lang="en-GB" dirty="0"/>
            <a:t>Demand forecast</a:t>
          </a:r>
        </a:p>
      </dgm:t>
    </dgm:pt>
    <dgm:pt modelId="{601F27BD-8550-44B2-B094-EB16A47EC4CB}" type="parTrans" cxnId="{47DD4A59-D370-45F7-83AE-5A4F9462EC19}">
      <dgm:prSet/>
      <dgm:spPr/>
      <dgm:t>
        <a:bodyPr/>
        <a:lstStyle/>
        <a:p>
          <a:endParaRPr lang="en-GB"/>
        </a:p>
      </dgm:t>
    </dgm:pt>
    <dgm:pt modelId="{F7DB64E0-E17E-4609-A109-2B40C8E361C6}" type="sibTrans" cxnId="{47DD4A59-D370-45F7-83AE-5A4F9462EC19}">
      <dgm:prSet/>
      <dgm:spPr/>
      <dgm:t>
        <a:bodyPr/>
        <a:lstStyle/>
        <a:p>
          <a:endParaRPr lang="en-GB"/>
        </a:p>
      </dgm:t>
    </dgm:pt>
    <dgm:pt modelId="{4D2A25EE-91CA-487E-AD79-8C3E75C5D914}">
      <dgm:prSet phldrT="[Text]"/>
      <dgm:spPr/>
      <dgm:t>
        <a:bodyPr/>
        <a:lstStyle/>
        <a:p>
          <a:r>
            <a:rPr lang="en-GB" dirty="0"/>
            <a:t>Technical review of products</a:t>
          </a:r>
        </a:p>
      </dgm:t>
    </dgm:pt>
    <dgm:pt modelId="{39E480F2-7443-4626-B6C3-A77F83BCE154}" type="parTrans" cxnId="{1A6D5EB5-9E29-4A07-8916-315E5A50214E}">
      <dgm:prSet/>
      <dgm:spPr/>
      <dgm:t>
        <a:bodyPr/>
        <a:lstStyle/>
        <a:p>
          <a:endParaRPr lang="en-GB"/>
        </a:p>
      </dgm:t>
    </dgm:pt>
    <dgm:pt modelId="{FC5C90F3-EEE1-40D2-9F94-5AD33BD63E58}" type="sibTrans" cxnId="{1A6D5EB5-9E29-4A07-8916-315E5A50214E}">
      <dgm:prSet/>
      <dgm:spPr/>
      <dgm:t>
        <a:bodyPr/>
        <a:lstStyle/>
        <a:p>
          <a:endParaRPr lang="en-GB"/>
        </a:p>
      </dgm:t>
    </dgm:pt>
    <dgm:pt modelId="{B2168B30-B0B5-4493-95F8-C99DC556A0FC}" type="pres">
      <dgm:prSet presAssocID="{49FE5131-1BE7-4209-9FDC-00C6B8627719}" presName="Name0" presStyleCnt="0">
        <dgm:presLayoutVars>
          <dgm:dir/>
          <dgm:resizeHandles val="exact"/>
        </dgm:presLayoutVars>
      </dgm:prSet>
      <dgm:spPr/>
    </dgm:pt>
    <dgm:pt modelId="{235F0DF0-076F-4019-9010-EBC094B57FC1}" type="pres">
      <dgm:prSet presAssocID="{2CE2954B-3D2C-4B23-9792-3B529753E1E4}" presName="composite" presStyleCnt="0"/>
      <dgm:spPr/>
    </dgm:pt>
    <dgm:pt modelId="{EF837CB4-4AAE-4AB3-91A5-1DAB9E78A055}" type="pres">
      <dgm:prSet presAssocID="{2CE2954B-3D2C-4B23-9792-3B529753E1E4}" presName="imagSh" presStyleLbl="bgImgPlace1" presStyleIdx="0" presStyleCnt="3"/>
      <dgm:spPr/>
    </dgm:pt>
    <dgm:pt modelId="{02CDDD56-7703-4658-8000-BAF96F0C8E08}" type="pres">
      <dgm:prSet presAssocID="{2CE2954B-3D2C-4B23-9792-3B529753E1E4}" presName="txNode" presStyleLbl="node1" presStyleIdx="0" presStyleCnt="3">
        <dgm:presLayoutVars>
          <dgm:bulletEnabled val="1"/>
        </dgm:presLayoutVars>
      </dgm:prSet>
      <dgm:spPr/>
    </dgm:pt>
    <dgm:pt modelId="{F00E2AD0-974F-4EB8-91ED-0EBF35AABC07}" type="pres">
      <dgm:prSet presAssocID="{9D144EC9-F46E-4C9C-BB2A-9E8C46866B51}" presName="sibTrans" presStyleLbl="sibTrans2D1" presStyleIdx="0" presStyleCnt="2"/>
      <dgm:spPr/>
    </dgm:pt>
    <dgm:pt modelId="{59379A5C-E8F2-4819-97BD-1343D0137D10}" type="pres">
      <dgm:prSet presAssocID="{9D144EC9-F46E-4C9C-BB2A-9E8C46866B51}" presName="connTx" presStyleLbl="sibTrans2D1" presStyleIdx="0" presStyleCnt="2"/>
      <dgm:spPr/>
    </dgm:pt>
    <dgm:pt modelId="{84A02914-E94B-4E8B-B1F2-B79C5FC96CC2}" type="pres">
      <dgm:prSet presAssocID="{96802FC2-E056-46B4-9E4C-7F016461A71E}" presName="composite" presStyleCnt="0"/>
      <dgm:spPr/>
    </dgm:pt>
    <dgm:pt modelId="{83C59BF2-1E3C-4E6E-8AC5-A5F14E7EF86F}" type="pres">
      <dgm:prSet presAssocID="{96802FC2-E056-46B4-9E4C-7F016461A71E}" presName="imagSh" presStyleLbl="bgImgPlace1" presStyleIdx="1" presStyleCnt="3"/>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57644" t="-52660" r="-47414" b="-368"/>
          </a:stretch>
        </a:blipFill>
      </dgm:spPr>
    </dgm:pt>
    <dgm:pt modelId="{4E887996-8D3F-41DA-B44F-86A643DE4642}" type="pres">
      <dgm:prSet presAssocID="{96802FC2-E056-46B4-9E4C-7F016461A71E}" presName="txNode" presStyleLbl="node1" presStyleIdx="1" presStyleCnt="3">
        <dgm:presLayoutVars>
          <dgm:bulletEnabled val="1"/>
        </dgm:presLayoutVars>
      </dgm:prSet>
      <dgm:spPr/>
    </dgm:pt>
    <dgm:pt modelId="{8759B0D3-ACFC-483A-965D-F10D73C1C2E0}" type="pres">
      <dgm:prSet presAssocID="{82F18732-7E26-46B4-9FBE-5EBEF7947C60}" presName="sibTrans" presStyleLbl="sibTrans2D1" presStyleIdx="1" presStyleCnt="2"/>
      <dgm:spPr/>
    </dgm:pt>
    <dgm:pt modelId="{ABFEF84D-7715-4DE6-840A-9D43C3575768}" type="pres">
      <dgm:prSet presAssocID="{82F18732-7E26-46B4-9FBE-5EBEF7947C60}" presName="connTx" presStyleLbl="sibTrans2D1" presStyleIdx="1" presStyleCnt="2"/>
      <dgm:spPr/>
    </dgm:pt>
    <dgm:pt modelId="{538DE938-7509-4199-852F-6E53AAED29DE}" type="pres">
      <dgm:prSet presAssocID="{9DC9734A-BE29-4D83-BC50-3B2051945D69}" presName="composite" presStyleCnt="0"/>
      <dgm:spPr/>
    </dgm:pt>
    <dgm:pt modelId="{82DBA940-1EF5-4884-A0D7-3CD2A4E9B8DD}" type="pres">
      <dgm:prSet presAssocID="{9DC9734A-BE29-4D83-BC50-3B2051945D69}" presName="imagSh" presStyleLbl="bgImgPlace1" presStyleIdx="2" presStyleCnt="3"/>
      <dgm: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50835" t="-55490" r="-8142" b="-368"/>
          </a:stretch>
        </a:blipFill>
      </dgm:spPr>
    </dgm:pt>
    <dgm:pt modelId="{828A57E9-287F-4847-913F-D133588AFA37}" type="pres">
      <dgm:prSet presAssocID="{9DC9734A-BE29-4D83-BC50-3B2051945D69}" presName="txNode" presStyleLbl="node1" presStyleIdx="2" presStyleCnt="3">
        <dgm:presLayoutVars>
          <dgm:bulletEnabled val="1"/>
        </dgm:presLayoutVars>
      </dgm:prSet>
      <dgm:spPr/>
    </dgm:pt>
  </dgm:ptLst>
  <dgm:cxnLst>
    <dgm:cxn modelId="{664AC106-A16B-4C27-8089-7D6C1CBEB914}" type="presOf" srcId="{CD62C90D-D6A8-4150-9034-9969BDB603C4}" destId="{828A57E9-287F-4847-913F-D133588AFA37}" srcOrd="0" destOrd="2" presId="urn:microsoft.com/office/officeart/2005/8/layout/hProcess10"/>
    <dgm:cxn modelId="{A8A3C407-1C3E-446B-A1E0-5D804A7FDB92}" srcId="{9DC9734A-BE29-4D83-BC50-3B2051945D69}" destId="{37BFA7A9-A73F-4AAA-B6B2-C365FC5570BA}" srcOrd="0" destOrd="0" parTransId="{2B834778-B908-4EF5-B4D3-5D19CB502618}" sibTransId="{BC79A1B5-CEAE-44C1-83D4-7069F7454E61}"/>
    <dgm:cxn modelId="{99EC270A-6775-4007-B491-CF961F6E4094}" type="presOf" srcId="{7417D9DA-50DA-481C-993B-8DBC4E43C7AD}" destId="{02CDDD56-7703-4658-8000-BAF96F0C8E08}" srcOrd="0" destOrd="3" presId="urn:microsoft.com/office/officeart/2005/8/layout/hProcess10"/>
    <dgm:cxn modelId="{9F7FC20C-A79F-4F4A-A1CC-24F2F01CB357}" srcId="{9DC9734A-BE29-4D83-BC50-3B2051945D69}" destId="{CD62C90D-D6A8-4150-9034-9969BDB603C4}" srcOrd="1" destOrd="0" parTransId="{EEA970B5-93C4-4AB8-999F-B8E4673CBDC7}" sibTransId="{4B76FFBB-FE6D-4B8B-9A64-6429F539A0EF}"/>
    <dgm:cxn modelId="{45E63118-E30A-4D00-9264-650E35377A3C}" type="presOf" srcId="{8CB073A2-B7EB-4451-B6B4-98BB5F466C74}" destId="{4E887996-8D3F-41DA-B44F-86A643DE4642}" srcOrd="0" destOrd="1" presId="urn:microsoft.com/office/officeart/2005/8/layout/hProcess10"/>
    <dgm:cxn modelId="{11D25322-FF5B-49C6-9000-5D01E179AE00}" type="presOf" srcId="{82F18732-7E26-46B4-9FBE-5EBEF7947C60}" destId="{ABFEF84D-7715-4DE6-840A-9D43C3575768}" srcOrd="1" destOrd="0" presId="urn:microsoft.com/office/officeart/2005/8/layout/hProcess10"/>
    <dgm:cxn modelId="{40C5A123-954D-406E-B076-7046F42B54EF}" srcId="{49FE5131-1BE7-4209-9FDC-00C6B8627719}" destId="{9DC9734A-BE29-4D83-BC50-3B2051945D69}" srcOrd="2" destOrd="0" parTransId="{6653B4D0-5DB8-4415-BCF6-540C2021271B}" sibTransId="{09D329EB-EB2C-48EF-B50C-02CA303A3659}"/>
    <dgm:cxn modelId="{C4A66464-1FA2-44A2-8AE3-B8CF1F017F36}" srcId="{96802FC2-E056-46B4-9E4C-7F016461A71E}" destId="{7F9A68FA-0F89-468D-83AF-C5224A49F2CA}" srcOrd="2" destOrd="0" parTransId="{FA574DC2-8A78-4E51-A23D-A2119B112A6D}" sibTransId="{1C917853-B7FD-4A67-B243-E36418093293}"/>
    <dgm:cxn modelId="{9ADFD964-B3D3-4B09-AB7D-E59D6E096796}" type="presOf" srcId="{96802FC2-E056-46B4-9E4C-7F016461A71E}" destId="{4E887996-8D3F-41DA-B44F-86A643DE4642}" srcOrd="0" destOrd="0" presId="urn:microsoft.com/office/officeart/2005/8/layout/hProcess10"/>
    <dgm:cxn modelId="{56448269-2027-4246-8F3D-D5745E94FF87}" type="presOf" srcId="{49FE5131-1BE7-4209-9FDC-00C6B8627719}" destId="{B2168B30-B0B5-4493-95F8-C99DC556A0FC}" srcOrd="0" destOrd="0" presId="urn:microsoft.com/office/officeart/2005/8/layout/hProcess10"/>
    <dgm:cxn modelId="{BD7C046B-8269-4828-B761-27DD25150B70}" type="presOf" srcId="{82F18732-7E26-46B4-9FBE-5EBEF7947C60}" destId="{8759B0D3-ACFC-483A-965D-F10D73C1C2E0}" srcOrd="0" destOrd="0" presId="urn:microsoft.com/office/officeart/2005/8/layout/hProcess10"/>
    <dgm:cxn modelId="{6262946C-668B-4703-AEC1-A9C9EEF83953}" srcId="{49FE5131-1BE7-4209-9FDC-00C6B8627719}" destId="{2CE2954B-3D2C-4B23-9792-3B529753E1E4}" srcOrd="0" destOrd="0" parTransId="{C1F9E057-6482-4626-AC30-4631DAD9490B}" sibTransId="{9D144EC9-F46E-4C9C-BB2A-9E8C46866B51}"/>
    <dgm:cxn modelId="{0E79C86F-B0D6-4F4A-82CC-D75748D87168}" type="presOf" srcId="{9FFE7E4D-75EC-4FD9-91C6-A00E4A5DA368}" destId="{02CDDD56-7703-4658-8000-BAF96F0C8E08}" srcOrd="0" destOrd="2" presId="urn:microsoft.com/office/officeart/2005/8/layout/hProcess10"/>
    <dgm:cxn modelId="{47DD4A59-D370-45F7-83AE-5A4F9462EC19}" srcId="{2CE2954B-3D2C-4B23-9792-3B529753E1E4}" destId="{9FFE7E4D-75EC-4FD9-91C6-A00E4A5DA368}" srcOrd="1" destOrd="0" parTransId="{601F27BD-8550-44B2-B094-EB16A47EC4CB}" sibTransId="{F7DB64E0-E17E-4609-A109-2B40C8E361C6}"/>
    <dgm:cxn modelId="{52D0057E-A197-4243-ACE7-C3A786A079E8}" srcId="{49FE5131-1BE7-4209-9FDC-00C6B8627719}" destId="{96802FC2-E056-46B4-9E4C-7F016461A71E}" srcOrd="1" destOrd="0" parTransId="{54E0B2C2-DF53-4819-98B5-FCEE43D4BD1B}" sibTransId="{82F18732-7E26-46B4-9FBE-5EBEF7947C60}"/>
    <dgm:cxn modelId="{5A218B9E-249D-4BA7-9C8B-5914EB31C781}" type="presOf" srcId="{9D144EC9-F46E-4C9C-BB2A-9E8C46866B51}" destId="{F00E2AD0-974F-4EB8-91ED-0EBF35AABC07}" srcOrd="0" destOrd="0" presId="urn:microsoft.com/office/officeart/2005/8/layout/hProcess10"/>
    <dgm:cxn modelId="{20BA85A5-1087-4EAB-AF3B-8EE4CBBC0A95}" type="presOf" srcId="{2CE2954B-3D2C-4B23-9792-3B529753E1E4}" destId="{02CDDD56-7703-4658-8000-BAF96F0C8E08}" srcOrd="0" destOrd="0" presId="urn:microsoft.com/office/officeart/2005/8/layout/hProcess10"/>
    <dgm:cxn modelId="{6E2ED4B0-721F-49C8-AF25-AC8EED57D0B0}" type="presOf" srcId="{37BFA7A9-A73F-4AAA-B6B2-C365FC5570BA}" destId="{828A57E9-287F-4847-913F-D133588AFA37}" srcOrd="0" destOrd="1" presId="urn:microsoft.com/office/officeart/2005/8/layout/hProcess10"/>
    <dgm:cxn modelId="{1AB44CB1-FD79-4747-AFE7-3E17371077C3}" srcId="{2CE2954B-3D2C-4B23-9792-3B529753E1E4}" destId="{CAB44692-2843-44ED-83F6-07D4500CD3C5}" srcOrd="0" destOrd="0" parTransId="{5BDF3C4F-9F93-42C7-9151-2D8AF7FB1174}" sibTransId="{E8907241-85C7-428B-809A-18D8B1AA10F2}"/>
    <dgm:cxn modelId="{1A6D5EB5-9E29-4A07-8916-315E5A50214E}" srcId="{96802FC2-E056-46B4-9E4C-7F016461A71E}" destId="{4D2A25EE-91CA-487E-AD79-8C3E75C5D914}" srcOrd="1" destOrd="0" parTransId="{39E480F2-7443-4626-B6C3-A77F83BCE154}" sibTransId="{FC5C90F3-EEE1-40D2-9F94-5AD33BD63E58}"/>
    <dgm:cxn modelId="{6416CFCB-FB65-43BC-A2A5-26E57E28EB76}" type="presOf" srcId="{7F9A68FA-0F89-468D-83AF-C5224A49F2CA}" destId="{4E887996-8D3F-41DA-B44F-86A643DE4642}" srcOrd="0" destOrd="3" presId="urn:microsoft.com/office/officeart/2005/8/layout/hProcess10"/>
    <dgm:cxn modelId="{98ED30CE-BDD6-42AB-9ED9-11F347D68589}" type="presOf" srcId="{9DC9734A-BE29-4D83-BC50-3B2051945D69}" destId="{828A57E9-287F-4847-913F-D133588AFA37}" srcOrd="0" destOrd="0" presId="urn:microsoft.com/office/officeart/2005/8/layout/hProcess10"/>
    <dgm:cxn modelId="{FEE9B8E9-0270-4244-9CD2-C8878DAFF477}" type="presOf" srcId="{9D144EC9-F46E-4C9C-BB2A-9E8C46866B51}" destId="{59379A5C-E8F2-4819-97BD-1343D0137D10}" srcOrd="1" destOrd="0" presId="urn:microsoft.com/office/officeart/2005/8/layout/hProcess10"/>
    <dgm:cxn modelId="{B7AB92EB-37E2-4E73-A146-55C89E9DE923}" srcId="{96802FC2-E056-46B4-9E4C-7F016461A71E}" destId="{8CB073A2-B7EB-4451-B6B4-98BB5F466C74}" srcOrd="0" destOrd="0" parTransId="{EF259A16-068F-48BD-8EA4-EADEBB28F760}" sibTransId="{8048E10D-B2DB-4EB8-9922-81B8F3365512}"/>
    <dgm:cxn modelId="{26DD2DF3-E3B0-4F00-A4F6-03CE26D32E0E}" type="presOf" srcId="{4D2A25EE-91CA-487E-AD79-8C3E75C5D914}" destId="{4E887996-8D3F-41DA-B44F-86A643DE4642}" srcOrd="0" destOrd="2" presId="urn:microsoft.com/office/officeart/2005/8/layout/hProcess10"/>
    <dgm:cxn modelId="{699E98F8-5BCF-4189-97FD-9BBDA8721CE8}" srcId="{2CE2954B-3D2C-4B23-9792-3B529753E1E4}" destId="{7417D9DA-50DA-481C-993B-8DBC4E43C7AD}" srcOrd="2" destOrd="0" parTransId="{CC97B91D-ADF8-45DE-B6CE-12937DBF6F30}" sibTransId="{ABF6E090-02BF-4723-95EB-00225EB64DD0}"/>
    <dgm:cxn modelId="{D9D389FE-3DE3-4916-A630-3C3C4C0CFF6A}" type="presOf" srcId="{CAB44692-2843-44ED-83F6-07D4500CD3C5}" destId="{02CDDD56-7703-4658-8000-BAF96F0C8E08}" srcOrd="0" destOrd="1" presId="urn:microsoft.com/office/officeart/2005/8/layout/hProcess10"/>
    <dgm:cxn modelId="{C087790B-3F8E-4ECF-AF49-CAC46D9ADB7A}" type="presParOf" srcId="{B2168B30-B0B5-4493-95F8-C99DC556A0FC}" destId="{235F0DF0-076F-4019-9010-EBC094B57FC1}" srcOrd="0" destOrd="0" presId="urn:microsoft.com/office/officeart/2005/8/layout/hProcess10"/>
    <dgm:cxn modelId="{18204FB7-FD2E-4D65-8EF9-9412BE79405E}" type="presParOf" srcId="{235F0DF0-076F-4019-9010-EBC094B57FC1}" destId="{EF837CB4-4AAE-4AB3-91A5-1DAB9E78A055}" srcOrd="0" destOrd="0" presId="urn:microsoft.com/office/officeart/2005/8/layout/hProcess10"/>
    <dgm:cxn modelId="{CE6032D1-53D7-40EE-964A-1026C96BF711}" type="presParOf" srcId="{235F0DF0-076F-4019-9010-EBC094B57FC1}" destId="{02CDDD56-7703-4658-8000-BAF96F0C8E08}" srcOrd="1" destOrd="0" presId="urn:microsoft.com/office/officeart/2005/8/layout/hProcess10"/>
    <dgm:cxn modelId="{2E8A4AC8-736E-4112-90E9-20F86BE00D4D}" type="presParOf" srcId="{B2168B30-B0B5-4493-95F8-C99DC556A0FC}" destId="{F00E2AD0-974F-4EB8-91ED-0EBF35AABC07}" srcOrd="1" destOrd="0" presId="urn:microsoft.com/office/officeart/2005/8/layout/hProcess10"/>
    <dgm:cxn modelId="{2D2C0E31-CD38-4624-BD44-426137AACDE4}" type="presParOf" srcId="{F00E2AD0-974F-4EB8-91ED-0EBF35AABC07}" destId="{59379A5C-E8F2-4819-97BD-1343D0137D10}" srcOrd="0" destOrd="0" presId="urn:microsoft.com/office/officeart/2005/8/layout/hProcess10"/>
    <dgm:cxn modelId="{90CB1D94-8036-4A35-82E3-5B1387B6398C}" type="presParOf" srcId="{B2168B30-B0B5-4493-95F8-C99DC556A0FC}" destId="{84A02914-E94B-4E8B-B1F2-B79C5FC96CC2}" srcOrd="2" destOrd="0" presId="urn:microsoft.com/office/officeart/2005/8/layout/hProcess10"/>
    <dgm:cxn modelId="{4CCDCB65-9A41-4B60-957F-53A770D6FF5B}" type="presParOf" srcId="{84A02914-E94B-4E8B-B1F2-B79C5FC96CC2}" destId="{83C59BF2-1E3C-4E6E-8AC5-A5F14E7EF86F}" srcOrd="0" destOrd="0" presId="urn:microsoft.com/office/officeart/2005/8/layout/hProcess10"/>
    <dgm:cxn modelId="{2A339ED9-85A3-453D-87C0-B019165AFCA9}" type="presParOf" srcId="{84A02914-E94B-4E8B-B1F2-B79C5FC96CC2}" destId="{4E887996-8D3F-41DA-B44F-86A643DE4642}" srcOrd="1" destOrd="0" presId="urn:microsoft.com/office/officeart/2005/8/layout/hProcess10"/>
    <dgm:cxn modelId="{D8A36AF9-B050-4EE3-A473-EBDCC2402D6C}" type="presParOf" srcId="{B2168B30-B0B5-4493-95F8-C99DC556A0FC}" destId="{8759B0D3-ACFC-483A-965D-F10D73C1C2E0}" srcOrd="3" destOrd="0" presId="urn:microsoft.com/office/officeart/2005/8/layout/hProcess10"/>
    <dgm:cxn modelId="{E8555564-A551-4598-B868-CCEFB385C568}" type="presParOf" srcId="{8759B0D3-ACFC-483A-965D-F10D73C1C2E0}" destId="{ABFEF84D-7715-4DE6-840A-9D43C3575768}" srcOrd="0" destOrd="0" presId="urn:microsoft.com/office/officeart/2005/8/layout/hProcess10"/>
    <dgm:cxn modelId="{A88BCC55-BBAF-4DCF-8DE6-F5D6E390AA5E}" type="presParOf" srcId="{B2168B30-B0B5-4493-95F8-C99DC556A0FC}" destId="{538DE938-7509-4199-852F-6E53AAED29DE}" srcOrd="4" destOrd="0" presId="urn:microsoft.com/office/officeart/2005/8/layout/hProcess10"/>
    <dgm:cxn modelId="{6568C18F-8BFF-4C1C-924B-020D48E4DC2F}" type="presParOf" srcId="{538DE938-7509-4199-852F-6E53AAED29DE}" destId="{82DBA940-1EF5-4884-A0D7-3CD2A4E9B8DD}" srcOrd="0" destOrd="0" presId="urn:microsoft.com/office/officeart/2005/8/layout/hProcess10"/>
    <dgm:cxn modelId="{D8401D94-BEB1-4754-B55A-3CD56AA4B039}" type="presParOf" srcId="{538DE938-7509-4199-852F-6E53AAED29DE}" destId="{828A57E9-287F-4847-913F-D133588AFA37}"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A8F2FC-849D-4590-997E-81FB9484329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GB"/>
        </a:p>
      </dgm:t>
    </dgm:pt>
    <dgm:pt modelId="{B500E3F4-69BD-4DA6-BF31-CA6904A95B2F}">
      <dgm:prSet phldrT="[Text]"/>
      <dgm:spPr/>
      <dgm:t>
        <a:bodyPr/>
        <a:lstStyle/>
        <a:p>
          <a:r>
            <a:rPr lang="en-GB" dirty="0"/>
            <a:t>Identified need for field level inputs</a:t>
          </a:r>
        </a:p>
      </dgm:t>
    </dgm:pt>
    <dgm:pt modelId="{9A17DF24-B25C-4686-AFFA-E5FD71388322}" type="parTrans" cxnId="{90CD1724-35F6-4243-9EE6-84C81EEBEA99}">
      <dgm:prSet/>
      <dgm:spPr/>
      <dgm:t>
        <a:bodyPr/>
        <a:lstStyle/>
        <a:p>
          <a:endParaRPr lang="en-GB"/>
        </a:p>
      </dgm:t>
    </dgm:pt>
    <dgm:pt modelId="{5B7AF1B9-C3C7-46A7-81C0-C2A2A550C543}" type="sibTrans" cxnId="{90CD1724-35F6-4243-9EE6-84C81EEBEA99}">
      <dgm:prSet/>
      <dgm:spPr/>
      <dgm:t>
        <a:bodyPr/>
        <a:lstStyle/>
        <a:p>
          <a:endParaRPr lang="en-GB"/>
        </a:p>
      </dgm:t>
    </dgm:pt>
    <dgm:pt modelId="{B91A9904-D664-4EA6-BC30-2A2A87D785F4}">
      <dgm:prSet phldrT="[Text]"/>
      <dgm:spPr/>
      <dgm:t>
        <a:bodyPr/>
        <a:lstStyle/>
        <a:p>
          <a:r>
            <a:rPr lang="en-GB" dirty="0"/>
            <a:t>Next stage would be tender process</a:t>
          </a:r>
        </a:p>
      </dgm:t>
    </dgm:pt>
    <dgm:pt modelId="{58DA8BEA-A671-4F7E-911B-3A63885019FB}" type="parTrans" cxnId="{3BE55F5E-04EA-441A-A309-7AA59AC44E72}">
      <dgm:prSet/>
      <dgm:spPr/>
      <dgm:t>
        <a:bodyPr/>
        <a:lstStyle/>
        <a:p>
          <a:endParaRPr lang="en-GB"/>
        </a:p>
      </dgm:t>
    </dgm:pt>
    <dgm:pt modelId="{A5BBFBBB-3F45-4CCD-8C12-12483D2A7A03}" type="sibTrans" cxnId="{3BE55F5E-04EA-441A-A309-7AA59AC44E72}">
      <dgm:prSet/>
      <dgm:spPr/>
      <dgm:t>
        <a:bodyPr/>
        <a:lstStyle/>
        <a:p>
          <a:endParaRPr lang="en-GB"/>
        </a:p>
      </dgm:t>
    </dgm:pt>
    <dgm:pt modelId="{02C0106A-DA12-4BA5-9026-DE5B1350EE13}">
      <dgm:prSet phldrT="[Text]"/>
      <dgm:spPr/>
      <dgm:t>
        <a:bodyPr/>
        <a:lstStyle/>
        <a:p>
          <a:r>
            <a:rPr lang="en-GB" dirty="0"/>
            <a:t>Different readiness levels – developed for different use cases</a:t>
          </a:r>
        </a:p>
      </dgm:t>
    </dgm:pt>
    <dgm:pt modelId="{E3B0F0AB-37DD-47BA-8FCF-18CA596E340C}" type="parTrans" cxnId="{32F7B94A-6978-4F39-A276-3D3C9F79D036}">
      <dgm:prSet/>
      <dgm:spPr/>
      <dgm:t>
        <a:bodyPr/>
        <a:lstStyle/>
        <a:p>
          <a:endParaRPr lang="en-GB"/>
        </a:p>
      </dgm:t>
    </dgm:pt>
    <dgm:pt modelId="{CE3FE597-AB39-440B-80C6-88979954E069}" type="sibTrans" cxnId="{32F7B94A-6978-4F39-A276-3D3C9F79D036}">
      <dgm:prSet/>
      <dgm:spPr/>
      <dgm:t>
        <a:bodyPr/>
        <a:lstStyle/>
        <a:p>
          <a:endParaRPr lang="en-GB"/>
        </a:p>
      </dgm:t>
    </dgm:pt>
    <dgm:pt modelId="{3C6236AB-EF0C-4676-ABF4-33BC7376B534}">
      <dgm:prSet phldrT="[Text]"/>
      <dgm:spPr/>
      <dgm:t>
        <a:bodyPr/>
        <a:lstStyle/>
        <a:p>
          <a:r>
            <a:rPr lang="en-GB" dirty="0"/>
            <a:t>Products reviewed by Technical advisory group for viability against TPP criteria </a:t>
          </a:r>
        </a:p>
      </dgm:t>
    </dgm:pt>
    <dgm:pt modelId="{E403D24F-F159-439F-AF3F-71FD55F34EEE}" type="parTrans" cxnId="{F632E0F2-368D-4C64-83CD-467DBBAA57AF}">
      <dgm:prSet/>
      <dgm:spPr/>
      <dgm:t>
        <a:bodyPr/>
        <a:lstStyle/>
        <a:p>
          <a:endParaRPr lang="en-GB"/>
        </a:p>
      </dgm:t>
    </dgm:pt>
    <dgm:pt modelId="{7140B934-657F-4BA1-B8BB-18CBEB5FCFBF}" type="sibTrans" cxnId="{F632E0F2-368D-4C64-83CD-467DBBAA57AF}">
      <dgm:prSet/>
      <dgm:spPr/>
      <dgm:t>
        <a:bodyPr/>
        <a:lstStyle/>
        <a:p>
          <a:endParaRPr lang="en-GB"/>
        </a:p>
      </dgm:t>
    </dgm:pt>
    <dgm:pt modelId="{037782D7-ABD2-4C54-B974-F4D5EE7A9D07}">
      <dgm:prSet phldrT="[Text]"/>
      <dgm:spPr/>
      <dgm:t>
        <a:bodyPr/>
        <a:lstStyle/>
        <a:p>
          <a:r>
            <a:rPr lang="en-GB"/>
            <a:t>Through discussions recognise need for field access and inputs especially on ease of use and practicability</a:t>
          </a:r>
          <a:endParaRPr lang="en-GB" dirty="0"/>
        </a:p>
      </dgm:t>
    </dgm:pt>
    <dgm:pt modelId="{EBF2EDB7-8094-4922-9109-77AC809BAE92}" type="parTrans" cxnId="{7B62ABD6-F79B-4816-9FD2-BF7F458DD5B0}">
      <dgm:prSet/>
      <dgm:spPr/>
      <dgm:t>
        <a:bodyPr/>
        <a:lstStyle/>
        <a:p>
          <a:endParaRPr lang="en-GB"/>
        </a:p>
      </dgm:t>
    </dgm:pt>
    <dgm:pt modelId="{7C66E2B0-3D55-4955-AFC2-6BCEFC972969}" type="sibTrans" cxnId="{7B62ABD6-F79B-4816-9FD2-BF7F458DD5B0}">
      <dgm:prSet/>
      <dgm:spPr/>
      <dgm:t>
        <a:bodyPr/>
        <a:lstStyle/>
        <a:p>
          <a:endParaRPr lang="en-GB"/>
        </a:p>
      </dgm:t>
    </dgm:pt>
    <dgm:pt modelId="{DBCD9360-0D89-46EF-9D3D-AD049E4DCF7D}">
      <dgm:prSet phldrT="[Text]"/>
      <dgm:spPr/>
      <dgm:t>
        <a:bodyPr/>
        <a:lstStyle/>
        <a:p>
          <a:r>
            <a:rPr lang="en-GB" dirty="0"/>
            <a:t>Objectives of field testing</a:t>
          </a:r>
        </a:p>
      </dgm:t>
    </dgm:pt>
    <dgm:pt modelId="{319BA84F-74BA-4C4C-8CB5-BDCF9DAE1FFA}" type="parTrans" cxnId="{DF101EA8-02A3-43CF-9414-37962FB41DA1}">
      <dgm:prSet/>
      <dgm:spPr/>
      <dgm:t>
        <a:bodyPr/>
        <a:lstStyle/>
        <a:p>
          <a:endParaRPr lang="en-GB"/>
        </a:p>
      </dgm:t>
    </dgm:pt>
    <dgm:pt modelId="{AC11EF90-6EC4-4DC6-AACC-168328F090DE}" type="sibTrans" cxnId="{DF101EA8-02A3-43CF-9414-37962FB41DA1}">
      <dgm:prSet/>
      <dgm:spPr/>
      <dgm:t>
        <a:bodyPr/>
        <a:lstStyle/>
        <a:p>
          <a:endParaRPr lang="en-GB"/>
        </a:p>
      </dgm:t>
    </dgm:pt>
    <dgm:pt modelId="{EC6898CD-3C91-4082-BBF5-EC256567CD0F}">
      <dgm:prSet phldrT="[Text]"/>
      <dgm:spPr/>
      <dgm:t>
        <a:bodyPr/>
        <a:lstStyle/>
        <a:p>
          <a:r>
            <a:rPr lang="en-GB" dirty="0"/>
            <a:t>Submissions will need supporting evidence against TPP and regulatory certificate (lab validation)</a:t>
          </a:r>
        </a:p>
      </dgm:t>
    </dgm:pt>
    <dgm:pt modelId="{B8B62A17-E383-430E-B500-543390E3B445}" type="parTrans" cxnId="{9961C365-B1B8-4780-95BA-60C99ED54E2A}">
      <dgm:prSet/>
      <dgm:spPr/>
      <dgm:t>
        <a:bodyPr/>
        <a:lstStyle/>
        <a:p>
          <a:endParaRPr lang="en-GB"/>
        </a:p>
      </dgm:t>
    </dgm:pt>
    <dgm:pt modelId="{FE452E9D-B33C-4690-9872-75F1B87CB0F6}" type="sibTrans" cxnId="{9961C365-B1B8-4780-95BA-60C99ED54E2A}">
      <dgm:prSet/>
      <dgm:spPr/>
      <dgm:t>
        <a:bodyPr/>
        <a:lstStyle/>
        <a:p>
          <a:endParaRPr lang="en-GB"/>
        </a:p>
      </dgm:t>
    </dgm:pt>
    <dgm:pt modelId="{D9CD718C-F32E-4957-8EEB-614D0D282EF7}">
      <dgm:prSet phldrT="[Text]"/>
      <dgm:spPr/>
      <dgm:t>
        <a:bodyPr/>
        <a:lstStyle/>
        <a:p>
          <a:r>
            <a:rPr lang="en-GB" dirty="0"/>
            <a:t>Those passing technical review will be invited to field test to review ease of use</a:t>
          </a:r>
        </a:p>
      </dgm:t>
    </dgm:pt>
    <dgm:pt modelId="{563D4E9C-6CFA-4305-84FF-7805E9359482}" type="parTrans" cxnId="{C2F5338A-BB1A-4FBE-93FB-1D1FBA076FCC}">
      <dgm:prSet/>
      <dgm:spPr/>
      <dgm:t>
        <a:bodyPr/>
        <a:lstStyle/>
        <a:p>
          <a:endParaRPr lang="en-GB"/>
        </a:p>
      </dgm:t>
    </dgm:pt>
    <dgm:pt modelId="{51A1287E-2455-4C78-B2CB-F9C5DC7E7F8D}" type="sibTrans" cxnId="{C2F5338A-BB1A-4FBE-93FB-1D1FBA076FCC}">
      <dgm:prSet/>
      <dgm:spPr/>
      <dgm:t>
        <a:bodyPr/>
        <a:lstStyle/>
        <a:p>
          <a:endParaRPr lang="en-GB"/>
        </a:p>
      </dgm:t>
    </dgm:pt>
    <dgm:pt modelId="{C723F129-0F24-4100-9BEC-AD1D2B2BEBBC}">
      <dgm:prSet phldrT="[Text]"/>
      <dgm:spPr/>
      <dgm:t>
        <a:bodyPr/>
        <a:lstStyle/>
        <a:p>
          <a:r>
            <a:rPr lang="en-GB" dirty="0"/>
            <a:t>Best performing kits will be offered LTA</a:t>
          </a:r>
        </a:p>
      </dgm:t>
    </dgm:pt>
    <dgm:pt modelId="{897D4719-A76D-4263-B53C-6A02E103EA39}" type="parTrans" cxnId="{A8265E66-D8F3-4067-9B1A-C207BF83DAB3}">
      <dgm:prSet/>
      <dgm:spPr/>
      <dgm:t>
        <a:bodyPr/>
        <a:lstStyle/>
        <a:p>
          <a:endParaRPr lang="en-GB"/>
        </a:p>
      </dgm:t>
    </dgm:pt>
    <dgm:pt modelId="{9D2B3B00-C626-4D3C-BF8E-57B4B4F7D374}" type="sibTrans" cxnId="{A8265E66-D8F3-4067-9B1A-C207BF83DAB3}">
      <dgm:prSet/>
      <dgm:spPr/>
      <dgm:t>
        <a:bodyPr/>
        <a:lstStyle/>
        <a:p>
          <a:endParaRPr lang="en-GB"/>
        </a:p>
      </dgm:t>
    </dgm:pt>
    <dgm:pt modelId="{8EF3A3A1-8360-42DC-AA69-33D2220D313C}">
      <dgm:prSet phldrT="[Text]" custT="1"/>
      <dgm:spPr/>
      <dgm:t>
        <a:bodyPr/>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Product understanding - overview of products and technologies in relation to use cases</a:t>
          </a:r>
        </a:p>
      </dgm:t>
    </dgm:pt>
    <dgm:pt modelId="{DB1F251F-BB75-4658-9914-977D4D4A5247}" type="parTrans" cxnId="{6CEBB423-C881-48DB-9674-BFC90EB6475A}">
      <dgm:prSet/>
      <dgm:spPr/>
      <dgm:t>
        <a:bodyPr/>
        <a:lstStyle/>
        <a:p>
          <a:endParaRPr lang="en-GB"/>
        </a:p>
      </dgm:t>
    </dgm:pt>
    <dgm:pt modelId="{62D41570-D434-40C0-A607-219A86424E6F}" type="sibTrans" cxnId="{6CEBB423-C881-48DB-9674-BFC90EB6475A}">
      <dgm:prSet/>
      <dgm:spPr/>
      <dgm:t>
        <a:bodyPr/>
        <a:lstStyle/>
        <a:p>
          <a:endParaRPr lang="en-GB"/>
        </a:p>
      </dgm:t>
    </dgm:pt>
    <dgm:pt modelId="{50429973-66AF-49F8-8BC1-D66CA4C50C9B}">
      <dgm:prSet custT="1"/>
      <dgm:spPr/>
      <dgm:t>
        <a:bodyPr/>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Field insights - gain insights from the field and relevant partners on the products and for the future</a:t>
          </a:r>
        </a:p>
      </dgm:t>
    </dgm:pt>
    <dgm:pt modelId="{BA44E55D-612F-4691-BCB4-08334AC711E5}" type="parTrans" cxnId="{C8813F4A-B390-411A-85F6-2ECB53158B81}">
      <dgm:prSet/>
      <dgm:spPr/>
      <dgm:t>
        <a:bodyPr/>
        <a:lstStyle/>
        <a:p>
          <a:endParaRPr lang="en-GB"/>
        </a:p>
      </dgm:t>
    </dgm:pt>
    <dgm:pt modelId="{A9D0E14E-1760-4C1D-B9A8-BE5C10A5DA12}" type="sibTrans" cxnId="{C8813F4A-B390-411A-85F6-2ECB53158B81}">
      <dgm:prSet/>
      <dgm:spPr/>
      <dgm:t>
        <a:bodyPr/>
        <a:lstStyle/>
        <a:p>
          <a:endParaRPr lang="en-GB"/>
        </a:p>
      </dgm:t>
    </dgm:pt>
    <dgm:pt modelId="{D79D9A94-C7D1-4765-ADA5-EA2923E62A87}">
      <dgm:prSet phldrT="[Text]" custT="1"/>
      <dgm:spPr/>
      <dgm:t>
        <a:bodyPr/>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Co-creation - opportunity to give inputs to product design especially around ease of use</a:t>
          </a:r>
        </a:p>
      </dgm:t>
    </dgm:pt>
    <dgm:pt modelId="{1934B85E-8ED3-4126-8E32-48E12154D4E7}" type="parTrans" cxnId="{11FDF453-901C-437C-9928-1CDAF73F8BBF}">
      <dgm:prSet/>
      <dgm:spPr/>
      <dgm:t>
        <a:bodyPr/>
        <a:lstStyle/>
        <a:p>
          <a:endParaRPr lang="en-GB"/>
        </a:p>
      </dgm:t>
    </dgm:pt>
    <dgm:pt modelId="{43FE59F9-F9D1-4568-91E2-1C14B5F59DE8}" type="sibTrans" cxnId="{11FDF453-901C-437C-9928-1CDAF73F8BBF}">
      <dgm:prSet/>
      <dgm:spPr/>
      <dgm:t>
        <a:bodyPr/>
        <a:lstStyle/>
        <a:p>
          <a:endParaRPr lang="en-GB"/>
        </a:p>
      </dgm:t>
    </dgm:pt>
    <dgm:pt modelId="{EBD938D7-FD78-430F-A802-16E7EE48BC5D}" type="pres">
      <dgm:prSet presAssocID="{FAA8F2FC-849D-4590-997E-81FB9484329C}" presName="linearFlow" presStyleCnt="0">
        <dgm:presLayoutVars>
          <dgm:dir/>
          <dgm:animLvl val="lvl"/>
          <dgm:resizeHandles val="exact"/>
        </dgm:presLayoutVars>
      </dgm:prSet>
      <dgm:spPr/>
    </dgm:pt>
    <dgm:pt modelId="{3BABB2C5-CBF8-4AEC-97D4-28AB40186B06}" type="pres">
      <dgm:prSet presAssocID="{B500E3F4-69BD-4DA6-BF31-CA6904A95B2F}" presName="composite" presStyleCnt="0"/>
      <dgm:spPr/>
    </dgm:pt>
    <dgm:pt modelId="{4C6B94B3-2B5E-4EE8-A5E2-11D1682CF67B}" type="pres">
      <dgm:prSet presAssocID="{B500E3F4-69BD-4DA6-BF31-CA6904A95B2F}" presName="parentText" presStyleLbl="alignNode1" presStyleIdx="0" presStyleCnt="3">
        <dgm:presLayoutVars>
          <dgm:chMax val="1"/>
          <dgm:bulletEnabled val="1"/>
        </dgm:presLayoutVars>
      </dgm:prSet>
      <dgm:spPr/>
    </dgm:pt>
    <dgm:pt modelId="{C0656C8B-3586-4E36-AB96-C59221508CA2}" type="pres">
      <dgm:prSet presAssocID="{B500E3F4-69BD-4DA6-BF31-CA6904A95B2F}" presName="descendantText" presStyleLbl="alignAcc1" presStyleIdx="0" presStyleCnt="3">
        <dgm:presLayoutVars>
          <dgm:bulletEnabled val="1"/>
        </dgm:presLayoutVars>
      </dgm:prSet>
      <dgm:spPr/>
    </dgm:pt>
    <dgm:pt modelId="{50BEEF08-2892-4304-8C9B-43030615CF53}" type="pres">
      <dgm:prSet presAssocID="{5B7AF1B9-C3C7-46A7-81C0-C2A2A550C543}" presName="sp" presStyleCnt="0"/>
      <dgm:spPr/>
    </dgm:pt>
    <dgm:pt modelId="{052C5AF2-BF46-4EF3-B86C-7577505668DC}" type="pres">
      <dgm:prSet presAssocID="{DBCD9360-0D89-46EF-9D3D-AD049E4DCF7D}" presName="composite" presStyleCnt="0"/>
      <dgm:spPr/>
    </dgm:pt>
    <dgm:pt modelId="{1FA14160-53B8-459D-AC72-2E080695837A}" type="pres">
      <dgm:prSet presAssocID="{DBCD9360-0D89-46EF-9D3D-AD049E4DCF7D}" presName="parentText" presStyleLbl="alignNode1" presStyleIdx="1" presStyleCnt="3">
        <dgm:presLayoutVars>
          <dgm:chMax val="1"/>
          <dgm:bulletEnabled val="1"/>
        </dgm:presLayoutVars>
      </dgm:prSet>
      <dgm:spPr/>
    </dgm:pt>
    <dgm:pt modelId="{FD96379A-5F10-4832-A98C-D14AB707E82C}" type="pres">
      <dgm:prSet presAssocID="{DBCD9360-0D89-46EF-9D3D-AD049E4DCF7D}" presName="descendantText" presStyleLbl="alignAcc1" presStyleIdx="1" presStyleCnt="3" custLinFactNeighborX="0">
        <dgm:presLayoutVars>
          <dgm:bulletEnabled val="1"/>
        </dgm:presLayoutVars>
      </dgm:prSet>
      <dgm:spPr/>
    </dgm:pt>
    <dgm:pt modelId="{6A1B6D83-259B-42F9-A3F5-3FD010FE4546}" type="pres">
      <dgm:prSet presAssocID="{AC11EF90-6EC4-4DC6-AACC-168328F090DE}" presName="sp" presStyleCnt="0"/>
      <dgm:spPr/>
    </dgm:pt>
    <dgm:pt modelId="{58E97DD0-E801-47AC-B33E-E92D9F94C500}" type="pres">
      <dgm:prSet presAssocID="{B91A9904-D664-4EA6-BC30-2A2A87D785F4}" presName="composite" presStyleCnt="0"/>
      <dgm:spPr/>
    </dgm:pt>
    <dgm:pt modelId="{A50D6078-B50E-4F9F-8481-A6784EE33C85}" type="pres">
      <dgm:prSet presAssocID="{B91A9904-D664-4EA6-BC30-2A2A87D785F4}" presName="parentText" presStyleLbl="alignNode1" presStyleIdx="2" presStyleCnt="3">
        <dgm:presLayoutVars>
          <dgm:chMax val="1"/>
          <dgm:bulletEnabled val="1"/>
        </dgm:presLayoutVars>
      </dgm:prSet>
      <dgm:spPr/>
    </dgm:pt>
    <dgm:pt modelId="{B8BE6EE2-C1B0-44C9-BD43-2DF10A009246}" type="pres">
      <dgm:prSet presAssocID="{B91A9904-D664-4EA6-BC30-2A2A87D785F4}" presName="descendantText" presStyleLbl="alignAcc1" presStyleIdx="2" presStyleCnt="3" custLinFactNeighborY="0">
        <dgm:presLayoutVars>
          <dgm:bulletEnabled val="1"/>
        </dgm:presLayoutVars>
      </dgm:prSet>
      <dgm:spPr/>
    </dgm:pt>
  </dgm:ptLst>
  <dgm:cxnLst>
    <dgm:cxn modelId="{A9D37B01-C9D2-4CBE-AF4B-CC18B1A16334}" type="presOf" srcId="{B91A9904-D664-4EA6-BC30-2A2A87D785F4}" destId="{A50D6078-B50E-4F9F-8481-A6784EE33C85}" srcOrd="0" destOrd="0" presId="urn:microsoft.com/office/officeart/2005/8/layout/chevron2"/>
    <dgm:cxn modelId="{6CEBB423-C881-48DB-9674-BFC90EB6475A}" srcId="{DBCD9360-0D89-46EF-9D3D-AD049E4DCF7D}" destId="{8EF3A3A1-8360-42DC-AA69-33D2220D313C}" srcOrd="0" destOrd="0" parTransId="{DB1F251F-BB75-4658-9914-977D4D4A5247}" sibTransId="{62D41570-D434-40C0-A607-219A86424E6F}"/>
    <dgm:cxn modelId="{90CD1724-35F6-4243-9EE6-84C81EEBEA99}" srcId="{FAA8F2FC-849D-4590-997E-81FB9484329C}" destId="{B500E3F4-69BD-4DA6-BF31-CA6904A95B2F}" srcOrd="0" destOrd="0" parTransId="{9A17DF24-B25C-4686-AFFA-E5FD71388322}" sibTransId="{5B7AF1B9-C3C7-46A7-81C0-C2A2A550C543}"/>
    <dgm:cxn modelId="{E0ABFB36-E73A-4684-B22B-927EE025D761}" type="presOf" srcId="{3C6236AB-EF0C-4676-ABF4-33BC7376B534}" destId="{C0656C8B-3586-4E36-AB96-C59221508CA2}" srcOrd="0" destOrd="0" presId="urn:microsoft.com/office/officeart/2005/8/layout/chevron2"/>
    <dgm:cxn modelId="{3BE55F5E-04EA-441A-A309-7AA59AC44E72}" srcId="{FAA8F2FC-849D-4590-997E-81FB9484329C}" destId="{B91A9904-D664-4EA6-BC30-2A2A87D785F4}" srcOrd="2" destOrd="0" parTransId="{58DA8BEA-A671-4F7E-911B-3A63885019FB}" sibTransId="{A5BBFBBB-3F45-4CCD-8C12-12483D2A7A03}"/>
    <dgm:cxn modelId="{07FAE460-0C70-4F82-BB03-6A86ADAF17F3}" type="presOf" srcId="{02C0106A-DA12-4BA5-9026-DE5B1350EE13}" destId="{C0656C8B-3586-4E36-AB96-C59221508CA2}" srcOrd="0" destOrd="1" presId="urn:microsoft.com/office/officeart/2005/8/layout/chevron2"/>
    <dgm:cxn modelId="{9961C365-B1B8-4780-95BA-60C99ED54E2A}" srcId="{B91A9904-D664-4EA6-BC30-2A2A87D785F4}" destId="{EC6898CD-3C91-4082-BBF5-EC256567CD0F}" srcOrd="0" destOrd="0" parTransId="{B8B62A17-E383-430E-B500-543390E3B445}" sibTransId="{FE452E9D-B33C-4690-9872-75F1B87CB0F6}"/>
    <dgm:cxn modelId="{A8265E66-D8F3-4067-9B1A-C207BF83DAB3}" srcId="{B91A9904-D664-4EA6-BC30-2A2A87D785F4}" destId="{C723F129-0F24-4100-9BEC-AD1D2B2BEBBC}" srcOrd="2" destOrd="0" parTransId="{897D4719-A76D-4263-B53C-6A02E103EA39}" sibTransId="{9D2B3B00-C626-4D3C-BF8E-57B4B4F7D374}"/>
    <dgm:cxn modelId="{B1DED268-0E2B-4BF2-8DF4-995A62680D49}" type="presOf" srcId="{037782D7-ABD2-4C54-B974-F4D5EE7A9D07}" destId="{C0656C8B-3586-4E36-AB96-C59221508CA2}" srcOrd="0" destOrd="2" presId="urn:microsoft.com/office/officeart/2005/8/layout/chevron2"/>
    <dgm:cxn modelId="{C8813F4A-B390-411A-85F6-2ECB53158B81}" srcId="{DBCD9360-0D89-46EF-9D3D-AD049E4DCF7D}" destId="{50429973-66AF-49F8-8BC1-D66CA4C50C9B}" srcOrd="2" destOrd="0" parTransId="{BA44E55D-612F-4691-BCB4-08334AC711E5}" sibTransId="{A9D0E14E-1760-4C1D-B9A8-BE5C10A5DA12}"/>
    <dgm:cxn modelId="{32F7B94A-6978-4F39-A276-3D3C9F79D036}" srcId="{B500E3F4-69BD-4DA6-BF31-CA6904A95B2F}" destId="{02C0106A-DA12-4BA5-9026-DE5B1350EE13}" srcOrd="1" destOrd="0" parTransId="{E3B0F0AB-37DD-47BA-8FCF-18CA596E340C}" sibTransId="{CE3FE597-AB39-440B-80C6-88979954E069}"/>
    <dgm:cxn modelId="{11FDF453-901C-437C-9928-1CDAF73F8BBF}" srcId="{DBCD9360-0D89-46EF-9D3D-AD049E4DCF7D}" destId="{D79D9A94-C7D1-4765-ADA5-EA2923E62A87}" srcOrd="1" destOrd="0" parTransId="{1934B85E-8ED3-4126-8E32-48E12154D4E7}" sibTransId="{43FE59F9-F9D1-4568-91E2-1C14B5F59DE8}"/>
    <dgm:cxn modelId="{82CE467F-0732-4681-A349-7A96BADE10D2}" type="presOf" srcId="{8EF3A3A1-8360-42DC-AA69-33D2220D313C}" destId="{FD96379A-5F10-4832-A98C-D14AB707E82C}" srcOrd="0" destOrd="0" presId="urn:microsoft.com/office/officeart/2005/8/layout/chevron2"/>
    <dgm:cxn modelId="{F9B64C84-2399-44AB-B6BB-93E6DBC150E9}" type="presOf" srcId="{50429973-66AF-49F8-8BC1-D66CA4C50C9B}" destId="{FD96379A-5F10-4832-A98C-D14AB707E82C}" srcOrd="0" destOrd="2" presId="urn:microsoft.com/office/officeart/2005/8/layout/chevron2"/>
    <dgm:cxn modelId="{C2F5338A-BB1A-4FBE-93FB-1D1FBA076FCC}" srcId="{B91A9904-D664-4EA6-BC30-2A2A87D785F4}" destId="{D9CD718C-F32E-4957-8EEB-614D0D282EF7}" srcOrd="1" destOrd="0" parTransId="{563D4E9C-6CFA-4305-84FF-7805E9359482}" sibTransId="{51A1287E-2455-4C78-B2CB-F9C5DC7E7F8D}"/>
    <dgm:cxn modelId="{CE10CF99-4FF7-4D2B-BE4D-C50BA869BCAC}" type="presOf" srcId="{FAA8F2FC-849D-4590-997E-81FB9484329C}" destId="{EBD938D7-FD78-430F-A802-16E7EE48BC5D}" srcOrd="0" destOrd="0" presId="urn:microsoft.com/office/officeart/2005/8/layout/chevron2"/>
    <dgm:cxn modelId="{DF101EA8-02A3-43CF-9414-37962FB41DA1}" srcId="{FAA8F2FC-849D-4590-997E-81FB9484329C}" destId="{DBCD9360-0D89-46EF-9D3D-AD049E4DCF7D}" srcOrd="1" destOrd="0" parTransId="{319BA84F-74BA-4C4C-8CB5-BDCF9DAE1FFA}" sibTransId="{AC11EF90-6EC4-4DC6-AACC-168328F090DE}"/>
    <dgm:cxn modelId="{5B2A34AD-03BF-4541-A547-31BB94A6AC37}" type="presOf" srcId="{C723F129-0F24-4100-9BEC-AD1D2B2BEBBC}" destId="{B8BE6EE2-C1B0-44C9-BD43-2DF10A009246}" srcOrd="0" destOrd="2" presId="urn:microsoft.com/office/officeart/2005/8/layout/chevron2"/>
    <dgm:cxn modelId="{5AF86FCF-2076-4F94-A378-54B3D08AFAB4}" type="presOf" srcId="{B500E3F4-69BD-4DA6-BF31-CA6904A95B2F}" destId="{4C6B94B3-2B5E-4EE8-A5E2-11D1682CF67B}" srcOrd="0" destOrd="0" presId="urn:microsoft.com/office/officeart/2005/8/layout/chevron2"/>
    <dgm:cxn modelId="{3C71C0D1-EDE7-4117-9084-4DAA73215C34}" type="presOf" srcId="{DBCD9360-0D89-46EF-9D3D-AD049E4DCF7D}" destId="{1FA14160-53B8-459D-AC72-2E080695837A}" srcOrd="0" destOrd="0" presId="urn:microsoft.com/office/officeart/2005/8/layout/chevron2"/>
    <dgm:cxn modelId="{7B62ABD6-F79B-4816-9FD2-BF7F458DD5B0}" srcId="{B500E3F4-69BD-4DA6-BF31-CA6904A95B2F}" destId="{037782D7-ABD2-4C54-B974-F4D5EE7A9D07}" srcOrd="2" destOrd="0" parTransId="{EBF2EDB7-8094-4922-9109-77AC809BAE92}" sibTransId="{7C66E2B0-3D55-4955-AFC2-6BCEFC972969}"/>
    <dgm:cxn modelId="{0A9E88DF-2198-4792-ACC4-667A55FEF3F3}" type="presOf" srcId="{EC6898CD-3C91-4082-BBF5-EC256567CD0F}" destId="{B8BE6EE2-C1B0-44C9-BD43-2DF10A009246}" srcOrd="0" destOrd="0" presId="urn:microsoft.com/office/officeart/2005/8/layout/chevron2"/>
    <dgm:cxn modelId="{077C79ED-EC29-4110-98EC-5C916CC86062}" type="presOf" srcId="{D9CD718C-F32E-4957-8EEB-614D0D282EF7}" destId="{B8BE6EE2-C1B0-44C9-BD43-2DF10A009246}" srcOrd="0" destOrd="1" presId="urn:microsoft.com/office/officeart/2005/8/layout/chevron2"/>
    <dgm:cxn modelId="{F632E0F2-368D-4C64-83CD-467DBBAA57AF}" srcId="{B500E3F4-69BD-4DA6-BF31-CA6904A95B2F}" destId="{3C6236AB-EF0C-4676-ABF4-33BC7376B534}" srcOrd="0" destOrd="0" parTransId="{E403D24F-F159-439F-AF3F-71FD55F34EEE}" sibTransId="{7140B934-657F-4BA1-B8BB-18CBEB5FCFBF}"/>
    <dgm:cxn modelId="{074194FA-604D-4C51-A7EC-898CD0022208}" type="presOf" srcId="{D79D9A94-C7D1-4765-ADA5-EA2923E62A87}" destId="{FD96379A-5F10-4832-A98C-D14AB707E82C}" srcOrd="0" destOrd="1" presId="urn:microsoft.com/office/officeart/2005/8/layout/chevron2"/>
    <dgm:cxn modelId="{842B1285-E1CD-4F5B-AA9C-FD540E2F4AEE}" type="presParOf" srcId="{EBD938D7-FD78-430F-A802-16E7EE48BC5D}" destId="{3BABB2C5-CBF8-4AEC-97D4-28AB40186B06}" srcOrd="0" destOrd="0" presId="urn:microsoft.com/office/officeart/2005/8/layout/chevron2"/>
    <dgm:cxn modelId="{2DA7DA61-7CEC-42F8-902C-1D515A3754B4}" type="presParOf" srcId="{3BABB2C5-CBF8-4AEC-97D4-28AB40186B06}" destId="{4C6B94B3-2B5E-4EE8-A5E2-11D1682CF67B}" srcOrd="0" destOrd="0" presId="urn:microsoft.com/office/officeart/2005/8/layout/chevron2"/>
    <dgm:cxn modelId="{D8AFF50E-3D3F-4431-AC15-CC2E6DB8C14A}" type="presParOf" srcId="{3BABB2C5-CBF8-4AEC-97D4-28AB40186B06}" destId="{C0656C8B-3586-4E36-AB96-C59221508CA2}" srcOrd="1" destOrd="0" presId="urn:microsoft.com/office/officeart/2005/8/layout/chevron2"/>
    <dgm:cxn modelId="{66C342EB-D318-4A18-95F3-80AA2646EC11}" type="presParOf" srcId="{EBD938D7-FD78-430F-A802-16E7EE48BC5D}" destId="{50BEEF08-2892-4304-8C9B-43030615CF53}" srcOrd="1" destOrd="0" presId="urn:microsoft.com/office/officeart/2005/8/layout/chevron2"/>
    <dgm:cxn modelId="{62C52940-2C68-43DF-9739-80B22A8E3BFE}" type="presParOf" srcId="{EBD938D7-FD78-430F-A802-16E7EE48BC5D}" destId="{052C5AF2-BF46-4EF3-B86C-7577505668DC}" srcOrd="2" destOrd="0" presId="urn:microsoft.com/office/officeart/2005/8/layout/chevron2"/>
    <dgm:cxn modelId="{A55CE8E5-3D27-4123-852D-0C43D7D3CB4A}" type="presParOf" srcId="{052C5AF2-BF46-4EF3-B86C-7577505668DC}" destId="{1FA14160-53B8-459D-AC72-2E080695837A}" srcOrd="0" destOrd="0" presId="urn:microsoft.com/office/officeart/2005/8/layout/chevron2"/>
    <dgm:cxn modelId="{9769586E-2442-45DF-9141-D206D11EBBB8}" type="presParOf" srcId="{052C5AF2-BF46-4EF3-B86C-7577505668DC}" destId="{FD96379A-5F10-4832-A98C-D14AB707E82C}" srcOrd="1" destOrd="0" presId="urn:microsoft.com/office/officeart/2005/8/layout/chevron2"/>
    <dgm:cxn modelId="{17290937-EDCC-4A3A-B1A3-982FD20575B7}" type="presParOf" srcId="{EBD938D7-FD78-430F-A802-16E7EE48BC5D}" destId="{6A1B6D83-259B-42F9-A3F5-3FD010FE4546}" srcOrd="3" destOrd="0" presId="urn:microsoft.com/office/officeart/2005/8/layout/chevron2"/>
    <dgm:cxn modelId="{8D12A117-8B43-408F-B60F-38A609AFA30A}" type="presParOf" srcId="{EBD938D7-FD78-430F-A802-16E7EE48BC5D}" destId="{58E97DD0-E801-47AC-B33E-E92D9F94C500}" srcOrd="4" destOrd="0" presId="urn:microsoft.com/office/officeart/2005/8/layout/chevron2"/>
    <dgm:cxn modelId="{E42B921A-CAD9-431F-A985-8F12160A15C6}" type="presParOf" srcId="{58E97DD0-E801-47AC-B33E-E92D9F94C500}" destId="{A50D6078-B50E-4F9F-8481-A6784EE33C85}" srcOrd="0" destOrd="0" presId="urn:microsoft.com/office/officeart/2005/8/layout/chevron2"/>
    <dgm:cxn modelId="{CD1126B9-0042-4875-B2F8-6A309A32470A}" type="presParOf" srcId="{58E97DD0-E801-47AC-B33E-E92D9F94C500}" destId="{B8BE6EE2-C1B0-44C9-BD43-2DF10A00924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826B72-F231-4E5A-9997-D43AC1658CDC}"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69F80D7-86D1-4ACD-9D07-09630EC72D14}">
      <dgm:prSet custT="1"/>
      <dgm:spPr/>
      <dgm:t>
        <a:bodyPr/>
        <a:lstStyle/>
        <a:p>
          <a:pPr>
            <a:lnSpc>
              <a:spcPct val="100000"/>
            </a:lnSpc>
          </a:pPr>
          <a:r>
            <a:rPr lang="en-US" sz="1600"/>
            <a:t>UNICEF WASH Tender Calendar: </a:t>
          </a:r>
          <a:r>
            <a:rPr lang="en-US" sz="1600">
              <a:hlinkClick xmlns:r="http://schemas.openxmlformats.org/officeDocument/2006/relationships" r:id="rId1"/>
            </a:rPr>
            <a:t>https://www.unicef.org/supply/documents/water-sanitation-and-hygiene-wash-tender-calendar</a:t>
          </a:r>
          <a:endParaRPr lang="en-US" sz="1600"/>
        </a:p>
      </dgm:t>
    </dgm:pt>
    <dgm:pt modelId="{3DD4D29C-400E-443E-847B-8339C5AF178F}" type="parTrans" cxnId="{C2592AE7-053C-464B-B4AA-E38AA5492E70}">
      <dgm:prSet/>
      <dgm:spPr/>
      <dgm:t>
        <a:bodyPr/>
        <a:lstStyle/>
        <a:p>
          <a:endParaRPr lang="en-US"/>
        </a:p>
      </dgm:t>
    </dgm:pt>
    <dgm:pt modelId="{F4913043-D882-4221-9E33-D1CAEC269238}" type="sibTrans" cxnId="{C2592AE7-053C-464B-B4AA-E38AA5492E70}">
      <dgm:prSet/>
      <dgm:spPr/>
      <dgm:t>
        <a:bodyPr/>
        <a:lstStyle/>
        <a:p>
          <a:pPr>
            <a:lnSpc>
              <a:spcPct val="100000"/>
            </a:lnSpc>
          </a:pPr>
          <a:endParaRPr lang="en-US"/>
        </a:p>
      </dgm:t>
    </dgm:pt>
    <dgm:pt modelId="{9C1D53DF-2515-48A1-8EFE-92252FE4F7C0}">
      <dgm:prSet custT="1"/>
      <dgm:spPr/>
      <dgm:t>
        <a:bodyPr/>
        <a:lstStyle/>
        <a:p>
          <a:pPr>
            <a:lnSpc>
              <a:spcPct val="100000"/>
            </a:lnSpc>
          </a:pPr>
          <a:r>
            <a:rPr lang="en-US" sz="1600"/>
            <a:t>Register as a supplier on UNGM: </a:t>
          </a:r>
          <a:r>
            <a:rPr lang="en-US" sz="1600">
              <a:hlinkClick xmlns:r="http://schemas.openxmlformats.org/officeDocument/2006/relationships" r:id="rId2"/>
            </a:rPr>
            <a:t>https://www.ungm.org/</a:t>
          </a:r>
          <a:r>
            <a:rPr lang="en-US" sz="1600"/>
            <a:t> </a:t>
          </a:r>
          <a:r>
            <a:rPr lang="en-US" sz="1600">
              <a:sym typeface="Wingdings" panose="05000000000000000000" pitchFamily="2" charset="2"/>
            </a:rPr>
            <a:t></a:t>
          </a:r>
          <a:r>
            <a:rPr lang="en-US" sz="1600"/>
            <a:t> Click on “Register”</a:t>
          </a:r>
          <a:endParaRPr lang="en-US" sz="1600" dirty="0"/>
        </a:p>
      </dgm:t>
    </dgm:pt>
    <dgm:pt modelId="{7CC2CCE4-5869-4AB2-87CA-022A5DBB630F}" type="parTrans" cxnId="{5200DD1D-C3F2-4777-82B1-12ECAB6C8B0A}">
      <dgm:prSet/>
      <dgm:spPr/>
      <dgm:t>
        <a:bodyPr/>
        <a:lstStyle/>
        <a:p>
          <a:endParaRPr lang="en-US"/>
        </a:p>
      </dgm:t>
    </dgm:pt>
    <dgm:pt modelId="{9FFCBE10-4975-43C3-A03D-A507FD097C0E}" type="sibTrans" cxnId="{5200DD1D-C3F2-4777-82B1-12ECAB6C8B0A}">
      <dgm:prSet/>
      <dgm:spPr/>
      <dgm:t>
        <a:bodyPr/>
        <a:lstStyle/>
        <a:p>
          <a:pPr>
            <a:lnSpc>
              <a:spcPct val="100000"/>
            </a:lnSpc>
          </a:pPr>
          <a:endParaRPr lang="en-US"/>
        </a:p>
      </dgm:t>
    </dgm:pt>
    <dgm:pt modelId="{C3349C30-D10A-4E40-AE6F-1E154991C7FF}">
      <dgm:prSet custT="1"/>
      <dgm:spPr/>
      <dgm:t>
        <a:bodyPr/>
        <a:lstStyle/>
        <a:p>
          <a:pPr>
            <a:lnSpc>
              <a:spcPct val="100000"/>
            </a:lnSpc>
          </a:pPr>
          <a:r>
            <a:rPr lang="en-US" sz="1600"/>
            <a:t>REOIs for important WASH-related procurement are published on UNGM</a:t>
          </a:r>
        </a:p>
      </dgm:t>
    </dgm:pt>
    <dgm:pt modelId="{982EF495-DCEF-4AB8-83F0-3657C619E3E5}" type="parTrans" cxnId="{DD05B2CA-C50A-4AAB-B592-6C3F3557185E}">
      <dgm:prSet/>
      <dgm:spPr/>
      <dgm:t>
        <a:bodyPr/>
        <a:lstStyle/>
        <a:p>
          <a:endParaRPr lang="en-US"/>
        </a:p>
      </dgm:t>
    </dgm:pt>
    <dgm:pt modelId="{29034860-3138-4407-B465-DC3FE462ACCD}" type="sibTrans" cxnId="{DD05B2CA-C50A-4AAB-B592-6C3F3557185E}">
      <dgm:prSet/>
      <dgm:spPr/>
      <dgm:t>
        <a:bodyPr/>
        <a:lstStyle/>
        <a:p>
          <a:pPr>
            <a:lnSpc>
              <a:spcPct val="100000"/>
            </a:lnSpc>
          </a:pPr>
          <a:endParaRPr lang="en-US"/>
        </a:p>
      </dgm:t>
    </dgm:pt>
    <dgm:pt modelId="{14DE2EFB-2C30-4B22-99B5-50F6A19744E4}">
      <dgm:prSet custT="1"/>
      <dgm:spPr/>
      <dgm:t>
        <a:bodyPr/>
        <a:lstStyle/>
        <a:p>
          <a:pPr>
            <a:lnSpc>
              <a:spcPct val="100000"/>
            </a:lnSpc>
          </a:pPr>
          <a:r>
            <a:rPr lang="en-US" sz="1600" dirty="0"/>
            <a:t>Questions: </a:t>
          </a:r>
          <a:r>
            <a:rPr lang="en-US" sz="1600" dirty="0">
              <a:hlinkClick xmlns:r="http://schemas.openxmlformats.org/officeDocument/2006/relationships" r:id="rId3"/>
            </a:rPr>
            <a:t>washsupply@unicef.org</a:t>
          </a:r>
          <a:endParaRPr lang="en-US" sz="1600" dirty="0"/>
        </a:p>
        <a:p>
          <a:pPr>
            <a:lnSpc>
              <a:spcPct val="100000"/>
            </a:lnSpc>
          </a:pPr>
          <a:r>
            <a:rPr lang="en-US" sz="1600" dirty="0"/>
            <a:t>New product submissions</a:t>
          </a:r>
        </a:p>
        <a:p>
          <a:pPr>
            <a:lnSpc>
              <a:spcPct val="100000"/>
            </a:lnSpc>
          </a:pPr>
          <a:r>
            <a:rPr lang="en-GB" sz="1600" dirty="0">
              <a:hlinkClick xmlns:r="http://schemas.openxmlformats.org/officeDocument/2006/relationships" r:id="rId4"/>
            </a:rPr>
            <a:t>https://www.unicef.org/supply/invitation-suppliers-share-your-new-water-and-sanitation-wash-product-unicef</a:t>
          </a:r>
          <a:r>
            <a:rPr lang="en-GB" sz="1600" dirty="0"/>
            <a:t> </a:t>
          </a:r>
          <a:endParaRPr lang="en-US" sz="1600" dirty="0"/>
        </a:p>
        <a:p>
          <a:pPr>
            <a:lnSpc>
              <a:spcPct val="100000"/>
            </a:lnSpc>
          </a:pPr>
          <a:r>
            <a:rPr lang="en-US" sz="1600" dirty="0"/>
            <a:t> </a:t>
          </a:r>
        </a:p>
      </dgm:t>
    </dgm:pt>
    <dgm:pt modelId="{D38CD7A3-E56D-49C7-94D0-C36B92901A6E}" type="parTrans" cxnId="{A8BD01B3-8A1C-4282-90FB-04862846A7F7}">
      <dgm:prSet/>
      <dgm:spPr/>
      <dgm:t>
        <a:bodyPr/>
        <a:lstStyle/>
        <a:p>
          <a:endParaRPr lang="en-US"/>
        </a:p>
      </dgm:t>
    </dgm:pt>
    <dgm:pt modelId="{3E15F4B6-9614-49B3-B53A-2A9549457B23}" type="sibTrans" cxnId="{A8BD01B3-8A1C-4282-90FB-04862846A7F7}">
      <dgm:prSet/>
      <dgm:spPr/>
      <dgm:t>
        <a:bodyPr/>
        <a:lstStyle/>
        <a:p>
          <a:pPr>
            <a:lnSpc>
              <a:spcPct val="100000"/>
            </a:lnSpc>
          </a:pPr>
          <a:endParaRPr lang="en-US"/>
        </a:p>
      </dgm:t>
    </dgm:pt>
    <dgm:pt modelId="{9103746E-8B66-4EFA-B1F6-F5588E5AB194}">
      <dgm:prSet custT="1"/>
      <dgm:spPr/>
      <dgm:t>
        <a:bodyPr/>
        <a:lstStyle/>
        <a:p>
          <a:pPr>
            <a:lnSpc>
              <a:spcPct val="100000"/>
            </a:lnSpc>
          </a:pPr>
          <a:r>
            <a:rPr lang="en-GB" sz="1600"/>
            <a:t>Target Product Profiles (TPP)</a:t>
          </a:r>
        </a:p>
        <a:p>
          <a:pPr>
            <a:lnSpc>
              <a:spcPct val="100000"/>
            </a:lnSpc>
          </a:pPr>
          <a:r>
            <a:rPr lang="en-GB" sz="1600">
              <a:hlinkClick xmlns:r="http://schemas.openxmlformats.org/officeDocument/2006/relationships" r:id="rId5"/>
            </a:rPr>
            <a:t>https://www.unicef.org/supply/target-product-profiles</a:t>
          </a:r>
          <a:r>
            <a:rPr lang="en-GB" sz="1600"/>
            <a:t> </a:t>
          </a:r>
          <a:endParaRPr lang="en-GB" sz="1600" dirty="0"/>
        </a:p>
      </dgm:t>
    </dgm:pt>
    <dgm:pt modelId="{96E71525-4591-4E52-8D48-50EF8FD0235A}" type="parTrans" cxnId="{9242375B-5058-45E1-8A51-82338FD15B04}">
      <dgm:prSet/>
      <dgm:spPr/>
      <dgm:t>
        <a:bodyPr/>
        <a:lstStyle/>
        <a:p>
          <a:endParaRPr lang="en-GB"/>
        </a:p>
      </dgm:t>
    </dgm:pt>
    <dgm:pt modelId="{E48872C5-4A09-45F8-8CDB-1925D3D8B378}" type="sibTrans" cxnId="{9242375B-5058-45E1-8A51-82338FD15B04}">
      <dgm:prSet/>
      <dgm:spPr/>
      <dgm:t>
        <a:bodyPr/>
        <a:lstStyle/>
        <a:p>
          <a:pPr>
            <a:lnSpc>
              <a:spcPct val="100000"/>
            </a:lnSpc>
          </a:pPr>
          <a:endParaRPr lang="en-GB"/>
        </a:p>
      </dgm:t>
    </dgm:pt>
    <dgm:pt modelId="{78BAFCA3-34BD-4754-A83B-61E13F7A007E}">
      <dgm:prSet custT="1"/>
      <dgm:spPr/>
      <dgm:t>
        <a:bodyPr/>
        <a:lstStyle/>
        <a:p>
          <a:pPr>
            <a:lnSpc>
              <a:spcPct val="100000"/>
            </a:lnSpc>
          </a:pPr>
          <a:r>
            <a:rPr lang="en-GB" sz="1600" dirty="0"/>
            <a:t>UNICEF Product Innovation </a:t>
          </a:r>
          <a:r>
            <a:rPr lang="en-GB" sz="1600" dirty="0">
              <a:hlinkClick xmlns:r="http://schemas.openxmlformats.org/officeDocument/2006/relationships" r:id="rId6"/>
            </a:rPr>
            <a:t>https://www.unicef.org/innovation/productinnovation</a:t>
          </a:r>
          <a:r>
            <a:rPr lang="en-GB" sz="1600" dirty="0"/>
            <a:t> </a:t>
          </a:r>
        </a:p>
      </dgm:t>
    </dgm:pt>
    <dgm:pt modelId="{0A7EEDBE-4099-4465-BBC3-22DB70578B76}" type="parTrans" cxnId="{3C0B3569-CFB8-4208-BA82-FE8A9CB1423E}">
      <dgm:prSet/>
      <dgm:spPr/>
      <dgm:t>
        <a:bodyPr/>
        <a:lstStyle/>
        <a:p>
          <a:endParaRPr lang="en-GB"/>
        </a:p>
      </dgm:t>
    </dgm:pt>
    <dgm:pt modelId="{5E93C5BA-1357-41C3-8D44-C48133BDF7A9}" type="sibTrans" cxnId="{3C0B3569-CFB8-4208-BA82-FE8A9CB1423E}">
      <dgm:prSet/>
      <dgm:spPr/>
      <dgm:t>
        <a:bodyPr/>
        <a:lstStyle/>
        <a:p>
          <a:endParaRPr lang="en-GB"/>
        </a:p>
      </dgm:t>
    </dgm:pt>
    <dgm:pt modelId="{AFF449B2-260C-4CA9-95CE-769C13E3D2B8}" type="pres">
      <dgm:prSet presAssocID="{B6826B72-F231-4E5A-9997-D43AC1658CDC}" presName="root" presStyleCnt="0">
        <dgm:presLayoutVars>
          <dgm:dir/>
          <dgm:resizeHandles val="exact"/>
        </dgm:presLayoutVars>
      </dgm:prSet>
      <dgm:spPr/>
    </dgm:pt>
    <dgm:pt modelId="{6B46DE33-668B-4F07-81EC-D96E3E243B69}" type="pres">
      <dgm:prSet presAssocID="{B6826B72-F231-4E5A-9997-D43AC1658CDC}" presName="container" presStyleCnt="0">
        <dgm:presLayoutVars>
          <dgm:dir/>
          <dgm:resizeHandles val="exact"/>
        </dgm:presLayoutVars>
      </dgm:prSet>
      <dgm:spPr/>
    </dgm:pt>
    <dgm:pt modelId="{D3399C69-0BC3-48ED-9983-B053F438C0A4}" type="pres">
      <dgm:prSet presAssocID="{769F80D7-86D1-4ACD-9D07-09630EC72D14}" presName="compNode" presStyleCnt="0"/>
      <dgm:spPr/>
    </dgm:pt>
    <dgm:pt modelId="{6CAC4726-7A68-4C50-B58E-B526CC42A4C1}" type="pres">
      <dgm:prSet presAssocID="{769F80D7-86D1-4ACD-9D07-09630EC72D14}" presName="iconBgRect" presStyleLbl="bgShp" presStyleIdx="0" presStyleCnt="6"/>
      <dgm:spPr/>
    </dgm:pt>
    <dgm:pt modelId="{BDCF580D-DD2D-4249-8928-216F0AAEA0E5}" type="pres">
      <dgm:prSet presAssocID="{769F80D7-86D1-4ACD-9D07-09630EC72D14}" presName="iconRect" presStyleLbl="node1" presStyleIdx="0"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thly calendar"/>
        </a:ext>
      </dgm:extLst>
    </dgm:pt>
    <dgm:pt modelId="{2EA8E5E4-BEF2-4915-A93C-8C64FE5EE9D8}" type="pres">
      <dgm:prSet presAssocID="{769F80D7-86D1-4ACD-9D07-09630EC72D14}" presName="spaceRect" presStyleCnt="0"/>
      <dgm:spPr/>
    </dgm:pt>
    <dgm:pt modelId="{6CA8EE1D-7210-4C26-80B0-B0327B5BD905}" type="pres">
      <dgm:prSet presAssocID="{769F80D7-86D1-4ACD-9D07-09630EC72D14}" presName="textRect" presStyleLbl="revTx" presStyleIdx="0" presStyleCnt="6">
        <dgm:presLayoutVars>
          <dgm:chMax val="1"/>
          <dgm:chPref val="1"/>
        </dgm:presLayoutVars>
      </dgm:prSet>
      <dgm:spPr/>
    </dgm:pt>
    <dgm:pt modelId="{BB5E9FE6-FF2D-43F2-B251-C38714FB8510}" type="pres">
      <dgm:prSet presAssocID="{F4913043-D882-4221-9E33-D1CAEC269238}" presName="sibTrans" presStyleLbl="sibTrans2D1" presStyleIdx="0" presStyleCnt="0"/>
      <dgm:spPr/>
    </dgm:pt>
    <dgm:pt modelId="{A5C7ED02-9503-4895-94F4-08C2FA0118F9}" type="pres">
      <dgm:prSet presAssocID="{9C1D53DF-2515-48A1-8EFE-92252FE4F7C0}" presName="compNode" presStyleCnt="0"/>
      <dgm:spPr/>
    </dgm:pt>
    <dgm:pt modelId="{9AA5241D-C621-416E-8DBF-356E5A4C4AF0}" type="pres">
      <dgm:prSet presAssocID="{9C1D53DF-2515-48A1-8EFE-92252FE4F7C0}" presName="iconBgRect" presStyleLbl="bgShp" presStyleIdx="1" presStyleCnt="6"/>
      <dgm:spPr/>
    </dgm:pt>
    <dgm:pt modelId="{0FD4D9D0-34A7-4CF5-A8A3-390EF22A3BDA}" type="pres">
      <dgm:prSet presAssocID="{9C1D53DF-2515-48A1-8EFE-92252FE4F7C0}" presName="iconRect" presStyleLbl="node1" presStyleIdx="1"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Kiosk"/>
        </a:ext>
      </dgm:extLst>
    </dgm:pt>
    <dgm:pt modelId="{8EB673F9-2349-45EA-811E-70F4FBB1D69D}" type="pres">
      <dgm:prSet presAssocID="{9C1D53DF-2515-48A1-8EFE-92252FE4F7C0}" presName="spaceRect" presStyleCnt="0"/>
      <dgm:spPr/>
    </dgm:pt>
    <dgm:pt modelId="{649FA139-613E-430A-AC50-77C3BEC41E55}" type="pres">
      <dgm:prSet presAssocID="{9C1D53DF-2515-48A1-8EFE-92252FE4F7C0}" presName="textRect" presStyleLbl="revTx" presStyleIdx="1" presStyleCnt="6">
        <dgm:presLayoutVars>
          <dgm:chMax val="1"/>
          <dgm:chPref val="1"/>
        </dgm:presLayoutVars>
      </dgm:prSet>
      <dgm:spPr/>
    </dgm:pt>
    <dgm:pt modelId="{EB687736-07B7-4FE4-9562-73D8801B18D8}" type="pres">
      <dgm:prSet presAssocID="{9FFCBE10-4975-43C3-A03D-A507FD097C0E}" presName="sibTrans" presStyleLbl="sibTrans2D1" presStyleIdx="0" presStyleCnt="0"/>
      <dgm:spPr/>
    </dgm:pt>
    <dgm:pt modelId="{17C37013-5511-4FEB-8F97-8EF5828CDA1D}" type="pres">
      <dgm:prSet presAssocID="{C3349C30-D10A-4E40-AE6F-1E154991C7FF}" presName="compNode" presStyleCnt="0"/>
      <dgm:spPr/>
    </dgm:pt>
    <dgm:pt modelId="{4B9D27E1-BACE-41B6-A473-3FFF3B85DCA6}" type="pres">
      <dgm:prSet presAssocID="{C3349C30-D10A-4E40-AE6F-1E154991C7FF}" presName="iconBgRect" presStyleLbl="bgShp" presStyleIdx="2" presStyleCnt="6"/>
      <dgm:spPr/>
    </dgm:pt>
    <dgm:pt modelId="{7D0D10F3-BFB8-47F0-9B0C-F23C661B42EC}" type="pres">
      <dgm:prSet presAssocID="{C3349C30-D10A-4E40-AE6F-1E154991C7FF}" presName="iconRect" presStyleLbl="node1" presStyleIdx="2"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Sink"/>
        </a:ext>
      </dgm:extLst>
    </dgm:pt>
    <dgm:pt modelId="{B9D3C169-C4BA-4DC7-AD24-28CD9607E326}" type="pres">
      <dgm:prSet presAssocID="{C3349C30-D10A-4E40-AE6F-1E154991C7FF}" presName="spaceRect" presStyleCnt="0"/>
      <dgm:spPr/>
    </dgm:pt>
    <dgm:pt modelId="{F39D1770-A685-4261-A4DD-6B828D1EFC3B}" type="pres">
      <dgm:prSet presAssocID="{C3349C30-D10A-4E40-AE6F-1E154991C7FF}" presName="textRect" presStyleLbl="revTx" presStyleIdx="2" presStyleCnt="6">
        <dgm:presLayoutVars>
          <dgm:chMax val="1"/>
          <dgm:chPref val="1"/>
        </dgm:presLayoutVars>
      </dgm:prSet>
      <dgm:spPr/>
    </dgm:pt>
    <dgm:pt modelId="{A17B2963-5097-42FA-84E6-86D27C2C7BF7}" type="pres">
      <dgm:prSet presAssocID="{29034860-3138-4407-B465-DC3FE462ACCD}" presName="sibTrans" presStyleLbl="sibTrans2D1" presStyleIdx="0" presStyleCnt="0"/>
      <dgm:spPr/>
    </dgm:pt>
    <dgm:pt modelId="{9ECA1201-BB8E-4B98-97E7-D1478B517F6F}" type="pres">
      <dgm:prSet presAssocID="{14DE2EFB-2C30-4B22-99B5-50F6A19744E4}" presName="compNode" presStyleCnt="0"/>
      <dgm:spPr/>
    </dgm:pt>
    <dgm:pt modelId="{CDD02BD1-B2F4-4C5E-9C00-F1AE86B3773A}" type="pres">
      <dgm:prSet presAssocID="{14DE2EFB-2C30-4B22-99B5-50F6A19744E4}" presName="iconBgRect" presStyleLbl="bgShp" presStyleIdx="3" presStyleCnt="6"/>
      <dgm:spPr/>
    </dgm:pt>
    <dgm:pt modelId="{7F5101DA-4A1C-4680-8BB4-55706719B9AA}" type="pres">
      <dgm:prSet presAssocID="{14DE2EFB-2C30-4B22-99B5-50F6A19744E4}" presName="iconRect" presStyleLbl="node1" presStyleIdx="3" presStyleCnt="6"/>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Email"/>
        </a:ext>
      </dgm:extLst>
    </dgm:pt>
    <dgm:pt modelId="{1DBB9991-48E4-4B33-9082-BD4739C85A9A}" type="pres">
      <dgm:prSet presAssocID="{14DE2EFB-2C30-4B22-99B5-50F6A19744E4}" presName="spaceRect" presStyleCnt="0"/>
      <dgm:spPr/>
    </dgm:pt>
    <dgm:pt modelId="{6BBA9AB4-29C8-49D8-B807-820B9F80EEDA}" type="pres">
      <dgm:prSet presAssocID="{14DE2EFB-2C30-4B22-99B5-50F6A19744E4}" presName="textRect" presStyleLbl="revTx" presStyleIdx="3" presStyleCnt="6">
        <dgm:presLayoutVars>
          <dgm:chMax val="1"/>
          <dgm:chPref val="1"/>
        </dgm:presLayoutVars>
      </dgm:prSet>
      <dgm:spPr/>
    </dgm:pt>
    <dgm:pt modelId="{FD7D4199-86ED-4413-9E6B-478CE704253D}" type="pres">
      <dgm:prSet presAssocID="{3E15F4B6-9614-49B3-B53A-2A9549457B23}" presName="sibTrans" presStyleLbl="sibTrans2D1" presStyleIdx="0" presStyleCnt="0"/>
      <dgm:spPr/>
    </dgm:pt>
    <dgm:pt modelId="{1A723A74-8E27-4BCF-B9C7-70D0418ED447}" type="pres">
      <dgm:prSet presAssocID="{9103746E-8B66-4EFA-B1F6-F5588E5AB194}" presName="compNode" presStyleCnt="0"/>
      <dgm:spPr/>
    </dgm:pt>
    <dgm:pt modelId="{F093C789-118A-4786-A95F-C6403F0B4062}" type="pres">
      <dgm:prSet presAssocID="{9103746E-8B66-4EFA-B1F6-F5588E5AB194}" presName="iconBgRect" presStyleLbl="bgShp" presStyleIdx="4" presStyleCnt="6"/>
      <dgm:spPr/>
    </dgm:pt>
    <dgm:pt modelId="{566935E6-7B64-4E8D-8530-0B20441A7FDE}" type="pres">
      <dgm:prSet presAssocID="{9103746E-8B66-4EFA-B1F6-F5588E5AB194}" presName="iconRect" presStyleLbl="node1" presStyleIdx="4" presStyleCnt="6"/>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List RTL"/>
        </a:ext>
      </dgm:extLst>
    </dgm:pt>
    <dgm:pt modelId="{05C387CD-445E-4024-8836-67369D0A9509}" type="pres">
      <dgm:prSet presAssocID="{9103746E-8B66-4EFA-B1F6-F5588E5AB194}" presName="spaceRect" presStyleCnt="0"/>
      <dgm:spPr/>
    </dgm:pt>
    <dgm:pt modelId="{B23AFDF4-D05B-41C5-BF5B-A7FFF8E79A32}" type="pres">
      <dgm:prSet presAssocID="{9103746E-8B66-4EFA-B1F6-F5588E5AB194}" presName="textRect" presStyleLbl="revTx" presStyleIdx="4" presStyleCnt="6">
        <dgm:presLayoutVars>
          <dgm:chMax val="1"/>
          <dgm:chPref val="1"/>
        </dgm:presLayoutVars>
      </dgm:prSet>
      <dgm:spPr/>
    </dgm:pt>
    <dgm:pt modelId="{6C694E7A-556C-4366-97F8-E20AF2A2E6B3}" type="pres">
      <dgm:prSet presAssocID="{E48872C5-4A09-45F8-8CDB-1925D3D8B378}" presName="sibTrans" presStyleLbl="sibTrans2D1" presStyleIdx="0" presStyleCnt="0"/>
      <dgm:spPr/>
    </dgm:pt>
    <dgm:pt modelId="{B3F3047F-5DEC-4592-A076-06011FB1823E}" type="pres">
      <dgm:prSet presAssocID="{78BAFCA3-34BD-4754-A83B-61E13F7A007E}" presName="compNode" presStyleCnt="0"/>
      <dgm:spPr/>
    </dgm:pt>
    <dgm:pt modelId="{FA151FA1-0FA8-4B88-A9F3-2E50C816D9DC}" type="pres">
      <dgm:prSet presAssocID="{78BAFCA3-34BD-4754-A83B-61E13F7A007E}" presName="iconBgRect" presStyleLbl="bgShp" presStyleIdx="5" presStyleCnt="6"/>
      <dgm:spPr/>
    </dgm:pt>
    <dgm:pt modelId="{7D1A9E50-6A8C-4D6C-9029-96992DF9449D}" type="pres">
      <dgm:prSet presAssocID="{78BAFCA3-34BD-4754-A83B-61E13F7A007E}" presName="iconRect" presStyleLbl="node1" presStyleIdx="5" presStyleCnt="6"/>
      <dgm:spPr>
        <a:blipFill>
          <a:blip xmlns:r="http://schemas.openxmlformats.org/officeDocument/2006/relationships" r:embed="rId17">
            <a:extLs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Group brainstorm"/>
        </a:ext>
      </dgm:extLst>
    </dgm:pt>
    <dgm:pt modelId="{716E168F-A952-45A2-BBF7-E3F99C560692}" type="pres">
      <dgm:prSet presAssocID="{78BAFCA3-34BD-4754-A83B-61E13F7A007E}" presName="spaceRect" presStyleCnt="0"/>
      <dgm:spPr/>
    </dgm:pt>
    <dgm:pt modelId="{792BBF73-D726-4922-B3FC-BC774249548D}" type="pres">
      <dgm:prSet presAssocID="{78BAFCA3-34BD-4754-A83B-61E13F7A007E}" presName="textRect" presStyleLbl="revTx" presStyleIdx="5" presStyleCnt="6">
        <dgm:presLayoutVars>
          <dgm:chMax val="1"/>
          <dgm:chPref val="1"/>
        </dgm:presLayoutVars>
      </dgm:prSet>
      <dgm:spPr/>
    </dgm:pt>
  </dgm:ptLst>
  <dgm:cxnLst>
    <dgm:cxn modelId="{81AE3012-ADC5-4E2B-937A-A6F4E86321BE}" type="presOf" srcId="{C3349C30-D10A-4E40-AE6F-1E154991C7FF}" destId="{F39D1770-A685-4261-A4DD-6B828D1EFC3B}" srcOrd="0" destOrd="0" presId="urn:microsoft.com/office/officeart/2018/2/layout/IconCircleList"/>
    <dgm:cxn modelId="{E270F618-D752-4E4E-817B-075D9C54B691}" type="presOf" srcId="{14DE2EFB-2C30-4B22-99B5-50F6A19744E4}" destId="{6BBA9AB4-29C8-49D8-B807-820B9F80EEDA}" srcOrd="0" destOrd="0" presId="urn:microsoft.com/office/officeart/2018/2/layout/IconCircleList"/>
    <dgm:cxn modelId="{5200DD1D-C3F2-4777-82B1-12ECAB6C8B0A}" srcId="{B6826B72-F231-4E5A-9997-D43AC1658CDC}" destId="{9C1D53DF-2515-48A1-8EFE-92252FE4F7C0}" srcOrd="1" destOrd="0" parTransId="{7CC2CCE4-5869-4AB2-87CA-022A5DBB630F}" sibTransId="{9FFCBE10-4975-43C3-A03D-A507FD097C0E}"/>
    <dgm:cxn modelId="{9242375B-5058-45E1-8A51-82338FD15B04}" srcId="{B6826B72-F231-4E5A-9997-D43AC1658CDC}" destId="{9103746E-8B66-4EFA-B1F6-F5588E5AB194}" srcOrd="4" destOrd="0" parTransId="{96E71525-4591-4E52-8D48-50EF8FD0235A}" sibTransId="{E48872C5-4A09-45F8-8CDB-1925D3D8B378}"/>
    <dgm:cxn modelId="{644F7945-D5BF-440F-B61F-C97B9604BF77}" type="presOf" srcId="{9103746E-8B66-4EFA-B1F6-F5588E5AB194}" destId="{B23AFDF4-D05B-41C5-BF5B-A7FFF8E79A32}" srcOrd="0" destOrd="0" presId="urn:microsoft.com/office/officeart/2018/2/layout/IconCircleList"/>
    <dgm:cxn modelId="{3C0B3569-CFB8-4208-BA82-FE8A9CB1423E}" srcId="{B6826B72-F231-4E5A-9997-D43AC1658CDC}" destId="{78BAFCA3-34BD-4754-A83B-61E13F7A007E}" srcOrd="5" destOrd="0" parTransId="{0A7EEDBE-4099-4465-BBC3-22DB70578B76}" sibTransId="{5E93C5BA-1357-41C3-8D44-C48133BDF7A9}"/>
    <dgm:cxn modelId="{91A16A70-9AA2-4E95-A038-51C6C2DEDA8E}" type="presOf" srcId="{E48872C5-4A09-45F8-8CDB-1925D3D8B378}" destId="{6C694E7A-556C-4366-97F8-E20AF2A2E6B3}" srcOrd="0" destOrd="0" presId="urn:microsoft.com/office/officeart/2018/2/layout/IconCircleList"/>
    <dgm:cxn modelId="{9AAA617F-E77C-4563-9134-8A177991F8D1}" type="presOf" srcId="{9C1D53DF-2515-48A1-8EFE-92252FE4F7C0}" destId="{649FA139-613E-430A-AC50-77C3BEC41E55}" srcOrd="0" destOrd="0" presId="urn:microsoft.com/office/officeart/2018/2/layout/IconCircleList"/>
    <dgm:cxn modelId="{EF629583-159B-4909-A168-E1148056A46E}" type="presOf" srcId="{769F80D7-86D1-4ACD-9D07-09630EC72D14}" destId="{6CA8EE1D-7210-4C26-80B0-B0327B5BD905}" srcOrd="0" destOrd="0" presId="urn:microsoft.com/office/officeart/2018/2/layout/IconCircleList"/>
    <dgm:cxn modelId="{7C41A5A6-4F93-4DE0-88CB-97E695166D4A}" type="presOf" srcId="{9FFCBE10-4975-43C3-A03D-A507FD097C0E}" destId="{EB687736-07B7-4FE4-9562-73D8801B18D8}" srcOrd="0" destOrd="0" presId="urn:microsoft.com/office/officeart/2018/2/layout/IconCircleList"/>
    <dgm:cxn modelId="{A8BD01B3-8A1C-4282-90FB-04862846A7F7}" srcId="{B6826B72-F231-4E5A-9997-D43AC1658CDC}" destId="{14DE2EFB-2C30-4B22-99B5-50F6A19744E4}" srcOrd="3" destOrd="0" parTransId="{D38CD7A3-E56D-49C7-94D0-C36B92901A6E}" sibTransId="{3E15F4B6-9614-49B3-B53A-2A9549457B23}"/>
    <dgm:cxn modelId="{81FCE3BD-04EB-4AB3-A945-F4477E7D0A52}" type="presOf" srcId="{3E15F4B6-9614-49B3-B53A-2A9549457B23}" destId="{FD7D4199-86ED-4413-9E6B-478CE704253D}" srcOrd="0" destOrd="0" presId="urn:microsoft.com/office/officeart/2018/2/layout/IconCircleList"/>
    <dgm:cxn modelId="{DD05B2CA-C50A-4AAB-B592-6C3F3557185E}" srcId="{B6826B72-F231-4E5A-9997-D43AC1658CDC}" destId="{C3349C30-D10A-4E40-AE6F-1E154991C7FF}" srcOrd="2" destOrd="0" parTransId="{982EF495-DCEF-4AB8-83F0-3657C619E3E5}" sibTransId="{29034860-3138-4407-B465-DC3FE462ACCD}"/>
    <dgm:cxn modelId="{9FA737D5-3CA0-436F-A9EE-22F8C26ED2D0}" type="presOf" srcId="{78BAFCA3-34BD-4754-A83B-61E13F7A007E}" destId="{792BBF73-D726-4922-B3FC-BC774249548D}" srcOrd="0" destOrd="0" presId="urn:microsoft.com/office/officeart/2018/2/layout/IconCircleList"/>
    <dgm:cxn modelId="{FEFD99D7-86D7-4B2A-A114-32B43132C680}" type="presOf" srcId="{29034860-3138-4407-B465-DC3FE462ACCD}" destId="{A17B2963-5097-42FA-84E6-86D27C2C7BF7}" srcOrd="0" destOrd="0" presId="urn:microsoft.com/office/officeart/2018/2/layout/IconCircleList"/>
    <dgm:cxn modelId="{35857BDC-C1CC-44F8-BF76-D33EE9FDE006}" type="presOf" srcId="{F4913043-D882-4221-9E33-D1CAEC269238}" destId="{BB5E9FE6-FF2D-43F2-B251-C38714FB8510}" srcOrd="0" destOrd="0" presId="urn:microsoft.com/office/officeart/2018/2/layout/IconCircleList"/>
    <dgm:cxn modelId="{C2592AE7-053C-464B-B4AA-E38AA5492E70}" srcId="{B6826B72-F231-4E5A-9997-D43AC1658CDC}" destId="{769F80D7-86D1-4ACD-9D07-09630EC72D14}" srcOrd="0" destOrd="0" parTransId="{3DD4D29C-400E-443E-847B-8339C5AF178F}" sibTransId="{F4913043-D882-4221-9E33-D1CAEC269238}"/>
    <dgm:cxn modelId="{8F0F60EA-E2F8-4665-ADBE-A2DEE8766F09}" type="presOf" srcId="{B6826B72-F231-4E5A-9997-D43AC1658CDC}" destId="{AFF449B2-260C-4CA9-95CE-769C13E3D2B8}" srcOrd="0" destOrd="0" presId="urn:microsoft.com/office/officeart/2018/2/layout/IconCircleList"/>
    <dgm:cxn modelId="{54B43ADC-41FD-4524-A2C3-A57889777995}" type="presParOf" srcId="{AFF449B2-260C-4CA9-95CE-769C13E3D2B8}" destId="{6B46DE33-668B-4F07-81EC-D96E3E243B69}" srcOrd="0" destOrd="0" presId="urn:microsoft.com/office/officeart/2018/2/layout/IconCircleList"/>
    <dgm:cxn modelId="{333F8E04-79B1-4E48-ADC6-D204B9DEC809}" type="presParOf" srcId="{6B46DE33-668B-4F07-81EC-D96E3E243B69}" destId="{D3399C69-0BC3-48ED-9983-B053F438C0A4}" srcOrd="0" destOrd="0" presId="urn:microsoft.com/office/officeart/2018/2/layout/IconCircleList"/>
    <dgm:cxn modelId="{BDCC81DE-C139-424F-89A4-AE6EA5FC1187}" type="presParOf" srcId="{D3399C69-0BC3-48ED-9983-B053F438C0A4}" destId="{6CAC4726-7A68-4C50-B58E-B526CC42A4C1}" srcOrd="0" destOrd="0" presId="urn:microsoft.com/office/officeart/2018/2/layout/IconCircleList"/>
    <dgm:cxn modelId="{A428E0E5-BD12-4597-A5D1-10555109C6B9}" type="presParOf" srcId="{D3399C69-0BC3-48ED-9983-B053F438C0A4}" destId="{BDCF580D-DD2D-4249-8928-216F0AAEA0E5}" srcOrd="1" destOrd="0" presId="urn:microsoft.com/office/officeart/2018/2/layout/IconCircleList"/>
    <dgm:cxn modelId="{8B860A20-82F2-463C-91A8-D9B0186E3F30}" type="presParOf" srcId="{D3399C69-0BC3-48ED-9983-B053F438C0A4}" destId="{2EA8E5E4-BEF2-4915-A93C-8C64FE5EE9D8}" srcOrd="2" destOrd="0" presId="urn:microsoft.com/office/officeart/2018/2/layout/IconCircleList"/>
    <dgm:cxn modelId="{03F0434F-78B5-492B-B001-D96559DF5935}" type="presParOf" srcId="{D3399C69-0BC3-48ED-9983-B053F438C0A4}" destId="{6CA8EE1D-7210-4C26-80B0-B0327B5BD905}" srcOrd="3" destOrd="0" presId="urn:microsoft.com/office/officeart/2018/2/layout/IconCircleList"/>
    <dgm:cxn modelId="{4EAD0319-DF6F-482B-81EB-8D49C4F3EAFA}" type="presParOf" srcId="{6B46DE33-668B-4F07-81EC-D96E3E243B69}" destId="{BB5E9FE6-FF2D-43F2-B251-C38714FB8510}" srcOrd="1" destOrd="0" presId="urn:microsoft.com/office/officeart/2018/2/layout/IconCircleList"/>
    <dgm:cxn modelId="{76C71BFD-67B1-4865-9326-F110EA982352}" type="presParOf" srcId="{6B46DE33-668B-4F07-81EC-D96E3E243B69}" destId="{A5C7ED02-9503-4895-94F4-08C2FA0118F9}" srcOrd="2" destOrd="0" presId="urn:microsoft.com/office/officeart/2018/2/layout/IconCircleList"/>
    <dgm:cxn modelId="{E1F04D1E-948C-4C5F-AE67-083D3A432A4A}" type="presParOf" srcId="{A5C7ED02-9503-4895-94F4-08C2FA0118F9}" destId="{9AA5241D-C621-416E-8DBF-356E5A4C4AF0}" srcOrd="0" destOrd="0" presId="urn:microsoft.com/office/officeart/2018/2/layout/IconCircleList"/>
    <dgm:cxn modelId="{B20E0019-C5AB-413C-A6EB-2C73CCDEA727}" type="presParOf" srcId="{A5C7ED02-9503-4895-94F4-08C2FA0118F9}" destId="{0FD4D9D0-34A7-4CF5-A8A3-390EF22A3BDA}" srcOrd="1" destOrd="0" presId="urn:microsoft.com/office/officeart/2018/2/layout/IconCircleList"/>
    <dgm:cxn modelId="{6092A11E-824A-44CD-BB55-FAE3AC39EA4C}" type="presParOf" srcId="{A5C7ED02-9503-4895-94F4-08C2FA0118F9}" destId="{8EB673F9-2349-45EA-811E-70F4FBB1D69D}" srcOrd="2" destOrd="0" presId="urn:microsoft.com/office/officeart/2018/2/layout/IconCircleList"/>
    <dgm:cxn modelId="{3F8C68F6-7973-454E-AA6A-A981B2D247D2}" type="presParOf" srcId="{A5C7ED02-9503-4895-94F4-08C2FA0118F9}" destId="{649FA139-613E-430A-AC50-77C3BEC41E55}" srcOrd="3" destOrd="0" presId="urn:microsoft.com/office/officeart/2018/2/layout/IconCircleList"/>
    <dgm:cxn modelId="{FFAA06A5-52BB-4E94-9E17-36268D0A48E4}" type="presParOf" srcId="{6B46DE33-668B-4F07-81EC-D96E3E243B69}" destId="{EB687736-07B7-4FE4-9562-73D8801B18D8}" srcOrd="3" destOrd="0" presId="urn:microsoft.com/office/officeart/2018/2/layout/IconCircleList"/>
    <dgm:cxn modelId="{2EC9AE1B-A423-48C0-8571-0E7CA053C728}" type="presParOf" srcId="{6B46DE33-668B-4F07-81EC-D96E3E243B69}" destId="{17C37013-5511-4FEB-8F97-8EF5828CDA1D}" srcOrd="4" destOrd="0" presId="urn:microsoft.com/office/officeart/2018/2/layout/IconCircleList"/>
    <dgm:cxn modelId="{45854298-FC3E-418F-BBD0-EEE98851CE34}" type="presParOf" srcId="{17C37013-5511-4FEB-8F97-8EF5828CDA1D}" destId="{4B9D27E1-BACE-41B6-A473-3FFF3B85DCA6}" srcOrd="0" destOrd="0" presId="urn:microsoft.com/office/officeart/2018/2/layout/IconCircleList"/>
    <dgm:cxn modelId="{9B7F7743-42DD-478C-A6DD-4C213948A578}" type="presParOf" srcId="{17C37013-5511-4FEB-8F97-8EF5828CDA1D}" destId="{7D0D10F3-BFB8-47F0-9B0C-F23C661B42EC}" srcOrd="1" destOrd="0" presId="urn:microsoft.com/office/officeart/2018/2/layout/IconCircleList"/>
    <dgm:cxn modelId="{76CC12E8-7030-4484-A13A-0E385AC94AD2}" type="presParOf" srcId="{17C37013-5511-4FEB-8F97-8EF5828CDA1D}" destId="{B9D3C169-C4BA-4DC7-AD24-28CD9607E326}" srcOrd="2" destOrd="0" presId="urn:microsoft.com/office/officeart/2018/2/layout/IconCircleList"/>
    <dgm:cxn modelId="{3A8506EE-8EA5-4F91-B2BD-2A94076A1D33}" type="presParOf" srcId="{17C37013-5511-4FEB-8F97-8EF5828CDA1D}" destId="{F39D1770-A685-4261-A4DD-6B828D1EFC3B}" srcOrd="3" destOrd="0" presId="urn:microsoft.com/office/officeart/2018/2/layout/IconCircleList"/>
    <dgm:cxn modelId="{9C1AC6FD-CAAF-4BDD-B322-FCC7920D322D}" type="presParOf" srcId="{6B46DE33-668B-4F07-81EC-D96E3E243B69}" destId="{A17B2963-5097-42FA-84E6-86D27C2C7BF7}" srcOrd="5" destOrd="0" presId="urn:microsoft.com/office/officeart/2018/2/layout/IconCircleList"/>
    <dgm:cxn modelId="{80CFE740-B8A3-4DCC-A6A2-21859F0B2346}" type="presParOf" srcId="{6B46DE33-668B-4F07-81EC-D96E3E243B69}" destId="{9ECA1201-BB8E-4B98-97E7-D1478B517F6F}" srcOrd="6" destOrd="0" presId="urn:microsoft.com/office/officeart/2018/2/layout/IconCircleList"/>
    <dgm:cxn modelId="{A85A03AF-6627-41DE-9EBE-B674CBD386D7}" type="presParOf" srcId="{9ECA1201-BB8E-4B98-97E7-D1478B517F6F}" destId="{CDD02BD1-B2F4-4C5E-9C00-F1AE86B3773A}" srcOrd="0" destOrd="0" presId="urn:microsoft.com/office/officeart/2018/2/layout/IconCircleList"/>
    <dgm:cxn modelId="{80FB45CE-F372-485A-839E-420A380A8655}" type="presParOf" srcId="{9ECA1201-BB8E-4B98-97E7-D1478B517F6F}" destId="{7F5101DA-4A1C-4680-8BB4-55706719B9AA}" srcOrd="1" destOrd="0" presId="urn:microsoft.com/office/officeart/2018/2/layout/IconCircleList"/>
    <dgm:cxn modelId="{3DAAE123-06AF-4262-9D6E-37BB37C0D2C5}" type="presParOf" srcId="{9ECA1201-BB8E-4B98-97E7-D1478B517F6F}" destId="{1DBB9991-48E4-4B33-9082-BD4739C85A9A}" srcOrd="2" destOrd="0" presId="urn:microsoft.com/office/officeart/2018/2/layout/IconCircleList"/>
    <dgm:cxn modelId="{49448383-FA9B-4DB0-8810-BEB7430F9445}" type="presParOf" srcId="{9ECA1201-BB8E-4B98-97E7-D1478B517F6F}" destId="{6BBA9AB4-29C8-49D8-B807-820B9F80EEDA}" srcOrd="3" destOrd="0" presId="urn:microsoft.com/office/officeart/2018/2/layout/IconCircleList"/>
    <dgm:cxn modelId="{50C46C38-BCAF-404A-881E-4FAE6383CEA1}" type="presParOf" srcId="{6B46DE33-668B-4F07-81EC-D96E3E243B69}" destId="{FD7D4199-86ED-4413-9E6B-478CE704253D}" srcOrd="7" destOrd="0" presId="urn:microsoft.com/office/officeart/2018/2/layout/IconCircleList"/>
    <dgm:cxn modelId="{D1AD80E1-CFDB-438D-87A3-6E993E66FEC2}" type="presParOf" srcId="{6B46DE33-668B-4F07-81EC-D96E3E243B69}" destId="{1A723A74-8E27-4BCF-B9C7-70D0418ED447}" srcOrd="8" destOrd="0" presId="urn:microsoft.com/office/officeart/2018/2/layout/IconCircleList"/>
    <dgm:cxn modelId="{91DCBC32-9E78-4C2F-89FA-0FDE2C2D6230}" type="presParOf" srcId="{1A723A74-8E27-4BCF-B9C7-70D0418ED447}" destId="{F093C789-118A-4786-A95F-C6403F0B4062}" srcOrd="0" destOrd="0" presId="urn:microsoft.com/office/officeart/2018/2/layout/IconCircleList"/>
    <dgm:cxn modelId="{68049D2D-5593-4E08-AA98-434640C2DE25}" type="presParOf" srcId="{1A723A74-8E27-4BCF-B9C7-70D0418ED447}" destId="{566935E6-7B64-4E8D-8530-0B20441A7FDE}" srcOrd="1" destOrd="0" presId="urn:microsoft.com/office/officeart/2018/2/layout/IconCircleList"/>
    <dgm:cxn modelId="{8F96880A-CE4C-4307-9686-6D0749E4ECC9}" type="presParOf" srcId="{1A723A74-8E27-4BCF-B9C7-70D0418ED447}" destId="{05C387CD-445E-4024-8836-67369D0A9509}" srcOrd="2" destOrd="0" presId="urn:microsoft.com/office/officeart/2018/2/layout/IconCircleList"/>
    <dgm:cxn modelId="{F71404A6-D0ED-4DE4-B758-C4D27A373450}" type="presParOf" srcId="{1A723A74-8E27-4BCF-B9C7-70D0418ED447}" destId="{B23AFDF4-D05B-41C5-BF5B-A7FFF8E79A32}" srcOrd="3" destOrd="0" presId="urn:microsoft.com/office/officeart/2018/2/layout/IconCircleList"/>
    <dgm:cxn modelId="{F78836F5-1098-4EDD-B66D-2A842EF85949}" type="presParOf" srcId="{6B46DE33-668B-4F07-81EC-D96E3E243B69}" destId="{6C694E7A-556C-4366-97F8-E20AF2A2E6B3}" srcOrd="9" destOrd="0" presId="urn:microsoft.com/office/officeart/2018/2/layout/IconCircleList"/>
    <dgm:cxn modelId="{74B692B4-458A-48A5-B2CE-F516CBDED61E}" type="presParOf" srcId="{6B46DE33-668B-4F07-81EC-D96E3E243B69}" destId="{B3F3047F-5DEC-4592-A076-06011FB1823E}" srcOrd="10" destOrd="0" presId="urn:microsoft.com/office/officeart/2018/2/layout/IconCircleList"/>
    <dgm:cxn modelId="{B90956FA-6A6E-47A4-8E40-AB5891BCDE4E}" type="presParOf" srcId="{B3F3047F-5DEC-4592-A076-06011FB1823E}" destId="{FA151FA1-0FA8-4B88-A9F3-2E50C816D9DC}" srcOrd="0" destOrd="0" presId="urn:microsoft.com/office/officeart/2018/2/layout/IconCircleList"/>
    <dgm:cxn modelId="{A15F5146-1B55-4DEE-AA40-75FAD956B778}" type="presParOf" srcId="{B3F3047F-5DEC-4592-A076-06011FB1823E}" destId="{7D1A9E50-6A8C-4D6C-9029-96992DF9449D}" srcOrd="1" destOrd="0" presId="urn:microsoft.com/office/officeart/2018/2/layout/IconCircleList"/>
    <dgm:cxn modelId="{2CA3BDC7-35CD-4DD6-B44D-67FF8ABBE3DA}" type="presParOf" srcId="{B3F3047F-5DEC-4592-A076-06011FB1823E}" destId="{716E168F-A952-45A2-BBF7-E3F99C560692}" srcOrd="2" destOrd="0" presId="urn:microsoft.com/office/officeart/2018/2/layout/IconCircleList"/>
    <dgm:cxn modelId="{A89AE228-9088-40CD-A154-EE5840A4A98B}" type="presParOf" srcId="{B3F3047F-5DEC-4592-A076-06011FB1823E}" destId="{792BBF73-D726-4922-B3FC-BC774249548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52009-3DE1-49A0-8A99-B17DE3F7C932}">
      <dsp:nvSpPr>
        <dsp:cNvPr id="0" name=""/>
        <dsp:cNvSpPr/>
      </dsp:nvSpPr>
      <dsp:spPr>
        <a:xfrm>
          <a:off x="15053" y="866445"/>
          <a:ext cx="1510846" cy="583186"/>
        </a:xfrm>
        <a:prstGeom prst="chevron">
          <a:avLst>
            <a:gd name="adj" fmla="val 40000"/>
          </a:avLst>
        </a:prstGeom>
        <a:solidFill>
          <a:srgbClr val="00AEEF"/>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93E711-678E-4083-A835-844FD9E2D77F}">
      <dsp:nvSpPr>
        <dsp:cNvPr id="0" name=""/>
        <dsp:cNvSpPr/>
      </dsp:nvSpPr>
      <dsp:spPr>
        <a:xfrm>
          <a:off x="404242" y="990547"/>
          <a:ext cx="1275825" cy="583186"/>
        </a:xfrm>
        <a:prstGeom prst="roundRect">
          <a:avLst>
            <a:gd name="adj" fmla="val 10000"/>
          </a:avLst>
        </a:prstGeom>
        <a:solidFill>
          <a:schemeClr val="lt1">
            <a:alpha val="90000"/>
            <a:hueOff val="0"/>
            <a:satOff val="0"/>
            <a:lumOff val="0"/>
            <a:alphaOff val="0"/>
          </a:schemeClr>
        </a:solidFill>
        <a:ln w="19050" cap="flat" cmpd="sng" algn="ctr">
          <a:solidFill>
            <a:srgbClr val="D8D1C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cs typeface="Arial" panose="020B0604020202020204" pitchFamily="34" charset="0"/>
            </a:rPr>
            <a:t>Explore issues </a:t>
          </a:r>
        </a:p>
      </dsp:txBody>
      <dsp:txXfrm>
        <a:off x="421323" y="1007628"/>
        <a:ext cx="1241663" cy="549024"/>
      </dsp:txXfrm>
    </dsp:sp>
    <dsp:sp modelId="{64E784A3-63E5-4DB9-BE79-24DD2A39A6D9}">
      <dsp:nvSpPr>
        <dsp:cNvPr id="0" name=""/>
        <dsp:cNvSpPr/>
      </dsp:nvSpPr>
      <dsp:spPr>
        <a:xfrm>
          <a:off x="1727072" y="844751"/>
          <a:ext cx="1510846" cy="583186"/>
        </a:xfrm>
        <a:prstGeom prst="chevron">
          <a:avLst>
            <a:gd name="adj" fmla="val 40000"/>
          </a:avLst>
        </a:prstGeom>
        <a:solidFill>
          <a:srgbClr val="00AEE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86852A-B9B2-4BAC-8A03-BAEC5793BF88}">
      <dsp:nvSpPr>
        <dsp:cNvPr id="0" name=""/>
        <dsp:cNvSpPr/>
      </dsp:nvSpPr>
      <dsp:spPr>
        <a:xfrm>
          <a:off x="2129964" y="990547"/>
          <a:ext cx="1275825" cy="583186"/>
        </a:xfrm>
        <a:prstGeom prst="roundRect">
          <a:avLst>
            <a:gd name="adj" fmla="val 10000"/>
          </a:avLst>
        </a:prstGeom>
        <a:solidFill>
          <a:prstClr val="white">
            <a:alpha val="90000"/>
            <a:hueOff val="0"/>
            <a:satOff val="0"/>
            <a:lumOff val="0"/>
            <a:alphaOff val="0"/>
          </a:prstClr>
        </a:solidFill>
        <a:ln w="19050" cap="flat" cmpd="sng" algn="ctr">
          <a:solidFill>
            <a:srgbClr val="D8D1C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Clarify needs</a:t>
          </a:r>
        </a:p>
      </dsp:txBody>
      <dsp:txXfrm>
        <a:off x="2147045" y="1007628"/>
        <a:ext cx="1241663" cy="549024"/>
      </dsp:txXfrm>
    </dsp:sp>
    <dsp:sp modelId="{2E6BBE74-44F5-43F2-8AB1-F3F29E4CC189}">
      <dsp:nvSpPr>
        <dsp:cNvPr id="0" name=""/>
        <dsp:cNvSpPr/>
      </dsp:nvSpPr>
      <dsp:spPr>
        <a:xfrm>
          <a:off x="3452794" y="844751"/>
          <a:ext cx="1510846" cy="583186"/>
        </a:xfrm>
        <a:prstGeom prst="chevron">
          <a:avLst>
            <a:gd name="adj" fmla="val 40000"/>
          </a:avLst>
        </a:prstGeom>
        <a:solidFill>
          <a:srgbClr val="00AEE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139F5A-B345-43FC-80CA-9FAB1CFA30BE}">
      <dsp:nvSpPr>
        <dsp:cNvPr id="0" name=""/>
        <dsp:cNvSpPr/>
      </dsp:nvSpPr>
      <dsp:spPr>
        <a:xfrm>
          <a:off x="3855686" y="990547"/>
          <a:ext cx="1275825" cy="583186"/>
        </a:xfrm>
        <a:prstGeom prst="roundRect">
          <a:avLst>
            <a:gd name="adj" fmla="val 10000"/>
          </a:avLst>
        </a:prstGeom>
        <a:solidFill>
          <a:prstClr val="white">
            <a:alpha val="90000"/>
            <a:hueOff val="0"/>
            <a:satOff val="0"/>
            <a:lumOff val="0"/>
            <a:alphaOff val="0"/>
          </a:prstClr>
        </a:solidFill>
        <a:ln w="19050" cap="flat" cmpd="sng" algn="ctr">
          <a:solidFill>
            <a:srgbClr val="D8D1C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Spark R&amp;D</a:t>
          </a:r>
        </a:p>
      </dsp:txBody>
      <dsp:txXfrm>
        <a:off x="3872767" y="1007628"/>
        <a:ext cx="1241663" cy="549024"/>
      </dsp:txXfrm>
    </dsp:sp>
    <dsp:sp modelId="{31AC0E19-3B69-4FE5-BC1C-34A7A3C12908}">
      <dsp:nvSpPr>
        <dsp:cNvPr id="0" name=""/>
        <dsp:cNvSpPr/>
      </dsp:nvSpPr>
      <dsp:spPr>
        <a:xfrm>
          <a:off x="5178516" y="844751"/>
          <a:ext cx="1510846" cy="583186"/>
        </a:xfrm>
        <a:prstGeom prst="chevron">
          <a:avLst>
            <a:gd name="adj" fmla="val 40000"/>
          </a:avLst>
        </a:prstGeom>
        <a:solidFill>
          <a:srgbClr val="00AEE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DA980F-4141-4C0A-911B-269516F112C6}">
      <dsp:nvSpPr>
        <dsp:cNvPr id="0" name=""/>
        <dsp:cNvSpPr/>
      </dsp:nvSpPr>
      <dsp:spPr>
        <a:xfrm>
          <a:off x="5581409" y="990547"/>
          <a:ext cx="1275825" cy="583186"/>
        </a:xfrm>
        <a:prstGeom prst="roundRect">
          <a:avLst>
            <a:gd name="adj" fmla="val 10000"/>
          </a:avLst>
        </a:prstGeom>
        <a:solidFill>
          <a:prstClr val="white">
            <a:alpha val="90000"/>
            <a:hueOff val="0"/>
            <a:satOff val="0"/>
            <a:lumOff val="0"/>
            <a:alphaOff val="0"/>
          </a:prstClr>
        </a:solidFill>
        <a:ln w="19050" cap="flat" cmpd="sng" algn="ctr">
          <a:solidFill>
            <a:srgbClr val="D8D1C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 Validate on the field</a:t>
          </a:r>
        </a:p>
      </dsp:txBody>
      <dsp:txXfrm>
        <a:off x="5598490" y="1007628"/>
        <a:ext cx="1241663" cy="549024"/>
      </dsp:txXfrm>
    </dsp:sp>
    <dsp:sp modelId="{5B26A4A0-A466-4A31-8F48-0447B976B672}">
      <dsp:nvSpPr>
        <dsp:cNvPr id="0" name=""/>
        <dsp:cNvSpPr/>
      </dsp:nvSpPr>
      <dsp:spPr>
        <a:xfrm>
          <a:off x="6904239" y="844751"/>
          <a:ext cx="1510846" cy="583186"/>
        </a:xfrm>
        <a:prstGeom prst="chevron">
          <a:avLst>
            <a:gd name="adj" fmla="val 40000"/>
          </a:avLst>
        </a:prstGeom>
        <a:solidFill>
          <a:srgbClr val="00AEE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83D90A-8D6E-477D-9456-CD9B9EBB2985}">
      <dsp:nvSpPr>
        <dsp:cNvPr id="0" name=""/>
        <dsp:cNvSpPr/>
      </dsp:nvSpPr>
      <dsp:spPr>
        <a:xfrm>
          <a:off x="7307131" y="990547"/>
          <a:ext cx="1275825" cy="583186"/>
        </a:xfrm>
        <a:prstGeom prst="roundRect">
          <a:avLst>
            <a:gd name="adj" fmla="val 10000"/>
          </a:avLst>
        </a:prstGeom>
        <a:solidFill>
          <a:prstClr val="white">
            <a:alpha val="90000"/>
            <a:hueOff val="0"/>
            <a:satOff val="0"/>
            <a:lumOff val="0"/>
            <a:alphaOff val="0"/>
          </a:prstClr>
        </a:solidFill>
        <a:ln w="19050" cap="flat" cmpd="sng" algn="ctr">
          <a:solidFill>
            <a:srgbClr val="D8D1CA"/>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77777A"/>
              </a:solidFill>
              <a:latin typeface="Arial" panose="020B0604020202020204" pitchFamily="34" charset="0"/>
              <a:ea typeface="+mn-ea"/>
              <a:cs typeface="Arial" panose="020B0604020202020204" pitchFamily="34" charset="0"/>
            </a:rPr>
            <a:t>Drive scale-up</a:t>
          </a:r>
        </a:p>
      </dsp:txBody>
      <dsp:txXfrm>
        <a:off x="7324212" y="1007628"/>
        <a:ext cx="1241663" cy="5490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837CB4-4AAE-4AB3-91A5-1DAB9E78A055}">
      <dsp:nvSpPr>
        <dsp:cNvPr id="0" name=""/>
        <dsp:cNvSpPr/>
      </dsp:nvSpPr>
      <dsp:spPr>
        <a:xfrm>
          <a:off x="5230" y="204486"/>
          <a:ext cx="2463977" cy="2463977"/>
        </a:xfrm>
        <a:prstGeom prst="roundRect">
          <a:avLst>
            <a:gd name="adj" fmla="val 1000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CDDD56-7703-4658-8000-BAF96F0C8E08}">
      <dsp:nvSpPr>
        <dsp:cNvPr id="0" name=""/>
        <dsp:cNvSpPr/>
      </dsp:nvSpPr>
      <dsp:spPr>
        <a:xfrm>
          <a:off x="406342" y="1682873"/>
          <a:ext cx="2463977" cy="24639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TPP launched to Industry</a:t>
          </a:r>
        </a:p>
        <a:p>
          <a:pPr marL="114300" lvl="1" indent="-114300" algn="l" defTabSz="622300">
            <a:lnSpc>
              <a:spcPct val="90000"/>
            </a:lnSpc>
            <a:spcBef>
              <a:spcPct val="0"/>
            </a:spcBef>
            <a:spcAft>
              <a:spcPct val="15000"/>
            </a:spcAft>
            <a:buChar char="•"/>
          </a:pPr>
          <a:r>
            <a:rPr lang="en-GB" sz="1400" kern="1200" dirty="0"/>
            <a:t>Define use case</a:t>
          </a:r>
        </a:p>
        <a:p>
          <a:pPr marL="114300" lvl="1" indent="-114300" algn="l" defTabSz="622300">
            <a:lnSpc>
              <a:spcPct val="90000"/>
            </a:lnSpc>
            <a:spcBef>
              <a:spcPct val="0"/>
            </a:spcBef>
            <a:spcAft>
              <a:spcPct val="15000"/>
            </a:spcAft>
            <a:buChar char="•"/>
          </a:pPr>
          <a:r>
            <a:rPr lang="en-GB" sz="1400" kern="1200" dirty="0"/>
            <a:t>Demand forecast</a:t>
          </a:r>
        </a:p>
        <a:p>
          <a:pPr marL="114300" lvl="1" indent="-114300" algn="l" defTabSz="622300">
            <a:lnSpc>
              <a:spcPct val="90000"/>
            </a:lnSpc>
            <a:spcBef>
              <a:spcPct val="0"/>
            </a:spcBef>
            <a:spcAft>
              <a:spcPct val="15000"/>
            </a:spcAft>
            <a:buChar char="•"/>
          </a:pPr>
          <a:r>
            <a:rPr lang="en-GB" sz="1400" kern="1200" dirty="0"/>
            <a:t>Product specifications</a:t>
          </a:r>
        </a:p>
      </dsp:txBody>
      <dsp:txXfrm>
        <a:off x="478509" y="1755040"/>
        <a:ext cx="2319643" cy="2319643"/>
      </dsp:txXfrm>
    </dsp:sp>
    <dsp:sp modelId="{F00E2AD0-974F-4EB8-91ED-0EBF35AABC07}">
      <dsp:nvSpPr>
        <dsp:cNvPr id="0" name=""/>
        <dsp:cNvSpPr/>
      </dsp:nvSpPr>
      <dsp:spPr>
        <a:xfrm>
          <a:off x="2943824" y="1140446"/>
          <a:ext cx="474616"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2943824" y="1258858"/>
        <a:ext cx="332231" cy="355235"/>
      </dsp:txXfrm>
    </dsp:sp>
    <dsp:sp modelId="{83C59BF2-1E3C-4E6E-8AC5-A5F14E7EF86F}">
      <dsp:nvSpPr>
        <dsp:cNvPr id="0" name=""/>
        <dsp:cNvSpPr/>
      </dsp:nvSpPr>
      <dsp:spPr>
        <a:xfrm>
          <a:off x="3825254" y="204486"/>
          <a:ext cx="2463977" cy="2463977"/>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57644" t="-52660" r="-47414" b="-36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887996-8D3F-41DA-B44F-86A643DE4642}">
      <dsp:nvSpPr>
        <dsp:cNvPr id="0" name=""/>
        <dsp:cNvSpPr/>
      </dsp:nvSpPr>
      <dsp:spPr>
        <a:xfrm>
          <a:off x="4226367" y="1682873"/>
          <a:ext cx="2463977" cy="24639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Use Request for proposal/expression of interest to engage suppliers</a:t>
          </a:r>
        </a:p>
        <a:p>
          <a:pPr marL="114300" lvl="1" indent="-114300" algn="l" defTabSz="622300">
            <a:lnSpc>
              <a:spcPct val="90000"/>
            </a:lnSpc>
            <a:spcBef>
              <a:spcPct val="0"/>
            </a:spcBef>
            <a:spcAft>
              <a:spcPct val="15000"/>
            </a:spcAft>
            <a:buChar char="•"/>
          </a:pPr>
          <a:r>
            <a:rPr lang="en-GB" sz="1400" kern="1200" dirty="0"/>
            <a:t>TPP specification used in call</a:t>
          </a:r>
        </a:p>
        <a:p>
          <a:pPr marL="114300" lvl="1" indent="-114300" algn="l" defTabSz="622300">
            <a:lnSpc>
              <a:spcPct val="90000"/>
            </a:lnSpc>
            <a:spcBef>
              <a:spcPct val="0"/>
            </a:spcBef>
            <a:spcAft>
              <a:spcPct val="15000"/>
            </a:spcAft>
            <a:buChar char="•"/>
          </a:pPr>
          <a:r>
            <a:rPr lang="en-GB" sz="1400" kern="1200" dirty="0"/>
            <a:t>Technical review of products</a:t>
          </a:r>
        </a:p>
        <a:p>
          <a:pPr marL="114300" lvl="1" indent="-114300" algn="l" defTabSz="622300">
            <a:lnSpc>
              <a:spcPct val="90000"/>
            </a:lnSpc>
            <a:spcBef>
              <a:spcPct val="0"/>
            </a:spcBef>
            <a:spcAft>
              <a:spcPct val="15000"/>
            </a:spcAft>
            <a:buChar char="•"/>
          </a:pPr>
          <a:r>
            <a:rPr lang="en-GB" sz="1400" kern="1200" dirty="0"/>
            <a:t>Field review of products</a:t>
          </a:r>
        </a:p>
      </dsp:txBody>
      <dsp:txXfrm>
        <a:off x="4298534" y="1755040"/>
        <a:ext cx="2319643" cy="2319643"/>
      </dsp:txXfrm>
    </dsp:sp>
    <dsp:sp modelId="{8759B0D3-ACFC-483A-965D-F10D73C1C2E0}">
      <dsp:nvSpPr>
        <dsp:cNvPr id="0" name=""/>
        <dsp:cNvSpPr/>
      </dsp:nvSpPr>
      <dsp:spPr>
        <a:xfrm>
          <a:off x="6763849" y="1140446"/>
          <a:ext cx="474616" cy="59205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763849" y="1258858"/>
        <a:ext cx="332231" cy="355235"/>
      </dsp:txXfrm>
    </dsp:sp>
    <dsp:sp modelId="{82DBA940-1EF5-4884-A0D7-3CD2A4E9B8DD}">
      <dsp:nvSpPr>
        <dsp:cNvPr id="0" name=""/>
        <dsp:cNvSpPr/>
      </dsp:nvSpPr>
      <dsp:spPr>
        <a:xfrm>
          <a:off x="7645279" y="204486"/>
          <a:ext cx="2463977" cy="2463977"/>
        </a:xfrm>
        <a:prstGeom prst="roundRect">
          <a:avLst>
            <a:gd name="adj" fmla="val 10000"/>
          </a:avLst>
        </a:prstGeom>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l="-50835" t="-55490" r="-8142" b="-36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8A57E9-287F-4847-913F-D133588AFA37}">
      <dsp:nvSpPr>
        <dsp:cNvPr id="0" name=""/>
        <dsp:cNvSpPr/>
      </dsp:nvSpPr>
      <dsp:spPr>
        <a:xfrm>
          <a:off x="8046392" y="1682873"/>
          <a:ext cx="2463977" cy="24639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GB" sz="1800" kern="1200" dirty="0"/>
            <a:t>Cocreation</a:t>
          </a:r>
        </a:p>
        <a:p>
          <a:pPr marL="114300" lvl="1" indent="-114300" algn="l" defTabSz="622300">
            <a:lnSpc>
              <a:spcPct val="90000"/>
            </a:lnSpc>
            <a:spcBef>
              <a:spcPct val="0"/>
            </a:spcBef>
            <a:spcAft>
              <a:spcPct val="15000"/>
            </a:spcAft>
            <a:buChar char="•"/>
          </a:pPr>
          <a:r>
            <a:rPr lang="en-GB" sz="1400" kern="1200" dirty="0"/>
            <a:t>Detailed feedback and inputs given to developers on application within intended field use</a:t>
          </a:r>
        </a:p>
        <a:p>
          <a:pPr marL="114300" lvl="1" indent="-114300" algn="l" defTabSz="622300">
            <a:lnSpc>
              <a:spcPct val="90000"/>
            </a:lnSpc>
            <a:spcBef>
              <a:spcPct val="0"/>
            </a:spcBef>
            <a:spcAft>
              <a:spcPct val="15000"/>
            </a:spcAft>
            <a:buChar char="•"/>
          </a:pPr>
          <a:r>
            <a:rPr lang="en-GB" sz="1400" kern="1200" dirty="0"/>
            <a:t>If needed further field testing carried out to ensure mutually agreed modifications perform as expected</a:t>
          </a:r>
        </a:p>
      </dsp:txBody>
      <dsp:txXfrm>
        <a:off x="8118559" y="1755040"/>
        <a:ext cx="2319643" cy="23196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B94B3-2B5E-4EE8-A5E2-11D1682CF67B}">
      <dsp:nvSpPr>
        <dsp:cNvPr id="0" name=""/>
        <dsp:cNvSpPr/>
      </dsp:nvSpPr>
      <dsp:spPr>
        <a:xfrm rot="5400000">
          <a:off x="-263909" y="265180"/>
          <a:ext cx="1759396" cy="123157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t>Identified need for field level inputs</a:t>
          </a:r>
        </a:p>
      </dsp:txBody>
      <dsp:txXfrm rot="-5400000">
        <a:off x="1" y="617060"/>
        <a:ext cx="1231577" cy="527819"/>
      </dsp:txXfrm>
    </dsp:sp>
    <dsp:sp modelId="{C0656C8B-3586-4E36-AB96-C59221508CA2}">
      <dsp:nvSpPr>
        <dsp:cNvPr id="0" name=""/>
        <dsp:cNvSpPr/>
      </dsp:nvSpPr>
      <dsp:spPr>
        <a:xfrm rot="5400000">
          <a:off x="5301784" y="-4068936"/>
          <a:ext cx="1143607" cy="92840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Products reviewed by Technical advisory group for viability against TPP criteria </a:t>
          </a:r>
        </a:p>
        <a:p>
          <a:pPr marL="171450" lvl="1" indent="-171450" algn="l" defTabSz="711200">
            <a:lnSpc>
              <a:spcPct val="90000"/>
            </a:lnSpc>
            <a:spcBef>
              <a:spcPct val="0"/>
            </a:spcBef>
            <a:spcAft>
              <a:spcPct val="15000"/>
            </a:spcAft>
            <a:buChar char="•"/>
          </a:pPr>
          <a:r>
            <a:rPr lang="en-GB" sz="1600" kern="1200" dirty="0"/>
            <a:t>Different readiness levels – developed for different use cases</a:t>
          </a:r>
        </a:p>
        <a:p>
          <a:pPr marL="171450" lvl="1" indent="-171450" algn="l" defTabSz="711200">
            <a:lnSpc>
              <a:spcPct val="90000"/>
            </a:lnSpc>
            <a:spcBef>
              <a:spcPct val="0"/>
            </a:spcBef>
            <a:spcAft>
              <a:spcPct val="15000"/>
            </a:spcAft>
            <a:buChar char="•"/>
          </a:pPr>
          <a:r>
            <a:rPr lang="en-GB" sz="1600" kern="1200"/>
            <a:t>Through discussions recognise need for field access and inputs especially on ease of use and practicability</a:t>
          </a:r>
          <a:endParaRPr lang="en-GB" sz="1600" kern="1200" dirty="0"/>
        </a:p>
      </dsp:txBody>
      <dsp:txXfrm rot="-5400000">
        <a:off x="1231577" y="57097"/>
        <a:ext cx="9228196" cy="1031955"/>
      </dsp:txXfrm>
    </dsp:sp>
    <dsp:sp modelId="{1FA14160-53B8-459D-AC72-2E080695837A}">
      <dsp:nvSpPr>
        <dsp:cNvPr id="0" name=""/>
        <dsp:cNvSpPr/>
      </dsp:nvSpPr>
      <dsp:spPr>
        <a:xfrm rot="5400000">
          <a:off x="-263909" y="1832066"/>
          <a:ext cx="1759396" cy="123157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t>Objectives of field testing</a:t>
          </a:r>
        </a:p>
      </dsp:txBody>
      <dsp:txXfrm rot="-5400000">
        <a:off x="1" y="2183946"/>
        <a:ext cx="1231577" cy="527819"/>
      </dsp:txXfrm>
    </dsp:sp>
    <dsp:sp modelId="{FD96379A-5F10-4832-A98C-D14AB707E82C}">
      <dsp:nvSpPr>
        <dsp:cNvPr id="0" name=""/>
        <dsp:cNvSpPr/>
      </dsp:nvSpPr>
      <dsp:spPr>
        <a:xfrm rot="5400000">
          <a:off x="5301784" y="-2502050"/>
          <a:ext cx="1143607" cy="92840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Product understanding - overview of products and technologies in relation to use cases</a:t>
          </a:r>
        </a:p>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Co-creation - opportunity to give inputs to product design especially around ease of use</a:t>
          </a:r>
        </a:p>
        <a:p>
          <a:pPr marL="171450" lvl="1" indent="-171450" algn="l" defTabSz="711200">
            <a:lnSpc>
              <a:spcPct val="90000"/>
            </a:lnSpc>
            <a:spcBef>
              <a:spcPct val="0"/>
            </a:spcBef>
            <a:spcAft>
              <a:spcPct val="15000"/>
            </a:spcAft>
            <a:buChar char="•"/>
          </a:pPr>
          <a:r>
            <a:rPr lang="en-GB" sz="1600" kern="1200" dirty="0">
              <a:solidFill>
                <a:prstClr val="black">
                  <a:hueOff val="0"/>
                  <a:satOff val="0"/>
                  <a:lumOff val="0"/>
                  <a:alphaOff val="0"/>
                </a:prstClr>
              </a:solidFill>
              <a:latin typeface="Calibri" panose="020F0502020204030204"/>
              <a:ea typeface="+mn-ea"/>
              <a:cs typeface="+mn-cs"/>
            </a:rPr>
            <a:t>Field insights - gain insights from the field and relevant partners on the products and for the future</a:t>
          </a:r>
        </a:p>
      </dsp:txBody>
      <dsp:txXfrm rot="-5400000">
        <a:off x="1231577" y="1623983"/>
        <a:ext cx="9228196" cy="1031955"/>
      </dsp:txXfrm>
    </dsp:sp>
    <dsp:sp modelId="{A50D6078-B50E-4F9F-8481-A6784EE33C85}">
      <dsp:nvSpPr>
        <dsp:cNvPr id="0" name=""/>
        <dsp:cNvSpPr/>
      </dsp:nvSpPr>
      <dsp:spPr>
        <a:xfrm rot="5400000">
          <a:off x="-263909" y="3398952"/>
          <a:ext cx="1759396" cy="123157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GB" sz="1200" kern="1200" dirty="0"/>
            <a:t>Next stage would be tender process</a:t>
          </a:r>
        </a:p>
      </dsp:txBody>
      <dsp:txXfrm rot="-5400000">
        <a:off x="1" y="3750832"/>
        <a:ext cx="1231577" cy="527819"/>
      </dsp:txXfrm>
    </dsp:sp>
    <dsp:sp modelId="{B8BE6EE2-C1B0-44C9-BD43-2DF10A009246}">
      <dsp:nvSpPr>
        <dsp:cNvPr id="0" name=""/>
        <dsp:cNvSpPr/>
      </dsp:nvSpPr>
      <dsp:spPr>
        <a:xfrm rot="5400000">
          <a:off x="5301784" y="-935164"/>
          <a:ext cx="1143607" cy="928402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Submissions will need supporting evidence against TPP and regulatory certificate (lab validation)</a:t>
          </a:r>
        </a:p>
        <a:p>
          <a:pPr marL="171450" lvl="1" indent="-171450" algn="l" defTabSz="711200">
            <a:lnSpc>
              <a:spcPct val="90000"/>
            </a:lnSpc>
            <a:spcBef>
              <a:spcPct val="0"/>
            </a:spcBef>
            <a:spcAft>
              <a:spcPct val="15000"/>
            </a:spcAft>
            <a:buChar char="•"/>
          </a:pPr>
          <a:r>
            <a:rPr lang="en-GB" sz="1600" kern="1200" dirty="0"/>
            <a:t>Those passing technical review will be invited to field test to review ease of use</a:t>
          </a:r>
        </a:p>
        <a:p>
          <a:pPr marL="171450" lvl="1" indent="-171450" algn="l" defTabSz="711200">
            <a:lnSpc>
              <a:spcPct val="90000"/>
            </a:lnSpc>
            <a:spcBef>
              <a:spcPct val="0"/>
            </a:spcBef>
            <a:spcAft>
              <a:spcPct val="15000"/>
            </a:spcAft>
            <a:buChar char="•"/>
          </a:pPr>
          <a:r>
            <a:rPr lang="en-GB" sz="1600" kern="1200" dirty="0"/>
            <a:t>Best performing kits will be offered LTA</a:t>
          </a:r>
        </a:p>
      </dsp:txBody>
      <dsp:txXfrm rot="-5400000">
        <a:off x="1231577" y="3190869"/>
        <a:ext cx="9228196" cy="10319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C4726-7A68-4C50-B58E-B526CC42A4C1}">
      <dsp:nvSpPr>
        <dsp:cNvPr id="0" name=""/>
        <dsp:cNvSpPr/>
      </dsp:nvSpPr>
      <dsp:spPr>
        <a:xfrm>
          <a:off x="1641998" y="93115"/>
          <a:ext cx="1100047" cy="110004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CF580D-DD2D-4249-8928-216F0AAEA0E5}">
      <dsp:nvSpPr>
        <dsp:cNvPr id="0" name=""/>
        <dsp:cNvSpPr/>
      </dsp:nvSpPr>
      <dsp:spPr>
        <a:xfrm>
          <a:off x="1873008" y="324125"/>
          <a:ext cx="638027" cy="6380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A8EE1D-7210-4C26-80B0-B0327B5BD905}">
      <dsp:nvSpPr>
        <dsp:cNvPr id="0" name=""/>
        <dsp:cNvSpPr/>
      </dsp:nvSpPr>
      <dsp:spPr>
        <a:xfrm>
          <a:off x="2977770" y="93115"/>
          <a:ext cx="2592969" cy="110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UNICEF WASH Tender Calendar: </a:t>
          </a:r>
          <a:r>
            <a:rPr lang="en-US" sz="1600" kern="1200">
              <a:hlinkClick xmlns:r="http://schemas.openxmlformats.org/officeDocument/2006/relationships" r:id="rId3"/>
            </a:rPr>
            <a:t>https://www.unicef.org/supply/documents/water-sanitation-and-hygiene-wash-tender-calendar</a:t>
          </a:r>
          <a:endParaRPr lang="en-US" sz="1600" kern="1200"/>
        </a:p>
      </dsp:txBody>
      <dsp:txXfrm>
        <a:off x="2977770" y="93115"/>
        <a:ext cx="2592969" cy="1100047"/>
      </dsp:txXfrm>
    </dsp:sp>
    <dsp:sp modelId="{9AA5241D-C621-416E-8DBF-356E5A4C4AF0}">
      <dsp:nvSpPr>
        <dsp:cNvPr id="0" name=""/>
        <dsp:cNvSpPr/>
      </dsp:nvSpPr>
      <dsp:spPr>
        <a:xfrm>
          <a:off x="6022545" y="93115"/>
          <a:ext cx="1100047" cy="110004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D4D9D0-34A7-4CF5-A8A3-390EF22A3BDA}">
      <dsp:nvSpPr>
        <dsp:cNvPr id="0" name=""/>
        <dsp:cNvSpPr/>
      </dsp:nvSpPr>
      <dsp:spPr>
        <a:xfrm>
          <a:off x="6253555" y="324125"/>
          <a:ext cx="638027" cy="638027"/>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9FA139-613E-430A-AC50-77C3BEC41E55}">
      <dsp:nvSpPr>
        <dsp:cNvPr id="0" name=""/>
        <dsp:cNvSpPr/>
      </dsp:nvSpPr>
      <dsp:spPr>
        <a:xfrm>
          <a:off x="7358317" y="93115"/>
          <a:ext cx="2592969" cy="110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Register as a supplier on UNGM: </a:t>
          </a:r>
          <a:r>
            <a:rPr lang="en-US" sz="1600" kern="1200">
              <a:hlinkClick xmlns:r="http://schemas.openxmlformats.org/officeDocument/2006/relationships" r:id="rId6"/>
            </a:rPr>
            <a:t>https://www.ungm.org/</a:t>
          </a:r>
          <a:r>
            <a:rPr lang="en-US" sz="1600" kern="1200"/>
            <a:t> </a:t>
          </a:r>
          <a:r>
            <a:rPr lang="en-US" sz="1600" kern="1200">
              <a:sym typeface="Wingdings" panose="05000000000000000000" pitchFamily="2" charset="2"/>
            </a:rPr>
            <a:t></a:t>
          </a:r>
          <a:r>
            <a:rPr lang="en-US" sz="1600" kern="1200"/>
            <a:t> Click on “Register”</a:t>
          </a:r>
          <a:endParaRPr lang="en-US" sz="1600" kern="1200" dirty="0"/>
        </a:p>
      </dsp:txBody>
      <dsp:txXfrm>
        <a:off x="7358317" y="93115"/>
        <a:ext cx="2592969" cy="1100047"/>
      </dsp:txXfrm>
    </dsp:sp>
    <dsp:sp modelId="{4B9D27E1-BACE-41B6-A473-3FFF3B85DCA6}">
      <dsp:nvSpPr>
        <dsp:cNvPr id="0" name=""/>
        <dsp:cNvSpPr/>
      </dsp:nvSpPr>
      <dsp:spPr>
        <a:xfrm>
          <a:off x="1641998" y="2091168"/>
          <a:ext cx="1100047" cy="110004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0D10F3-BFB8-47F0-9B0C-F23C661B42EC}">
      <dsp:nvSpPr>
        <dsp:cNvPr id="0" name=""/>
        <dsp:cNvSpPr/>
      </dsp:nvSpPr>
      <dsp:spPr>
        <a:xfrm>
          <a:off x="1873008" y="2322178"/>
          <a:ext cx="638027" cy="6380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9D1770-A685-4261-A4DD-6B828D1EFC3B}">
      <dsp:nvSpPr>
        <dsp:cNvPr id="0" name=""/>
        <dsp:cNvSpPr/>
      </dsp:nvSpPr>
      <dsp:spPr>
        <a:xfrm>
          <a:off x="2977770" y="2091168"/>
          <a:ext cx="2592969" cy="110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a:t>REOIs for important WASH-related procurement are published on UNGM</a:t>
          </a:r>
        </a:p>
      </dsp:txBody>
      <dsp:txXfrm>
        <a:off x="2977770" y="2091168"/>
        <a:ext cx="2592969" cy="1100047"/>
      </dsp:txXfrm>
    </dsp:sp>
    <dsp:sp modelId="{CDD02BD1-B2F4-4C5E-9C00-F1AE86B3773A}">
      <dsp:nvSpPr>
        <dsp:cNvPr id="0" name=""/>
        <dsp:cNvSpPr/>
      </dsp:nvSpPr>
      <dsp:spPr>
        <a:xfrm>
          <a:off x="6022545" y="2091168"/>
          <a:ext cx="1100047" cy="110004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5101DA-4A1C-4680-8BB4-55706719B9AA}">
      <dsp:nvSpPr>
        <dsp:cNvPr id="0" name=""/>
        <dsp:cNvSpPr/>
      </dsp:nvSpPr>
      <dsp:spPr>
        <a:xfrm>
          <a:off x="6253555" y="2322178"/>
          <a:ext cx="638027" cy="63802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BA9AB4-29C8-49D8-B807-820B9F80EEDA}">
      <dsp:nvSpPr>
        <dsp:cNvPr id="0" name=""/>
        <dsp:cNvSpPr/>
      </dsp:nvSpPr>
      <dsp:spPr>
        <a:xfrm>
          <a:off x="7358317" y="2091168"/>
          <a:ext cx="2592969" cy="110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Questions: </a:t>
          </a:r>
          <a:r>
            <a:rPr lang="en-US" sz="1600" kern="1200" dirty="0">
              <a:hlinkClick xmlns:r="http://schemas.openxmlformats.org/officeDocument/2006/relationships" r:id="rId11"/>
            </a:rPr>
            <a:t>washsupply@unicef.org</a:t>
          </a:r>
          <a:endParaRPr lang="en-US" sz="1600" kern="1200" dirty="0"/>
        </a:p>
        <a:p>
          <a:pPr marL="0" lvl="0" indent="0" algn="l" defTabSz="711200">
            <a:lnSpc>
              <a:spcPct val="100000"/>
            </a:lnSpc>
            <a:spcBef>
              <a:spcPct val="0"/>
            </a:spcBef>
            <a:spcAft>
              <a:spcPct val="35000"/>
            </a:spcAft>
            <a:buNone/>
          </a:pPr>
          <a:r>
            <a:rPr lang="en-US" sz="1600" kern="1200" dirty="0"/>
            <a:t>New product submissions</a:t>
          </a:r>
        </a:p>
        <a:p>
          <a:pPr marL="0" lvl="0" indent="0" algn="l" defTabSz="711200">
            <a:lnSpc>
              <a:spcPct val="100000"/>
            </a:lnSpc>
            <a:spcBef>
              <a:spcPct val="0"/>
            </a:spcBef>
            <a:spcAft>
              <a:spcPct val="35000"/>
            </a:spcAft>
            <a:buNone/>
          </a:pPr>
          <a:r>
            <a:rPr lang="en-GB" sz="1600" kern="1200" dirty="0">
              <a:hlinkClick xmlns:r="http://schemas.openxmlformats.org/officeDocument/2006/relationships" r:id="rId12"/>
            </a:rPr>
            <a:t>https://www.unicef.org/supply/invitation-suppliers-share-your-new-water-and-sanitation-wash-product-unicef</a:t>
          </a:r>
          <a:r>
            <a:rPr lang="en-GB" sz="1600" kern="1200" dirty="0"/>
            <a:t> </a:t>
          </a:r>
          <a:endParaRPr lang="en-US" sz="1600" kern="1200" dirty="0"/>
        </a:p>
        <a:p>
          <a:pPr marL="0" lvl="0" indent="0" algn="l" defTabSz="711200">
            <a:lnSpc>
              <a:spcPct val="100000"/>
            </a:lnSpc>
            <a:spcBef>
              <a:spcPct val="0"/>
            </a:spcBef>
            <a:spcAft>
              <a:spcPct val="35000"/>
            </a:spcAft>
            <a:buNone/>
          </a:pPr>
          <a:r>
            <a:rPr lang="en-US" sz="1600" kern="1200" dirty="0"/>
            <a:t> </a:t>
          </a:r>
        </a:p>
      </dsp:txBody>
      <dsp:txXfrm>
        <a:off x="7358317" y="2091168"/>
        <a:ext cx="2592969" cy="1100047"/>
      </dsp:txXfrm>
    </dsp:sp>
    <dsp:sp modelId="{F093C789-118A-4786-A95F-C6403F0B4062}">
      <dsp:nvSpPr>
        <dsp:cNvPr id="0" name=""/>
        <dsp:cNvSpPr/>
      </dsp:nvSpPr>
      <dsp:spPr>
        <a:xfrm>
          <a:off x="1641998" y="4089221"/>
          <a:ext cx="1100047" cy="110004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6935E6-7B64-4E8D-8530-0B20441A7FDE}">
      <dsp:nvSpPr>
        <dsp:cNvPr id="0" name=""/>
        <dsp:cNvSpPr/>
      </dsp:nvSpPr>
      <dsp:spPr>
        <a:xfrm>
          <a:off x="1873008" y="4320230"/>
          <a:ext cx="638027" cy="63802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AFDF4-D05B-41C5-BF5B-A7FFF8E79A32}">
      <dsp:nvSpPr>
        <dsp:cNvPr id="0" name=""/>
        <dsp:cNvSpPr/>
      </dsp:nvSpPr>
      <dsp:spPr>
        <a:xfrm>
          <a:off x="2977770" y="4089221"/>
          <a:ext cx="2592969" cy="110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a:t>Target Product Profiles (TPP)</a:t>
          </a:r>
        </a:p>
        <a:p>
          <a:pPr marL="0" lvl="0" indent="0" algn="l" defTabSz="711200">
            <a:lnSpc>
              <a:spcPct val="100000"/>
            </a:lnSpc>
            <a:spcBef>
              <a:spcPct val="0"/>
            </a:spcBef>
            <a:spcAft>
              <a:spcPct val="35000"/>
            </a:spcAft>
            <a:buNone/>
          </a:pPr>
          <a:r>
            <a:rPr lang="en-GB" sz="1600" kern="1200">
              <a:hlinkClick xmlns:r="http://schemas.openxmlformats.org/officeDocument/2006/relationships" r:id="rId15"/>
            </a:rPr>
            <a:t>https://www.unicef.org/supply/target-product-profiles</a:t>
          </a:r>
          <a:r>
            <a:rPr lang="en-GB" sz="1600" kern="1200"/>
            <a:t> </a:t>
          </a:r>
          <a:endParaRPr lang="en-GB" sz="1600" kern="1200" dirty="0"/>
        </a:p>
      </dsp:txBody>
      <dsp:txXfrm>
        <a:off x="2977770" y="4089221"/>
        <a:ext cx="2592969" cy="1100047"/>
      </dsp:txXfrm>
    </dsp:sp>
    <dsp:sp modelId="{FA151FA1-0FA8-4B88-A9F3-2E50C816D9DC}">
      <dsp:nvSpPr>
        <dsp:cNvPr id="0" name=""/>
        <dsp:cNvSpPr/>
      </dsp:nvSpPr>
      <dsp:spPr>
        <a:xfrm>
          <a:off x="6022545" y="4089221"/>
          <a:ext cx="1100047" cy="110004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1A9E50-6A8C-4D6C-9029-96992DF9449D}">
      <dsp:nvSpPr>
        <dsp:cNvPr id="0" name=""/>
        <dsp:cNvSpPr/>
      </dsp:nvSpPr>
      <dsp:spPr>
        <a:xfrm>
          <a:off x="6253555" y="4320230"/>
          <a:ext cx="638027" cy="638027"/>
        </a:xfrm>
        <a:prstGeom prst="rect">
          <a:avLst/>
        </a:prstGeom>
        <a:blipFill>
          <a:blip xmlns:r="http://schemas.openxmlformats.org/officeDocument/2006/relationships" r:embed="rId16">
            <a:extLst>
              <a:ext uri="{96DAC541-7B7A-43D3-8B79-37D633B846F1}">
                <asvg:svgBlip xmlns:asvg="http://schemas.microsoft.com/office/drawing/2016/SVG/main" r:embed="rId17"/>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2BBF73-D726-4922-B3FC-BC774249548D}">
      <dsp:nvSpPr>
        <dsp:cNvPr id="0" name=""/>
        <dsp:cNvSpPr/>
      </dsp:nvSpPr>
      <dsp:spPr>
        <a:xfrm>
          <a:off x="7358317" y="4089221"/>
          <a:ext cx="2592969" cy="11000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GB" sz="1600" kern="1200" dirty="0"/>
            <a:t>UNICEF Product Innovation </a:t>
          </a:r>
          <a:r>
            <a:rPr lang="en-GB" sz="1600" kern="1200" dirty="0">
              <a:hlinkClick xmlns:r="http://schemas.openxmlformats.org/officeDocument/2006/relationships" r:id="rId18"/>
            </a:rPr>
            <a:t>https://www.unicef.org/innovation/productinnovation</a:t>
          </a:r>
          <a:r>
            <a:rPr lang="en-GB" sz="1600" kern="1200" dirty="0"/>
            <a:t> </a:t>
          </a:r>
        </a:p>
      </dsp:txBody>
      <dsp:txXfrm>
        <a:off x="7358317" y="4089221"/>
        <a:ext cx="2592969" cy="11000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0.14771</cdr:x>
      <cdr:y>0.41751</cdr:y>
    </cdr:from>
    <cdr:to>
      <cdr:x>0.42379</cdr:x>
      <cdr:y>0.51116</cdr:y>
    </cdr:to>
    <cdr:sp macro="" textlink="">
      <cdr:nvSpPr>
        <cdr:cNvPr id="2" name="Rectangular Callout 11">
          <a:extLst xmlns:a="http://schemas.openxmlformats.org/drawingml/2006/main">
            <a:ext uri="{FF2B5EF4-FFF2-40B4-BE49-F238E27FC236}">
              <a16:creationId xmlns:a16="http://schemas.microsoft.com/office/drawing/2014/main" id="{7B699531-4BAF-48C7-BF12-861339418C80}"/>
            </a:ext>
          </a:extLst>
        </cdr:cNvPr>
        <cdr:cNvSpPr/>
      </cdr:nvSpPr>
      <cdr:spPr>
        <a:xfrm xmlns:a="http://schemas.openxmlformats.org/drawingml/2006/main">
          <a:off x="608570" y="1395450"/>
          <a:ext cx="1137478" cy="313006"/>
        </a:xfrm>
        <a:prstGeom xmlns:a="http://schemas.openxmlformats.org/drawingml/2006/main" prst="wedgeRectCallout">
          <a:avLst/>
        </a:prstGeom>
        <a:solidFill xmlns:a="http://schemas.openxmlformats.org/drawingml/2006/main">
          <a:schemeClr val="accent6"/>
        </a:solidFill>
        <a:ln xmlns:a="http://schemas.openxmlformats.org/drawingml/2006/main">
          <a:solidFill>
            <a:schemeClr val="accent6"/>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1200" b="1" dirty="0">
              <a:solidFill>
                <a:schemeClr val="bg1"/>
              </a:solidFill>
              <a:latin typeface="Quicksand" pitchFamily="2" charset="0"/>
            </a:rPr>
            <a:t>52 % change </a:t>
          </a:r>
          <a:endParaRPr lang="en-US" sz="1200" dirty="0">
            <a:solidFill>
              <a:schemeClr val="bg1"/>
            </a:solidFill>
            <a:latin typeface="Quicksand" pitchFamily="2"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16/05/2023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79A1CD-FE2B-4A0F-BA0A-5FE82C9BA49B}" type="slidenum">
              <a:rPr lang="en-GB" smtClean="0"/>
              <a:t>1</a:t>
            </a:fld>
            <a:endParaRPr lang="en-GB"/>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up while people enter the room.</a:t>
            </a:r>
          </a:p>
          <a:p>
            <a:r>
              <a:rPr lang="en-US" dirty="0"/>
              <a:t>Om will introduce Ben: Ben Tidwell is a Senior Technical Advisor for World Vision US who focuses on sanitation and hygiene, behavior change, and implementation research. </a:t>
            </a:r>
          </a:p>
        </p:txBody>
      </p:sp>
      <p:sp>
        <p:nvSpPr>
          <p:cNvPr id="4" name="Slide Number Placeholder 3"/>
          <p:cNvSpPr>
            <a:spLocks noGrp="1"/>
          </p:cNvSpPr>
          <p:nvPr>
            <p:ph type="sldNum" sz="quarter" idx="5"/>
          </p:nvPr>
        </p:nvSpPr>
        <p:spPr/>
        <p:txBody>
          <a:bodyPr/>
          <a:lstStyle/>
          <a:p>
            <a:fld id="{0C79A1CD-FE2B-4A0F-BA0A-5FE82C9BA49B}" type="slidenum">
              <a:rPr lang="en-GB" smtClean="0"/>
              <a:t>3</a:t>
            </a:fld>
            <a:endParaRPr lang="en-GB"/>
          </a:p>
        </p:txBody>
      </p:sp>
    </p:spTree>
    <p:extLst>
      <p:ext uri="{BB962C8B-B14F-4D97-AF65-F5344CB8AC3E}">
        <p14:creationId xmlns:p14="http://schemas.microsoft.com/office/powerpoint/2010/main" val="1216536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this </a:t>
            </a:r>
            <a:r>
              <a:rPr lang="en-US" dirty="0" err="1"/>
              <a:t>Mentimeter</a:t>
            </a:r>
            <a:r>
              <a:rPr lang="en-US" dirty="0"/>
              <a:t> will be available throughout the session and people can upload questions as they have them, and direct them towards specific people or all speakers</a:t>
            </a:r>
          </a:p>
        </p:txBody>
      </p:sp>
      <p:sp>
        <p:nvSpPr>
          <p:cNvPr id="4" name="Slide Number Placeholder 3"/>
          <p:cNvSpPr>
            <a:spLocks noGrp="1"/>
          </p:cNvSpPr>
          <p:nvPr>
            <p:ph type="sldNum" sz="quarter" idx="5"/>
          </p:nvPr>
        </p:nvSpPr>
        <p:spPr/>
        <p:txBody>
          <a:bodyPr/>
          <a:lstStyle/>
          <a:p>
            <a:fld id="{0C79A1CD-FE2B-4A0F-BA0A-5FE82C9BA49B}" type="slidenum">
              <a:rPr lang="en-GB" smtClean="0"/>
              <a:t>4</a:t>
            </a:fld>
            <a:endParaRPr lang="en-GB"/>
          </a:p>
        </p:txBody>
      </p:sp>
    </p:spTree>
    <p:extLst>
      <p:ext uri="{BB962C8B-B14F-4D97-AF65-F5344CB8AC3E}">
        <p14:creationId xmlns:p14="http://schemas.microsoft.com/office/powerpoint/2010/main" val="3285622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a:t>
            </a:r>
            <a:r>
              <a:rPr lang="en-US" baseline="0" dirty="0">
                <a:cs typeface="Calibri"/>
              </a:rPr>
              <a:t> believe you will want to replicate this training to your colleagues and else where: Our roles as facilitators is to help in modeling Learner-centered education uses interactive strategies to engage the students and develop their abilities. This educational approach helps students develop skills such as decision making and problem solving, team work, and presentation skills that are relevant to the current labor needs.</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CFF2CC-4B06-CB47-A2DC-DD9E6CE0C0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0130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in some detail about purpose (formative research, implementation design, etc.)</a:t>
            </a:r>
          </a:p>
        </p:txBody>
      </p:sp>
      <p:sp>
        <p:nvSpPr>
          <p:cNvPr id="4" name="Slide Number Placeholder 3"/>
          <p:cNvSpPr>
            <a:spLocks noGrp="1"/>
          </p:cNvSpPr>
          <p:nvPr>
            <p:ph type="sldNum" sz="quarter" idx="5"/>
          </p:nvPr>
        </p:nvSpPr>
        <p:spPr/>
        <p:txBody>
          <a:bodyPr/>
          <a:lstStyle/>
          <a:p>
            <a:fld id="{0C79A1CD-FE2B-4A0F-BA0A-5FE82C9BA49B}" type="slidenum">
              <a:rPr lang="en-GB" smtClean="0"/>
              <a:t>7</a:t>
            </a:fld>
            <a:endParaRPr lang="en-GB"/>
          </a:p>
        </p:txBody>
      </p:sp>
    </p:spTree>
    <p:extLst>
      <p:ext uri="{BB962C8B-B14F-4D97-AF65-F5344CB8AC3E}">
        <p14:creationId xmlns:p14="http://schemas.microsoft.com/office/powerpoint/2010/main" val="659332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a:t>
            </a:r>
            <a:r>
              <a:rPr lang="en-US" baseline="0" dirty="0">
                <a:cs typeface="Calibri"/>
              </a:rPr>
              <a:t> believe you will want to replicate this training to your colleagues and else where: Our roles as facilitators is to help in modeling Learner-centered education uses interactive strategies to engage the students and develop their abilities. This educational approach helps students develop skills such as decision making and problem solving, team work, and presentation skills that are relevant to the current labor needs.</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CFF2CC-4B06-CB47-A2DC-DD9E6CE0C0A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632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1 minute 30 seconds</a:t>
            </a:r>
          </a:p>
          <a:p>
            <a:r>
              <a:rPr lang="en-GB" sz="1200" b="1" kern="1200" dirty="0">
                <a:solidFill>
                  <a:schemeClr val="tx1"/>
                </a:solidFill>
                <a:effectLst/>
                <a:latin typeface="+mn-lt"/>
                <a:ea typeface="+mn-ea"/>
                <a:cs typeface="+mn-cs"/>
              </a:rPr>
              <a:t>Thank you Cynthia. I will share more</a:t>
            </a:r>
            <a:r>
              <a:rPr lang="en-GB" sz="1200" b="1" kern="1200" baseline="0" dirty="0">
                <a:solidFill>
                  <a:schemeClr val="tx1"/>
                </a:solidFill>
                <a:effectLst/>
                <a:latin typeface="+mn-lt"/>
                <a:ea typeface="+mn-ea"/>
                <a:cs typeface="+mn-cs"/>
              </a:rPr>
              <a:t> on the methods and results of the study. Per the study design,</a:t>
            </a:r>
            <a:endParaRPr lang="en-GB" sz="1200" b="1" kern="1200" dirty="0">
              <a:solidFill>
                <a:schemeClr val="tx1"/>
              </a:solidFill>
              <a:effectLst/>
              <a:latin typeface="+mn-lt"/>
              <a:ea typeface="+mn-ea"/>
              <a:cs typeface="+mn-cs"/>
            </a:endParaRPr>
          </a:p>
          <a:p>
            <a:pPr marL="171450" indent="-171450">
              <a:buFont typeface="Wingdings" panose="05000000000000000000" pitchFamily="2" charset="2"/>
              <a:buChar char="q"/>
            </a:pPr>
            <a:r>
              <a:rPr lang="en-GB" sz="1200" kern="1200" dirty="0">
                <a:solidFill>
                  <a:schemeClr val="tx1"/>
                </a:solidFill>
                <a:effectLst/>
                <a:latin typeface="+mn-lt"/>
                <a:ea typeface="+mn-ea"/>
                <a:cs typeface="+mn-cs"/>
              </a:rPr>
              <a:t>Study locations</a:t>
            </a:r>
            <a:r>
              <a:rPr lang="en-GB" sz="1200" kern="1200" baseline="0" dirty="0">
                <a:solidFill>
                  <a:schemeClr val="tx1"/>
                </a:solidFill>
                <a:effectLst/>
                <a:latin typeface="+mn-lt"/>
                <a:ea typeface="+mn-ea"/>
                <a:cs typeface="+mn-cs"/>
              </a:rPr>
              <a:t> were </a:t>
            </a:r>
            <a:r>
              <a:rPr lang="en-GB" sz="1200" b="1" kern="1200" dirty="0">
                <a:solidFill>
                  <a:schemeClr val="tx1"/>
                </a:solidFill>
                <a:effectLst/>
                <a:latin typeface="+mn-lt"/>
                <a:ea typeface="+mn-ea"/>
                <a:cs typeface="+mn-cs"/>
              </a:rPr>
              <a:t>Savelugu </a:t>
            </a:r>
            <a:r>
              <a:rPr lang="en-GB" sz="1200" kern="1200" dirty="0">
                <a:solidFill>
                  <a:schemeClr val="tx1"/>
                </a:solidFill>
                <a:effectLst/>
                <a:latin typeface="+mn-lt"/>
                <a:ea typeface="+mn-ea"/>
                <a:cs typeface="+mn-cs"/>
              </a:rPr>
              <a:t>and </a:t>
            </a:r>
            <a:r>
              <a:rPr lang="en-GB" sz="1200" b="1" kern="1200" dirty="0">
                <a:solidFill>
                  <a:schemeClr val="tx1"/>
                </a:solidFill>
                <a:effectLst/>
                <a:latin typeface="+mn-lt"/>
                <a:ea typeface="+mn-ea"/>
                <a:cs typeface="+mn-cs"/>
              </a:rPr>
              <a:t>Sekyere East</a:t>
            </a:r>
            <a:r>
              <a:rPr lang="en-GB" sz="1200" b="1" kern="1200" baseline="0" dirty="0">
                <a:solidFill>
                  <a:schemeClr val="tx1"/>
                </a:solidFill>
                <a:effectLst/>
                <a:latin typeface="+mn-lt"/>
                <a:ea typeface="+mn-ea"/>
                <a:cs typeface="+mn-cs"/>
              </a:rPr>
              <a:t> districts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These districts were purposely selected and intended to generate context-specific learnings due to the diversity in cultural norms in these 2 areas. NCG was implemented in</a:t>
            </a:r>
            <a:r>
              <a:rPr lang="en-GB" sz="1200" kern="1200" baseline="0" dirty="0">
                <a:solidFill>
                  <a:schemeClr val="tx1"/>
                </a:solidFill>
                <a:effectLst/>
                <a:latin typeface="+mn-lt"/>
                <a:ea typeface="+mn-ea"/>
                <a:cs typeface="+mn-cs"/>
              </a:rPr>
              <a:t> some parts of the districts, that is WVG programme areas. The remaining areas within the same districts were treated as the control area</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dirty="0">
                <a:latin typeface="Gill Sans Nova" panose="020B0602020104020203" pitchFamily="34" charset="0"/>
              </a:rPr>
              <a:t>Controlled Before and After Trial method was used to limit bias in assessing program impact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GB" b="1" dirty="0"/>
              <a:t>Cluster sampling was</a:t>
            </a:r>
            <a:r>
              <a:rPr lang="en-GB" b="1" baseline="0" dirty="0"/>
              <a:t> </a:t>
            </a:r>
            <a:r>
              <a:rPr lang="en-GB" baseline="0" dirty="0"/>
              <a:t>used to select 324 respondents in the intervention area and</a:t>
            </a:r>
            <a:r>
              <a:rPr lang="en-GB" dirty="0"/>
              <a:t> 430 respondents in control areas.</a:t>
            </a:r>
            <a:r>
              <a:rPr lang="en-GB" baseline="0" dirty="0"/>
              <a:t> </a:t>
            </a:r>
            <a:r>
              <a:rPr lang="en-GB" dirty="0"/>
              <a:t>This design was adopted to minimize contamination confounding and other potential biases.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dirty="0"/>
              <a:t>Objective measures, observations, and standardized indices were used to maximize objectivity</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dirty="0"/>
              <a:t>Also simple difference in differences used to assess large-scale changes over the duration of the program</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dirty="0"/>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lang="en-US" dirty="0">
              <a:latin typeface="Gill Sans Nova" panose="020B0602020104020203"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32125-4B54-46B6-841D-C0C6F192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6953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US" sz="1200" b="1" kern="1200" dirty="0">
                <a:solidFill>
                  <a:schemeClr val="tx1"/>
                </a:solidFill>
                <a:effectLst/>
                <a:latin typeface="+mn-lt"/>
                <a:ea typeface="+mn-ea"/>
                <a:cs typeface="+mn-cs"/>
              </a:rPr>
              <a:t>1 minutes </a:t>
            </a:r>
          </a:p>
          <a:p>
            <a:pPr marL="0" indent="0">
              <a:buFont typeface="Wingdings" panose="05000000000000000000" pitchFamily="2" charset="2"/>
              <a:buNone/>
            </a:pPr>
            <a:r>
              <a:rPr lang="en-US" sz="1200" b="1" kern="1200" dirty="0">
                <a:solidFill>
                  <a:schemeClr val="tx1"/>
                </a:solidFill>
                <a:effectLst/>
                <a:latin typeface="+mn-lt"/>
                <a:ea typeface="+mn-ea"/>
                <a:cs typeface="+mn-cs"/>
              </a:rPr>
              <a:t>Due to the consistent engagement of households</a:t>
            </a:r>
            <a:r>
              <a:rPr lang="en-US" sz="1200" b="1" kern="1200" baseline="0" dirty="0">
                <a:solidFill>
                  <a:schemeClr val="tx1"/>
                </a:solidFill>
                <a:effectLst/>
                <a:latin typeface="+mn-lt"/>
                <a:ea typeface="+mn-ea"/>
                <a:cs typeface="+mn-cs"/>
              </a:rPr>
              <a:t> on selected WASH </a:t>
            </a:r>
            <a:r>
              <a:rPr lang="en-US" sz="1200" b="1" kern="1200" dirty="0">
                <a:solidFill>
                  <a:schemeClr val="tx1"/>
                </a:solidFill>
                <a:effectLst/>
                <a:latin typeface="+mn-lt"/>
                <a:ea typeface="+mn-ea"/>
                <a:cs typeface="+mn-cs"/>
              </a:rPr>
              <a:t> behaviours over the project period, the following improvements in WASH were observed;</a:t>
            </a:r>
          </a:p>
          <a:p>
            <a:pPr marL="171450" indent="-171450">
              <a:buFont typeface="Wingdings" panose="05000000000000000000" pitchFamily="2" charset="2"/>
              <a:buChar char="q"/>
            </a:pPr>
            <a:r>
              <a:rPr lang="en-US" sz="1200" kern="1200" dirty="0">
                <a:solidFill>
                  <a:schemeClr val="tx1"/>
                </a:solidFill>
                <a:effectLst/>
                <a:latin typeface="+mn-lt"/>
                <a:ea typeface="+mn-ea"/>
                <a:cs typeface="+mn-cs"/>
              </a:rPr>
              <a:t>Efforts under the project in reinforcing water quality protocols at the point of use saw an increase in households with no detectable microbial contamination (</a:t>
            </a:r>
            <a:r>
              <a:rPr lang="en-US" sz="1200" kern="1200" dirty="0" err="1">
                <a:solidFill>
                  <a:schemeClr val="tx1"/>
                </a:solidFill>
                <a:effectLst/>
                <a:latin typeface="+mn-lt"/>
                <a:ea typeface="+mn-ea"/>
                <a:cs typeface="+mn-cs"/>
              </a:rPr>
              <a:t>Ecoli</a:t>
            </a:r>
            <a:r>
              <a:rPr lang="en-US" sz="1200" kern="1200" dirty="0">
                <a:solidFill>
                  <a:schemeClr val="tx1"/>
                </a:solidFill>
                <a:effectLst/>
                <a:latin typeface="+mn-lt"/>
                <a:ea typeface="+mn-ea"/>
                <a:cs typeface="+mn-cs"/>
              </a:rPr>
              <a:t>) by </a:t>
            </a:r>
            <a:r>
              <a:rPr lang="en-US" sz="1200" b="1" kern="1200" dirty="0">
                <a:solidFill>
                  <a:schemeClr val="tx1"/>
                </a:solidFill>
                <a:effectLst/>
                <a:latin typeface="+mn-lt"/>
                <a:ea typeface="+mn-ea"/>
                <a:cs typeface="+mn-cs"/>
              </a:rPr>
              <a:t>24 % </a:t>
            </a:r>
            <a:r>
              <a:rPr lang="en-US" sz="1200" kern="1200" dirty="0">
                <a:solidFill>
                  <a:schemeClr val="tx1"/>
                </a:solidFill>
                <a:effectLst/>
                <a:latin typeface="+mn-lt"/>
                <a:ea typeface="+mn-ea"/>
                <a:cs typeface="+mn-cs"/>
              </a:rPr>
              <a:t>(67.9% to 92% ) in the intervention area whiles a marginal increase of </a:t>
            </a:r>
            <a:r>
              <a:rPr lang="en-US" sz="1200" b="1" kern="1200" dirty="0">
                <a:solidFill>
                  <a:schemeClr val="tx1"/>
                </a:solidFill>
                <a:effectLst/>
                <a:latin typeface="+mn-lt"/>
                <a:ea typeface="+mn-ea"/>
                <a:cs typeface="+mn-cs"/>
              </a:rPr>
              <a:t>2% </a:t>
            </a:r>
            <a:r>
              <a:rPr lang="en-US" sz="1200" kern="1200" dirty="0">
                <a:solidFill>
                  <a:schemeClr val="tx1"/>
                </a:solidFill>
                <a:effectLst/>
                <a:latin typeface="+mn-lt"/>
                <a:ea typeface="+mn-ea"/>
                <a:cs typeface="+mn-cs"/>
              </a:rPr>
              <a:t>(71% to 72.8%) was experienced in the control area.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1200" kern="1200" dirty="0">
                <a:solidFill>
                  <a:schemeClr val="tx1"/>
                </a:solidFill>
                <a:effectLst/>
                <a:latin typeface="+mn-lt"/>
                <a:ea typeface="+mn-ea"/>
                <a:cs typeface="+mn-cs"/>
              </a:rPr>
              <a:t>An increase in access to basic sanitation by </a:t>
            </a:r>
            <a:r>
              <a:rPr lang="en-US" sz="1200" b="1" dirty="0"/>
              <a:t>15.5</a:t>
            </a:r>
            <a:r>
              <a:rPr lang="en-US" sz="1200" dirty="0"/>
              <a:t>% was recorded within the intervention area compared to </a:t>
            </a:r>
            <a:r>
              <a:rPr lang="en-US" sz="1200" b="1" dirty="0"/>
              <a:t>9% </a:t>
            </a:r>
            <a:r>
              <a:rPr lang="en-US" sz="1200" dirty="0"/>
              <a:t>net change in the control area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232125-4B54-46B6-841D-C0C6F192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9997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some numbers</a:t>
            </a:r>
          </a:p>
        </p:txBody>
      </p:sp>
      <p:sp>
        <p:nvSpPr>
          <p:cNvPr id="4" name="Slide Number Placeholder 3"/>
          <p:cNvSpPr>
            <a:spLocks noGrp="1"/>
          </p:cNvSpPr>
          <p:nvPr>
            <p:ph type="sldNum" sz="quarter" idx="5"/>
          </p:nvPr>
        </p:nvSpPr>
        <p:spPr/>
        <p:txBody>
          <a:bodyPr/>
          <a:lstStyle/>
          <a:p>
            <a:fld id="{0C79A1CD-FE2B-4A0F-BA0A-5FE82C9BA49B}" type="slidenum">
              <a:rPr lang="en-GB" smtClean="0"/>
              <a:t>23</a:t>
            </a:fld>
            <a:endParaRPr lang="en-GB"/>
          </a:p>
        </p:txBody>
      </p:sp>
    </p:spTree>
    <p:extLst>
      <p:ext uri="{BB962C8B-B14F-4D97-AF65-F5344CB8AC3E}">
        <p14:creationId xmlns:p14="http://schemas.microsoft.com/office/powerpoint/2010/main" val="3729622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4922D1-FF49-4F62-AA2D-35AEC24A5C4D}" type="slidenum">
              <a:rPr kumimoji="0" lang="en-P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P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101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FE9B66-5C81-4BFF-B380-E09CF4D2C114}" type="slidenum">
              <a:rPr lang="en-US" smtClean="0"/>
              <a:t>33</a:t>
            </a:fld>
            <a:endParaRPr lang="en-US"/>
          </a:p>
        </p:txBody>
      </p:sp>
    </p:spTree>
    <p:extLst>
      <p:ext uri="{BB962C8B-B14F-4D97-AF65-F5344CB8AC3E}">
        <p14:creationId xmlns:p14="http://schemas.microsoft.com/office/powerpoint/2010/main" val="2659770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FE9B66-5C81-4BFF-B380-E09CF4D2C114}" type="slidenum">
              <a:rPr lang="en-US" smtClean="0"/>
              <a:t>34</a:t>
            </a:fld>
            <a:endParaRPr lang="en-US"/>
          </a:p>
        </p:txBody>
      </p:sp>
    </p:spTree>
    <p:extLst>
      <p:ext uri="{BB962C8B-B14F-4D97-AF65-F5344CB8AC3E}">
        <p14:creationId xmlns:p14="http://schemas.microsoft.com/office/powerpoint/2010/main" val="2203320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FE9B66-5C81-4BFF-B380-E09CF4D2C114}" type="slidenum">
              <a:rPr lang="en-US" smtClean="0"/>
              <a:t>35</a:t>
            </a:fld>
            <a:endParaRPr lang="en-US"/>
          </a:p>
        </p:txBody>
      </p:sp>
    </p:spTree>
    <p:extLst>
      <p:ext uri="{BB962C8B-B14F-4D97-AF65-F5344CB8AC3E}">
        <p14:creationId xmlns:p14="http://schemas.microsoft.com/office/powerpoint/2010/main" val="1670957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71655E-367F-4A6F-89F3-00059ED392CC}" type="slidenum">
              <a:rPr lang="en-US" smtClean="0"/>
              <a:pPr/>
              <a:t>42</a:t>
            </a:fld>
            <a:endParaRPr lang="en-US"/>
          </a:p>
        </p:txBody>
      </p:sp>
    </p:spTree>
    <p:extLst>
      <p:ext uri="{BB962C8B-B14F-4D97-AF65-F5344CB8AC3E}">
        <p14:creationId xmlns:p14="http://schemas.microsoft.com/office/powerpoint/2010/main" val="211925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71655E-367F-4A6F-89F3-00059ED392CC}" type="slidenum">
              <a:rPr lang="en-US" smtClean="0"/>
              <a:pPr/>
              <a:t>43</a:t>
            </a:fld>
            <a:endParaRPr lang="en-US"/>
          </a:p>
        </p:txBody>
      </p:sp>
    </p:spTree>
    <p:extLst>
      <p:ext uri="{BB962C8B-B14F-4D97-AF65-F5344CB8AC3E}">
        <p14:creationId xmlns:p14="http://schemas.microsoft.com/office/powerpoint/2010/main" val="258604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71655E-367F-4A6F-89F3-00059ED392CC}" type="slidenum">
              <a:rPr lang="en-US" smtClean="0"/>
              <a:pPr/>
              <a:t>44</a:t>
            </a:fld>
            <a:endParaRPr lang="en-US"/>
          </a:p>
        </p:txBody>
      </p:sp>
    </p:spTree>
    <p:extLst>
      <p:ext uri="{BB962C8B-B14F-4D97-AF65-F5344CB8AC3E}">
        <p14:creationId xmlns:p14="http://schemas.microsoft.com/office/powerpoint/2010/main" val="3598506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111111"/>
                </a:solidFill>
                <a:effectLst/>
                <a:latin typeface="Segoe UI" panose="020B0502040204020203" pitchFamily="34" charset="0"/>
                <a:ea typeface="Calibri" panose="020F0502020204030204" pitchFamily="34" charset="0"/>
              </a:rPr>
              <a:t>Common understanding as a sector on key terms: Scale, Demand, Innovation, Market based (response/sharing/marketing all these kind of terms)</a:t>
            </a:r>
            <a:br>
              <a:rPr lang="en-GB" sz="1800" dirty="0">
                <a:solidFill>
                  <a:srgbClr val="111111"/>
                </a:solidFill>
                <a:effectLst/>
                <a:latin typeface="Segoe UI" panose="020B0502040204020203" pitchFamily="34" charset="0"/>
                <a:ea typeface="Calibri" panose="020F0502020204030204" pitchFamily="34" charset="0"/>
              </a:rPr>
            </a:br>
            <a:r>
              <a:rPr lang="en-GB" sz="1800" dirty="0">
                <a:solidFill>
                  <a:srgbClr val="111111"/>
                </a:solidFill>
                <a:effectLst/>
                <a:latin typeface="Segoe UI" panose="020B0502040204020203" pitchFamily="34" charset="0"/>
                <a:ea typeface="Calibri" panose="020F0502020204030204" pitchFamily="34" charset="0"/>
              </a:rPr>
              <a:t>• Reality check of what is possible/feasible in these areas and what role WASH actors should play in this, what information do ‘we’ and the private sector need to make market decisions</a:t>
            </a:r>
            <a:br>
              <a:rPr lang="en-GB" sz="1800" dirty="0">
                <a:solidFill>
                  <a:srgbClr val="111111"/>
                </a:solidFill>
                <a:effectLst/>
                <a:latin typeface="Segoe UI" panose="020B0502040204020203" pitchFamily="34" charset="0"/>
                <a:ea typeface="Calibri" panose="020F0502020204030204" pitchFamily="34" charset="0"/>
              </a:rPr>
            </a:br>
            <a:r>
              <a:rPr lang="en-GB" sz="1800" dirty="0">
                <a:solidFill>
                  <a:srgbClr val="111111"/>
                </a:solidFill>
                <a:effectLst/>
                <a:latin typeface="Segoe UI" panose="020B0502040204020203" pitchFamily="34" charset="0"/>
                <a:ea typeface="Calibri" panose="020F0502020204030204" pitchFamily="34" charset="0"/>
              </a:rPr>
              <a:t>• Overview of roles, responsibilities and abilities of different key actors in this area and type of system – Private sector, UN, INGO, NGO, Government, national actors </a:t>
            </a:r>
            <a:endParaRPr lang="en-GB" dirty="0"/>
          </a:p>
        </p:txBody>
      </p:sp>
      <p:sp>
        <p:nvSpPr>
          <p:cNvPr id="4" name="Slide Number Placeholder 3"/>
          <p:cNvSpPr>
            <a:spLocks noGrp="1"/>
          </p:cNvSpPr>
          <p:nvPr>
            <p:ph type="sldNum" sz="quarter" idx="5"/>
          </p:nvPr>
        </p:nvSpPr>
        <p:spPr/>
        <p:txBody>
          <a:bodyPr/>
          <a:lstStyle/>
          <a:p>
            <a:fld id="{4B7A2430-095A-4CAF-A330-D05A54CE2F06}" type="slidenum">
              <a:rPr lang="en-GB" smtClean="0"/>
              <a:t>47</a:t>
            </a:fld>
            <a:endParaRPr lang="en-GB"/>
          </a:p>
        </p:txBody>
      </p:sp>
    </p:spTree>
    <p:extLst>
      <p:ext uri="{BB962C8B-B14F-4D97-AF65-F5344CB8AC3E}">
        <p14:creationId xmlns:p14="http://schemas.microsoft.com/office/powerpoint/2010/main" val="2832174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UNICEF’s 2.0 innovation strategy defines innovation as "a new or significantly improved solutions that contributes to progress for children and accelerates results for children and young people”</a:t>
            </a:r>
          </a:p>
        </p:txBody>
      </p:sp>
      <p:sp>
        <p:nvSpPr>
          <p:cNvPr id="4" name="Slide Number Placeholder 3"/>
          <p:cNvSpPr>
            <a:spLocks noGrp="1"/>
          </p:cNvSpPr>
          <p:nvPr>
            <p:ph type="sldNum" sz="quarter" idx="5"/>
          </p:nvPr>
        </p:nvSpPr>
        <p:spPr/>
        <p:txBody>
          <a:bodyPr/>
          <a:lstStyle/>
          <a:p>
            <a:fld id="{847C17BA-A7F2-436B-8002-C1218C769FCD}" type="slidenum">
              <a:rPr lang="en-US" smtClean="0"/>
              <a:t>48</a:t>
            </a:fld>
            <a:endParaRPr lang="en-US"/>
          </a:p>
        </p:txBody>
      </p:sp>
    </p:spTree>
    <p:extLst>
      <p:ext uri="{BB962C8B-B14F-4D97-AF65-F5344CB8AC3E}">
        <p14:creationId xmlns:p14="http://schemas.microsoft.com/office/powerpoint/2010/main" val="3748205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The Product Innovation Process </a:t>
            </a:r>
            <a:endParaRPr lang="en-US" dirty="0"/>
          </a:p>
          <a:p>
            <a:endParaRPr lang="en-US" dirty="0"/>
          </a:p>
          <a:p>
            <a:pPr marL="171450" indent="-171450">
              <a:buFont typeface="Arial,Sans-Serif"/>
              <a:buChar char="•"/>
            </a:pPr>
            <a:r>
              <a:rPr lang="en-US"/>
              <a:t>There are three stages to product innovation: Need, Research and Development (R&amp;D) and Scale. UNICEF actively engages in the first and last stages (need and scale), whereas the R&amp;D is done by developers, such as businesses and academia, with UNICEF driving the process. </a:t>
            </a:r>
            <a:endParaRPr lang="en-US" dirty="0"/>
          </a:p>
          <a:p>
            <a:pPr marL="171450" indent="-171450">
              <a:buFont typeface="Arial,Sans-Serif"/>
              <a:buChar char="•"/>
            </a:pPr>
            <a:r>
              <a:rPr lang="en-US"/>
              <a:t>UNICEF only works in product innovation in it’s key strategic areas, focusing on Health, Nutrition, WASH, Education, Child Protection in development and emergency settings. </a:t>
            </a:r>
            <a:endParaRPr lang="en-US" dirty="0"/>
          </a:p>
          <a:p>
            <a:pPr marL="171450" indent="-171450">
              <a:buFont typeface="Arial,Sans-Serif"/>
              <a:buChar char="•"/>
            </a:pPr>
            <a:r>
              <a:rPr lang="en-US"/>
              <a:t>UNICEF’s strategic areas include:</a:t>
            </a:r>
            <a:endParaRPr lang="en-US" dirty="0"/>
          </a:p>
          <a:p>
            <a:pPr marL="628650" lvl="1" indent="-171450">
              <a:buFont typeface="Arial,Sans-Serif"/>
              <a:buChar char="•"/>
            </a:pPr>
            <a:r>
              <a:rPr lang="en-US"/>
              <a:t>GOAL AREA 1 Every child survives and thrives (health, nutrition)</a:t>
            </a:r>
            <a:endParaRPr lang="en-US" dirty="0"/>
          </a:p>
          <a:p>
            <a:pPr marL="628650" lvl="1" indent="-171450">
              <a:buFont typeface="Arial,Sans-Serif"/>
              <a:buChar char="•"/>
            </a:pPr>
            <a:r>
              <a:rPr lang="en-US"/>
              <a:t>GOAL AREA 2 Every child learns (education)</a:t>
            </a:r>
            <a:endParaRPr lang="en-US" dirty="0"/>
          </a:p>
          <a:p>
            <a:pPr marL="628650" lvl="1" indent="-171450">
              <a:buFont typeface="Arial,Sans-Serif"/>
              <a:buChar char="•"/>
            </a:pPr>
            <a:r>
              <a:rPr lang="en-US"/>
              <a:t>GOAL AREA 3 Every child is protected from violence and exploitation (child protection)</a:t>
            </a:r>
            <a:endParaRPr lang="en-US" dirty="0"/>
          </a:p>
          <a:p>
            <a:pPr marL="628650" lvl="1" indent="-171450">
              <a:buFont typeface="Arial,Sans-Serif"/>
              <a:buChar char="•"/>
            </a:pPr>
            <a:r>
              <a:rPr lang="en-US"/>
              <a:t>GOAL AREA 4 Every child lives in a safe and clean environment (WASH)</a:t>
            </a:r>
            <a:endParaRPr lang="en-US" dirty="0"/>
          </a:p>
          <a:p>
            <a:pPr marL="628650" lvl="1" indent="-171450">
              <a:buFont typeface="Arial,Sans-Serif"/>
              <a:buChar char="•"/>
            </a:pPr>
            <a:r>
              <a:rPr lang="en-US"/>
              <a:t>GOAL AREA 5 Every child has an equitable chance in life (cross cutting – equity approach to disability, gender, poverty )</a:t>
            </a:r>
          </a:p>
        </p:txBody>
      </p:sp>
      <p:sp>
        <p:nvSpPr>
          <p:cNvPr id="4" name="Slide Number Placeholder 3"/>
          <p:cNvSpPr>
            <a:spLocks noGrp="1"/>
          </p:cNvSpPr>
          <p:nvPr>
            <p:ph type="sldNum" sz="quarter" idx="5"/>
          </p:nvPr>
        </p:nvSpPr>
        <p:spPr/>
        <p:txBody>
          <a:bodyPr/>
          <a:lstStyle/>
          <a:p>
            <a:fld id="{847C17BA-A7F2-436B-8002-C1218C769FCD}" type="slidenum">
              <a:rPr lang="en-US" smtClean="0"/>
              <a:t>49</a:t>
            </a:fld>
            <a:endParaRPr lang="en-US"/>
          </a:p>
        </p:txBody>
      </p:sp>
    </p:spTree>
    <p:extLst>
      <p:ext uri="{BB962C8B-B14F-4D97-AF65-F5344CB8AC3E}">
        <p14:creationId xmlns:p14="http://schemas.microsoft.com/office/powerpoint/2010/main" val="3278967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EDD1D-32EF-7E4C-9FE8-590D5729B5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4633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Univers LT Pro 45 Light" panose="020B0403020202020204" pitchFamily="34" charset="0"/>
              </a:rPr>
              <a:t>While some Project Innovation Projects (PIP) follow the gradual completion through the stages, this isn’t necessary for all PIPs. For example, if during </a:t>
            </a:r>
            <a:r>
              <a:rPr lang="en-US" sz="1200" i="1">
                <a:latin typeface="Univers LT Pro 45 Light" panose="020B0403020202020204" pitchFamily="34" charset="0"/>
              </a:rPr>
              <a:t>Exploration </a:t>
            </a:r>
            <a:r>
              <a:rPr lang="en-US" sz="1200">
                <a:latin typeface="Univers LT Pro 45 Light" panose="020B0403020202020204" pitchFamily="34" charset="0"/>
              </a:rPr>
              <a:t>UNICEF discovers a quality product already on the market, </a:t>
            </a:r>
            <a:r>
              <a:rPr lang="en-US" sz="1200" i="1">
                <a:latin typeface="Univers LT Pro 45 Light" panose="020B0403020202020204" pitchFamily="34" charset="0"/>
              </a:rPr>
              <a:t>R&amp;D </a:t>
            </a:r>
            <a:r>
              <a:rPr lang="en-US" sz="1200">
                <a:latin typeface="Univers LT Pro 45 Light" panose="020B0403020202020204" pitchFamily="34" charset="0"/>
              </a:rPr>
              <a:t>can be skipped and the PIP can move directly to </a:t>
            </a:r>
            <a:r>
              <a:rPr lang="en-US" sz="1200" i="1">
                <a:latin typeface="Univers LT Pro 45 Light" panose="020B0403020202020204" pitchFamily="34" charset="0"/>
              </a:rPr>
              <a:t>Validation </a:t>
            </a:r>
            <a:r>
              <a:rPr lang="en-US" sz="1200">
                <a:latin typeface="Univers LT Pro 45 Light" panose="020B0403020202020204" pitchFamily="34" charset="0"/>
              </a:rPr>
              <a:t>to conduct field trials to verify if it is fit for programming</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DEDD1D-32EF-7E4C-9FE8-590D5729B5C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852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UNGM: United Nations Global Marketplace</a:t>
            </a:r>
          </a:p>
        </p:txBody>
      </p:sp>
      <p:sp>
        <p:nvSpPr>
          <p:cNvPr id="4" name="Slide Number Placeholder 3"/>
          <p:cNvSpPr>
            <a:spLocks noGrp="1"/>
          </p:cNvSpPr>
          <p:nvPr>
            <p:ph type="sldNum" sz="quarter" idx="10"/>
          </p:nvPr>
        </p:nvSpPr>
        <p:spPr/>
        <p:txBody>
          <a:bodyPr/>
          <a:lstStyle/>
          <a:p>
            <a:fld id="{5AB95E1F-0E16-9041-B7F2-F780B1DFEBE7}" type="slidenum">
              <a:rPr lang="en-US" smtClean="0"/>
              <a:t>54</a:t>
            </a:fld>
            <a:endParaRPr lang="en-US"/>
          </a:p>
        </p:txBody>
      </p:sp>
    </p:spTree>
    <p:extLst>
      <p:ext uri="{BB962C8B-B14F-4D97-AF65-F5344CB8AC3E}">
        <p14:creationId xmlns:p14="http://schemas.microsoft.com/office/powerpoint/2010/main" val="668732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this QR code at the beginning as well, and create separate areas for questions per person/questions for the group</a:t>
            </a:r>
          </a:p>
        </p:txBody>
      </p:sp>
      <p:sp>
        <p:nvSpPr>
          <p:cNvPr id="4" name="Slide Number Placeholder 3"/>
          <p:cNvSpPr>
            <a:spLocks noGrp="1"/>
          </p:cNvSpPr>
          <p:nvPr>
            <p:ph type="sldNum" sz="quarter" idx="5"/>
          </p:nvPr>
        </p:nvSpPr>
        <p:spPr/>
        <p:txBody>
          <a:bodyPr/>
          <a:lstStyle/>
          <a:p>
            <a:fld id="{0C79A1CD-FE2B-4A0F-BA0A-5FE82C9BA49B}" type="slidenum">
              <a:rPr lang="en-GB" smtClean="0"/>
              <a:t>56</a:t>
            </a:fld>
            <a:endParaRPr lang="en-GB"/>
          </a:p>
        </p:txBody>
      </p:sp>
    </p:spTree>
    <p:extLst>
      <p:ext uri="{BB962C8B-B14F-4D97-AF65-F5344CB8AC3E}">
        <p14:creationId xmlns:p14="http://schemas.microsoft.com/office/powerpoint/2010/main" val="1933946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779890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366402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81603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830425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dirty="0"/>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109664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820389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2284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797046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5490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194899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87858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91558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47258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84813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75325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1336870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123401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8891728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403394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654542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4449977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5056529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815070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6714737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7012501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p:nvPr>
        </p:nvSpPr>
        <p:spPr>
          <a:xfrm>
            <a:off x="708297" y="430440"/>
            <a:ext cx="10819673" cy="1039132"/>
          </a:xfrm>
        </p:spPr>
        <p:txBody>
          <a:bodyPr/>
          <a:lstStyle/>
          <a:p>
            <a:r>
              <a:rPr lang="en-GB"/>
              <a:t>Click to edit Master title style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36133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7943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17587136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0756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D807-0733-3547-8E20-3A1156733AB9}"/>
              </a:ext>
            </a:extLst>
          </p:cNvPr>
          <p:cNvSpPr>
            <a:spLocks noGrp="1"/>
          </p:cNvSpPr>
          <p:nvPr>
            <p:ph type="title"/>
          </p:nvPr>
        </p:nvSpPr>
        <p:spPr>
          <a:xfrm>
            <a:off x="838200" y="914401"/>
            <a:ext cx="10515600" cy="914399"/>
          </a:xfr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718EDBCE-EFDB-CB46-BB45-33B63DA317A5}"/>
              </a:ext>
            </a:extLst>
          </p:cNvPr>
          <p:cNvSpPr>
            <a:spLocks noGrp="1"/>
          </p:cNvSpPr>
          <p:nvPr>
            <p:ph sz="half" idx="1"/>
          </p:nvPr>
        </p:nvSpPr>
        <p:spPr>
          <a:xfrm>
            <a:off x="838200" y="1825625"/>
            <a:ext cx="5181600" cy="3848665"/>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400D0A05-2AC1-F84A-940E-FADE1D35005C}"/>
              </a:ext>
            </a:extLst>
          </p:cNvPr>
          <p:cNvSpPr>
            <a:spLocks noGrp="1"/>
          </p:cNvSpPr>
          <p:nvPr>
            <p:ph sz="half" idx="2"/>
          </p:nvPr>
        </p:nvSpPr>
        <p:spPr>
          <a:xfrm>
            <a:off x="6172200" y="1825625"/>
            <a:ext cx="5181600" cy="3836139"/>
          </a:xfrm>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6241915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DF75-7297-B147-8F83-E3857FB9F5D8}"/>
              </a:ext>
            </a:extLst>
          </p:cNvPr>
          <p:cNvSpPr>
            <a:spLocks noGrp="1"/>
          </p:cNvSpPr>
          <p:nvPr>
            <p:ph type="title"/>
          </p:nvPr>
        </p:nvSpPr>
        <p:spPr>
          <a:xfrm>
            <a:off x="831602" y="866776"/>
            <a:ext cx="10523786" cy="82391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DE5A0C-FB11-3444-B410-9CF40C4CC37B}"/>
              </a:ext>
            </a:extLst>
          </p:cNvPr>
          <p:cNvSpPr>
            <a:spLocks noGrp="1"/>
          </p:cNvSpPr>
          <p:nvPr>
            <p:ph type="body" idx="1"/>
          </p:nvPr>
        </p:nvSpPr>
        <p:spPr>
          <a:xfrm>
            <a:off x="814388"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4E7058E7-DBA2-3147-BC4D-0E29B07D72EA}"/>
              </a:ext>
            </a:extLst>
          </p:cNvPr>
          <p:cNvSpPr>
            <a:spLocks noGrp="1"/>
          </p:cNvSpPr>
          <p:nvPr>
            <p:ph sz="half" idx="2"/>
          </p:nvPr>
        </p:nvSpPr>
        <p:spPr>
          <a:xfrm>
            <a:off x="806202" y="2588203"/>
            <a:ext cx="5183187" cy="3181741"/>
          </a:xfrm>
        </p:spPr>
        <p:txBody>
          <a:bodyPr/>
          <a:lstStyle>
            <a:lvl1pPr>
              <a:defRPr sz="20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244AEEE4-C042-7A4F-B733-D6E5981495E2}"/>
              </a:ext>
            </a:extLst>
          </p:cNvPr>
          <p:cNvSpPr>
            <a:spLocks noGrp="1"/>
          </p:cNvSpPr>
          <p:nvPr>
            <p:ph type="body" sz="quarter" idx="3"/>
          </p:nvPr>
        </p:nvSpPr>
        <p:spPr>
          <a:xfrm>
            <a:off x="6172200" y="1681163"/>
            <a:ext cx="5183188" cy="823912"/>
          </a:xfr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7E0CE2BC-C143-4A42-AEE4-4C77157B226D}"/>
              </a:ext>
            </a:extLst>
          </p:cNvPr>
          <p:cNvSpPr>
            <a:spLocks noGrp="1"/>
          </p:cNvSpPr>
          <p:nvPr>
            <p:ph sz="quarter" idx="4"/>
          </p:nvPr>
        </p:nvSpPr>
        <p:spPr>
          <a:xfrm>
            <a:off x="6172200" y="2588203"/>
            <a:ext cx="5183188" cy="3098613"/>
          </a:xfrm>
        </p:spPr>
        <p:txBody>
          <a:bodyPr/>
          <a:lstStyle>
            <a:lvl1pPr>
              <a:defRPr sz="20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4061135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Jack_Cover_slide">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1227" y="867834"/>
            <a:ext cx="9451974" cy="865716"/>
          </a:xfrm>
        </p:spPr>
        <p:txBody>
          <a:bodyPr lIns="0" tIns="0" rIns="0" bIns="0" anchor="t">
            <a:noAutofit/>
          </a:bodyPr>
          <a:lstStyle>
            <a:lvl1pPr algn="l">
              <a:lnSpc>
                <a:spcPct val="90000"/>
              </a:lnSpc>
              <a:defRPr sz="5334" b="1" i="0">
                <a:solidFill>
                  <a:srgbClr val="FF6600"/>
                </a:solidFill>
                <a:latin typeface="Gill Sans"/>
                <a:cs typeface="Gill Sans"/>
              </a:defRPr>
            </a:lvl1pPr>
          </a:lstStyle>
          <a:p>
            <a:r>
              <a:rPr lang="en-US" noProof="0" dirty="0"/>
              <a:t>Heading here</a:t>
            </a:r>
          </a:p>
        </p:txBody>
      </p:sp>
      <p:sp>
        <p:nvSpPr>
          <p:cNvPr id="4" name="Text Placeholder 14"/>
          <p:cNvSpPr>
            <a:spLocks noGrp="1"/>
          </p:cNvSpPr>
          <p:nvPr>
            <p:ph type="body" sz="quarter" idx="11"/>
          </p:nvPr>
        </p:nvSpPr>
        <p:spPr>
          <a:xfrm>
            <a:off x="897997" y="2575561"/>
            <a:ext cx="9465203" cy="2574873"/>
          </a:xfrm>
          <a:noFill/>
          <a:ln>
            <a:noFill/>
          </a:ln>
        </p:spPr>
        <p:txBody>
          <a:bodyPr lIns="0" tIns="0" rIns="0" bIns="0">
            <a:noAutofit/>
          </a:bodyPr>
          <a:lstStyle>
            <a:lvl1pPr marL="0" indent="0">
              <a:lnSpc>
                <a:spcPct val="90000"/>
              </a:lnSpc>
              <a:spcBef>
                <a:spcPts val="400"/>
              </a:spcBef>
              <a:buFont typeface="Wingdings" panose="05000000000000000000" pitchFamily="2" charset="2"/>
              <a:buNone/>
              <a:defRPr sz="2667" b="0">
                <a:solidFill>
                  <a:schemeClr val="bg1"/>
                </a:solidFill>
                <a:latin typeface="+mn-lt"/>
                <a:cs typeface="Arial" panose="020B0604020202020204" pitchFamily="34" charset="0"/>
              </a:defRPr>
            </a:lvl1pPr>
            <a:lvl2pPr marL="609631" indent="0">
              <a:buFontTx/>
              <a:buNone/>
              <a:defRPr sz="2667">
                <a:solidFill>
                  <a:schemeClr val="bg1"/>
                </a:solidFill>
                <a:latin typeface="Franklin Gothic Book" panose="020B0503020102020204" pitchFamily="34" charset="0"/>
              </a:defRPr>
            </a:lvl2pPr>
            <a:lvl3pPr marL="1219261" indent="0">
              <a:buFontTx/>
              <a:buNone/>
              <a:defRPr sz="2400">
                <a:solidFill>
                  <a:schemeClr val="bg1"/>
                </a:solidFill>
                <a:latin typeface="Franklin Gothic Book" panose="020B0503020102020204" pitchFamily="34" charset="0"/>
              </a:defRPr>
            </a:lvl3pPr>
            <a:lvl4pPr marL="1828892" indent="0">
              <a:buFontTx/>
              <a:buNone/>
              <a:defRPr sz="2134">
                <a:solidFill>
                  <a:schemeClr val="bg1"/>
                </a:solidFill>
                <a:latin typeface="Franklin Gothic Book" panose="020B0503020102020204" pitchFamily="34" charset="0"/>
              </a:defRPr>
            </a:lvl4pPr>
            <a:lvl5pPr marL="2438521" indent="0">
              <a:buFontTx/>
              <a:buNone/>
              <a:defRPr sz="2134">
                <a:solidFill>
                  <a:schemeClr val="bg1"/>
                </a:solidFill>
                <a:latin typeface="Franklin Gothic Book" panose="020B05030201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830788437"/>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Jack_Layout 06">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12284" y="836085"/>
            <a:ext cx="10337800" cy="865716"/>
          </a:xfrm>
        </p:spPr>
        <p:txBody>
          <a:bodyPr lIns="0" tIns="0" rIns="0" bIns="0" anchor="t">
            <a:noAutofit/>
          </a:bodyPr>
          <a:lstStyle>
            <a:lvl1pPr algn="l">
              <a:defRPr sz="3733" b="1" i="0">
                <a:solidFill>
                  <a:schemeClr val="accent1"/>
                </a:solidFill>
                <a:latin typeface="Gill Sans"/>
                <a:cs typeface="Gill Sans"/>
              </a:defRPr>
            </a:lvl1pPr>
          </a:lstStyle>
          <a:p>
            <a:r>
              <a:rPr lang="en-US" noProof="0"/>
              <a:t>Heading here</a:t>
            </a:r>
          </a:p>
        </p:txBody>
      </p:sp>
      <p:sp>
        <p:nvSpPr>
          <p:cNvPr id="4" name="Text Placeholder 7"/>
          <p:cNvSpPr>
            <a:spLocks noGrp="1"/>
          </p:cNvSpPr>
          <p:nvPr>
            <p:ph type="body" sz="quarter" idx="10"/>
          </p:nvPr>
        </p:nvSpPr>
        <p:spPr>
          <a:xfrm>
            <a:off x="907641" y="1689101"/>
            <a:ext cx="8640153" cy="4332816"/>
          </a:xfrm>
        </p:spPr>
        <p:txBody>
          <a:bodyPr lIns="0" tIns="0" rIns="0" bIns="0">
            <a:noAutofit/>
          </a:bodyPr>
          <a:lstStyle>
            <a:lvl1pPr marL="302676" indent="-302676">
              <a:spcBef>
                <a:spcPts val="0"/>
              </a:spcBef>
              <a:buFont typeface="Wingdings" panose="05000000000000000000" pitchFamily="2" charset="2"/>
              <a:buChar char="§"/>
              <a:defRPr sz="2667" b="0">
                <a:solidFill>
                  <a:schemeClr val="tx2"/>
                </a:solidFill>
                <a:latin typeface="+mn-lt"/>
              </a:defRPr>
            </a:lvl1pPr>
            <a:lvl2pPr marL="609585" indent="0">
              <a:buFontTx/>
              <a:buNone/>
              <a:defRPr sz="6400">
                <a:latin typeface="Futura LT Bold" panose="02000803040000020003" pitchFamily="2" charset="0"/>
              </a:defRPr>
            </a:lvl2pPr>
            <a:lvl3pPr marL="1219170" indent="0">
              <a:buFontTx/>
              <a:buNone/>
              <a:defRPr sz="6400">
                <a:latin typeface="Futura LT Bold" panose="02000803040000020003" pitchFamily="2" charset="0"/>
              </a:defRPr>
            </a:lvl3pPr>
            <a:lvl4pPr marL="1828754" indent="0">
              <a:buFontTx/>
              <a:buNone/>
              <a:defRPr sz="6400">
                <a:latin typeface="Futura LT Bold" panose="02000803040000020003" pitchFamily="2" charset="0"/>
              </a:defRPr>
            </a:lvl4pPr>
            <a:lvl5pPr marL="2438339" indent="0">
              <a:buFontTx/>
              <a:buNone/>
              <a:defRPr sz="6400">
                <a:latin typeface="Futura LT Bold" panose="02000803040000020003" pitchFamily="2" charset="0"/>
              </a:defRPr>
            </a:lvl5pPr>
          </a:lstStyle>
          <a:p>
            <a:pPr lvl="0"/>
            <a:r>
              <a:rPr lang="en-US" noProof="0"/>
              <a:t>Edit Master text styles</a:t>
            </a:r>
          </a:p>
        </p:txBody>
      </p:sp>
    </p:spTree>
    <p:extLst>
      <p:ext uri="{BB962C8B-B14F-4D97-AF65-F5344CB8AC3E}">
        <p14:creationId xmlns:p14="http://schemas.microsoft.com/office/powerpoint/2010/main" val="897097447"/>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3640677064"/>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itle and Content Dot Point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264A0-AE7B-4BEE-AAAB-3F54AF4314DC}"/>
              </a:ext>
            </a:extLst>
          </p:cNvPr>
          <p:cNvSpPr>
            <a:spLocks noGrp="1"/>
          </p:cNvSpPr>
          <p:nvPr>
            <p:ph idx="1" hasCustomPrompt="1"/>
          </p:nvPr>
        </p:nvSpPr>
        <p:spPr>
          <a:xfrm>
            <a:off x="847436" y="1816389"/>
            <a:ext cx="10515600" cy="4351338"/>
          </a:xfrm>
        </p:spPr>
        <p:txBody>
          <a:bodyPr>
            <a:noAutofit/>
          </a:bodyPr>
          <a:lstStyle>
            <a:lvl1pPr marL="360000" marR="0" indent="-360000" algn="l" defTabSz="914400" rtl="0" eaLnBrk="1" fontAlgn="auto" latinLnBrk="0" hangingPunct="1">
              <a:lnSpc>
                <a:spcPct val="110000"/>
              </a:lnSpc>
              <a:spcBef>
                <a:spcPts val="1000"/>
              </a:spcBef>
              <a:spcAft>
                <a:spcPts val="1800"/>
              </a:spcAft>
              <a:buClr>
                <a:srgbClr val="00AEEF"/>
              </a:buClr>
              <a:buSzTx/>
              <a:buFont typeface="Wingdings" panose="05000000000000000000" pitchFamily="2" charset="2"/>
              <a:buChar char="§"/>
              <a:tabLst/>
              <a:defRPr>
                <a:solidFill>
                  <a:srgbClr val="77777A"/>
                </a:solidFill>
                <a:latin typeface="+mn-lt"/>
              </a:defRPr>
            </a:lvl1pPr>
            <a:lvl2pPr marL="720000" marR="0" indent="-360000" algn="l" defTabSz="914400" rtl="0" eaLnBrk="1" fontAlgn="auto" latinLnBrk="0" hangingPunct="1">
              <a:lnSpc>
                <a:spcPct val="110000"/>
              </a:lnSpc>
              <a:spcBef>
                <a:spcPts val="500"/>
              </a:spcBef>
              <a:spcAft>
                <a:spcPts val="1800"/>
              </a:spcAft>
              <a:buClr>
                <a:srgbClr val="00AEEF"/>
              </a:buClr>
              <a:buSzTx/>
              <a:buFont typeface="Wingdings" panose="05000000000000000000" pitchFamily="2" charset="2"/>
              <a:buChar char="§"/>
              <a:tabLst/>
              <a:defRPr>
                <a:solidFill>
                  <a:srgbClr val="77777A"/>
                </a:solidFill>
                <a:latin typeface="+mn-lt"/>
              </a:defRPr>
            </a:lvl2pPr>
            <a:lvl3pPr marL="1080000" marR="0" indent="-360000" algn="l" defTabSz="914400" rtl="0" eaLnBrk="1" fontAlgn="auto" latinLnBrk="0" hangingPunct="1">
              <a:lnSpc>
                <a:spcPct val="110000"/>
              </a:lnSpc>
              <a:spcBef>
                <a:spcPts val="500"/>
              </a:spcBef>
              <a:spcAft>
                <a:spcPts val="1800"/>
              </a:spcAft>
              <a:buClr>
                <a:srgbClr val="00AEEF"/>
              </a:buClr>
              <a:buSzTx/>
              <a:buFont typeface="Wingdings" panose="05000000000000000000" pitchFamily="2" charset="2"/>
              <a:buChar char="§"/>
              <a:tabLst/>
              <a:defRPr>
                <a:solidFill>
                  <a:srgbClr val="77777A"/>
                </a:solidFill>
                <a:latin typeface="+mn-lt"/>
              </a:defRPr>
            </a:lvl3pPr>
            <a:lvl4pPr marL="1440000" marR="0" indent="-360000" algn="l" defTabSz="914400" rtl="0" eaLnBrk="1" fontAlgn="auto" latinLnBrk="0" hangingPunct="1">
              <a:lnSpc>
                <a:spcPct val="110000"/>
              </a:lnSpc>
              <a:spcBef>
                <a:spcPts val="500"/>
              </a:spcBef>
              <a:spcAft>
                <a:spcPts val="1800"/>
              </a:spcAft>
              <a:buClr>
                <a:srgbClr val="00AEEF"/>
              </a:buClr>
              <a:buSzTx/>
              <a:buFont typeface="Wingdings" panose="05000000000000000000" pitchFamily="2" charset="2"/>
              <a:buChar char="§"/>
              <a:tabLst/>
              <a:defRPr>
                <a:solidFill>
                  <a:srgbClr val="77777A"/>
                </a:solidFill>
                <a:latin typeface="+mn-lt"/>
              </a:defRPr>
            </a:lvl4pPr>
            <a:lvl5pPr marL="1800000" marR="0" indent="-360000" algn="l" defTabSz="914400" rtl="0" eaLnBrk="1" fontAlgn="auto" latinLnBrk="0" hangingPunct="1">
              <a:lnSpc>
                <a:spcPct val="110000"/>
              </a:lnSpc>
              <a:spcBef>
                <a:spcPts val="0"/>
              </a:spcBef>
              <a:spcAft>
                <a:spcPts val="1800"/>
              </a:spcAft>
              <a:buClr>
                <a:srgbClr val="00AEEF"/>
              </a:buClr>
              <a:buSzTx/>
              <a:buFont typeface="Wingdings" panose="05000000000000000000" pitchFamily="2" charset="2"/>
              <a:buChar char="§"/>
              <a:tabLst/>
              <a:defRPr>
                <a:solidFill>
                  <a:srgbClr val="77777A"/>
                </a:solidFill>
                <a:latin typeface="+mn-lt"/>
              </a:defRPr>
            </a:lvl5pPr>
          </a:lstStyle>
          <a:p>
            <a:pPr marL="360000" marR="0" lvl="0" indent="-360000" algn="l" defTabSz="914400" rtl="0" eaLnBrk="1" fontAlgn="auto" latinLnBrk="0" hangingPunct="1">
              <a:lnSpc>
                <a:spcPct val="110000"/>
              </a:lnSpc>
              <a:spcBef>
                <a:spcPts val="1000"/>
              </a:spcBef>
              <a:spcAft>
                <a:spcPts val="1800"/>
              </a:spcAft>
              <a:buClr>
                <a:srgbClr val="00AEEF"/>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77777A"/>
                </a:solidFill>
                <a:effectLst/>
                <a:uLnTx/>
                <a:uFillTx/>
                <a:latin typeface="Calibri" panose="020F0502020204030204"/>
                <a:ea typeface="+mn-ea"/>
                <a:cs typeface="+mn-cs"/>
              </a:rPr>
              <a:t>Edit Master text styles</a:t>
            </a:r>
          </a:p>
          <a:p>
            <a:pPr marL="720000" marR="0" lvl="1" indent="-360000" algn="l" defTabSz="914400" rtl="0" eaLnBrk="1" fontAlgn="auto" latinLnBrk="0" hangingPunct="1">
              <a:lnSpc>
                <a:spcPct val="110000"/>
              </a:lnSpc>
              <a:spcBef>
                <a:spcPts val="500"/>
              </a:spcBef>
              <a:spcAft>
                <a:spcPts val="1800"/>
              </a:spcAft>
              <a:buClr>
                <a:srgbClr val="00AEEF"/>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77777A"/>
                </a:solidFill>
                <a:effectLst/>
                <a:uLnTx/>
                <a:uFillTx/>
                <a:latin typeface="Calibri" panose="020F0502020204030204"/>
                <a:ea typeface="+mn-ea"/>
                <a:cs typeface="+mn-cs"/>
              </a:rPr>
              <a:t>Second level</a:t>
            </a:r>
          </a:p>
          <a:p>
            <a:pPr marL="1080000" marR="0" lvl="2" indent="-360000" algn="l" defTabSz="914400" rtl="0" eaLnBrk="1" fontAlgn="auto" latinLnBrk="0" hangingPunct="1">
              <a:lnSpc>
                <a:spcPct val="110000"/>
              </a:lnSpc>
              <a:spcBef>
                <a:spcPts val="500"/>
              </a:spcBef>
              <a:spcAft>
                <a:spcPts val="1800"/>
              </a:spcAft>
              <a:buClr>
                <a:srgbClr val="00AEEF"/>
              </a:buClr>
              <a:buSzTx/>
              <a:buFont typeface="Wingdings" panose="05000000000000000000" pitchFamily="2" charset="2"/>
              <a:buChar char="§"/>
              <a:tabLst/>
              <a:defRPr/>
            </a:pPr>
            <a:r>
              <a:rPr kumimoji="0" lang="en-US" sz="2000" b="0" i="0" u="none" strike="noStrike" kern="1200" cap="none" spc="0" normalizeH="0" baseline="0" noProof="0" dirty="0">
                <a:ln>
                  <a:noFill/>
                </a:ln>
                <a:solidFill>
                  <a:srgbClr val="77777A"/>
                </a:solidFill>
                <a:effectLst/>
                <a:uLnTx/>
                <a:uFillTx/>
                <a:latin typeface="Calibri" panose="020F0502020204030204"/>
                <a:ea typeface="+mn-ea"/>
                <a:cs typeface="+mn-cs"/>
              </a:rPr>
              <a:t>Third level</a:t>
            </a:r>
          </a:p>
          <a:p>
            <a:pPr marL="1440000" marR="0" lvl="3" indent="-360000" algn="l" defTabSz="914400" rtl="0" eaLnBrk="1" fontAlgn="auto" latinLnBrk="0" hangingPunct="1">
              <a:lnSpc>
                <a:spcPct val="110000"/>
              </a:lnSpc>
              <a:spcBef>
                <a:spcPts val="500"/>
              </a:spcBef>
              <a:spcAft>
                <a:spcPts val="1800"/>
              </a:spcAft>
              <a:buClr>
                <a:srgbClr val="00AEE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77777A"/>
                </a:solidFill>
                <a:effectLst/>
                <a:uLnTx/>
                <a:uFillTx/>
                <a:latin typeface="Calibri" panose="020F0502020204030204"/>
                <a:ea typeface="+mn-ea"/>
                <a:cs typeface="+mn-cs"/>
              </a:rPr>
              <a:t>Fourth level</a:t>
            </a:r>
          </a:p>
          <a:p>
            <a:pPr marL="1800000" marR="0" lvl="4" indent="-360000" algn="l" defTabSz="914400" rtl="0" eaLnBrk="1" fontAlgn="auto" latinLnBrk="0" hangingPunct="1">
              <a:lnSpc>
                <a:spcPct val="110000"/>
              </a:lnSpc>
              <a:spcBef>
                <a:spcPts val="0"/>
              </a:spcBef>
              <a:spcAft>
                <a:spcPts val="1800"/>
              </a:spcAft>
              <a:buClr>
                <a:srgbClr val="00AEEF"/>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77777A"/>
                </a:solidFill>
                <a:effectLst/>
                <a:uLnTx/>
                <a:uFillTx/>
                <a:latin typeface="Calibri" panose="020F0502020204030204"/>
                <a:ea typeface="+mn-ea"/>
                <a:cs typeface="+mn-cs"/>
              </a:rPr>
              <a:t>Fifth level</a:t>
            </a:r>
          </a:p>
          <a:p>
            <a:pPr lvl="0"/>
            <a:endParaRPr lang="en-US" dirty="0"/>
          </a:p>
        </p:txBody>
      </p:sp>
      <p:sp>
        <p:nvSpPr>
          <p:cNvPr id="4" name="Date Placeholder 3">
            <a:extLst>
              <a:ext uri="{FF2B5EF4-FFF2-40B4-BE49-F238E27FC236}">
                <a16:creationId xmlns:a16="http://schemas.microsoft.com/office/drawing/2014/main" id="{0EC978E9-C828-4086-B39C-ACA49A79DE46}"/>
              </a:ext>
            </a:extLst>
          </p:cNvPr>
          <p:cNvSpPr>
            <a:spLocks noGrp="1"/>
          </p:cNvSpPr>
          <p:nvPr>
            <p:ph type="dt" sz="half" idx="10"/>
          </p:nvPr>
        </p:nvSpPr>
        <p:spPr/>
        <p:txBody>
          <a:bodyPr/>
          <a:lstStyle/>
          <a:p>
            <a:fld id="{6A9D6AEA-61DF-4DD2-9E27-4F903DE96CC4}" type="datetimeFigureOut">
              <a:rPr lang="en-US" smtClean="0"/>
              <a:t>5/16/2023</a:t>
            </a:fld>
            <a:endParaRPr lang="en-US"/>
          </a:p>
        </p:txBody>
      </p:sp>
      <p:sp>
        <p:nvSpPr>
          <p:cNvPr id="5" name="Footer Placeholder 4">
            <a:extLst>
              <a:ext uri="{FF2B5EF4-FFF2-40B4-BE49-F238E27FC236}">
                <a16:creationId xmlns:a16="http://schemas.microsoft.com/office/drawing/2014/main" id="{AE0E1A3F-CD9A-467F-B76B-5C1283E71571}"/>
              </a:ext>
            </a:extLst>
          </p:cNvPr>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A8FE3472-3574-4F2B-8EE8-DFCFDB255878}"/>
              </a:ext>
            </a:extLst>
          </p:cNvPr>
          <p:cNvSpPr/>
          <p:nvPr/>
        </p:nvSpPr>
        <p:spPr>
          <a:xfrm>
            <a:off x="0" y="0"/>
            <a:ext cx="12192000" cy="13652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9" name="Slide Number Placeholder 5">
            <a:extLst>
              <a:ext uri="{FF2B5EF4-FFF2-40B4-BE49-F238E27FC236}">
                <a16:creationId xmlns:a16="http://schemas.microsoft.com/office/drawing/2014/main" id="{60A9E0FE-B399-4474-B4E8-25B194CE2EFF}"/>
              </a:ext>
            </a:extLst>
          </p:cNvPr>
          <p:cNvSpPr txBox="1">
            <a:spLocks/>
          </p:cNvSpPr>
          <p:nvPr/>
        </p:nvSpPr>
        <p:spPr>
          <a:xfrm>
            <a:off x="839788" y="6492875"/>
            <a:ext cx="2743200" cy="365125"/>
          </a:xfrm>
          <a:prstGeom prst="rect">
            <a:avLst/>
          </a:prstGeom>
        </p:spPr>
        <p:txBody>
          <a:bodyPr/>
          <a:lstStyle>
            <a:defPPr>
              <a:defRPr lang="en-US"/>
            </a:defPPr>
            <a:lvl1pPr marL="0" algn="l" defTabSz="914400" rtl="0" eaLnBrk="1" latinLnBrk="0" hangingPunct="1">
              <a:defRPr sz="1000" kern="1200">
                <a:solidFill>
                  <a:srgbClr val="00AEEF"/>
                </a:solidFill>
                <a:latin typeface="Univers LT Pro 45 Light" panose="020B0403020202020204"/>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latin typeface="+mn-lt"/>
              </a:rPr>
              <a:t>UNICEF Product Innovation </a:t>
            </a:r>
            <a:r>
              <a:rPr lang="en-US" dirty="0">
                <a:latin typeface="+mn-lt"/>
              </a:rPr>
              <a:t>| For Every Child</a:t>
            </a:r>
          </a:p>
        </p:txBody>
      </p:sp>
      <p:sp>
        <p:nvSpPr>
          <p:cNvPr id="14" name="Rectangle 13">
            <a:extLst>
              <a:ext uri="{FF2B5EF4-FFF2-40B4-BE49-F238E27FC236}">
                <a16:creationId xmlns:a16="http://schemas.microsoft.com/office/drawing/2014/main" id="{16BE2128-6E18-4E17-94B1-AD987BE55CA2}"/>
              </a:ext>
            </a:extLst>
          </p:cNvPr>
          <p:cNvSpPr/>
          <p:nvPr/>
        </p:nvSpPr>
        <p:spPr>
          <a:xfrm>
            <a:off x="9809018" y="-688"/>
            <a:ext cx="1543195" cy="1309254"/>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EEF"/>
              </a:solidFill>
            </a:endParaRPr>
          </a:p>
        </p:txBody>
      </p:sp>
      <p:pic>
        <p:nvPicPr>
          <p:cNvPr id="15" name="Picture 14">
            <a:extLst>
              <a:ext uri="{FF2B5EF4-FFF2-40B4-BE49-F238E27FC236}">
                <a16:creationId xmlns:a16="http://schemas.microsoft.com/office/drawing/2014/main" id="{4030E45F-1F2E-401F-87F5-86995EB21E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auto">
          <a:xfrm>
            <a:off x="9896317" y="327954"/>
            <a:ext cx="1368596" cy="84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4FEA4F40-0F49-438A-A82B-DD6386790497}"/>
              </a:ext>
            </a:extLst>
          </p:cNvPr>
          <p:cNvSpPr>
            <a:spLocks noGrp="1"/>
          </p:cNvSpPr>
          <p:nvPr>
            <p:ph type="title"/>
          </p:nvPr>
        </p:nvSpPr>
        <p:spPr>
          <a:xfrm>
            <a:off x="845849" y="381004"/>
            <a:ext cx="10515600" cy="1325563"/>
          </a:xfrm>
        </p:spPr>
        <p:txBody>
          <a:bodyPr/>
          <a:lstStyle>
            <a:lvl1pPr>
              <a:defRPr b="0">
                <a:solidFill>
                  <a:srgbClr val="00AEEF"/>
                </a:solidFill>
                <a:latin typeface="+mn-lt"/>
              </a:defRPr>
            </a:lvl1pPr>
          </a:lstStyle>
          <a:p>
            <a:r>
              <a:rPr lang="en-US"/>
              <a:t>Click to edit Master title style</a:t>
            </a:r>
            <a:endParaRPr lang="en-US" dirty="0"/>
          </a:p>
        </p:txBody>
      </p:sp>
      <p:sp>
        <p:nvSpPr>
          <p:cNvPr id="12" name="Rectangle 11">
            <a:extLst>
              <a:ext uri="{FF2B5EF4-FFF2-40B4-BE49-F238E27FC236}">
                <a16:creationId xmlns:a16="http://schemas.microsoft.com/office/drawing/2014/main" id="{E05030F8-C0EA-424C-84BC-71588459EB36}"/>
              </a:ext>
            </a:extLst>
          </p:cNvPr>
          <p:cNvSpPr/>
          <p:nvPr userDrawn="1"/>
        </p:nvSpPr>
        <p:spPr>
          <a:xfrm>
            <a:off x="0" y="0"/>
            <a:ext cx="12192000" cy="13652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Tree>
    <p:extLst>
      <p:ext uri="{BB962C8B-B14F-4D97-AF65-F5344CB8AC3E}">
        <p14:creationId xmlns:p14="http://schemas.microsoft.com/office/powerpoint/2010/main" val="3170243764"/>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and Content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092899-E291-4AC8-9840-740CE1A5F65C}"/>
              </a:ext>
            </a:extLst>
          </p:cNvPr>
          <p:cNvSpPr>
            <a:spLocks noGrp="1"/>
          </p:cNvSpPr>
          <p:nvPr>
            <p:ph type="body" sz="half" idx="2"/>
          </p:nvPr>
        </p:nvSpPr>
        <p:spPr>
          <a:xfrm>
            <a:off x="849024" y="1817399"/>
            <a:ext cx="10512425" cy="4060825"/>
          </a:xfrm>
        </p:spPr>
        <p:txBody>
          <a:bodyPr/>
          <a:lstStyle>
            <a:lvl1pPr marL="0" indent="0">
              <a:lnSpc>
                <a:spcPct val="110000"/>
              </a:lnSpc>
              <a:spcBef>
                <a:spcPts val="0"/>
              </a:spcBef>
              <a:buNone/>
              <a:defRPr sz="2400">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4EFFC9-6D10-4D57-B059-0FF82C7454C2}"/>
              </a:ext>
            </a:extLst>
          </p:cNvPr>
          <p:cNvSpPr>
            <a:spLocks noGrp="1"/>
          </p:cNvSpPr>
          <p:nvPr>
            <p:ph type="dt" sz="half" idx="10"/>
          </p:nvPr>
        </p:nvSpPr>
        <p:spPr/>
        <p:txBody>
          <a:bodyPr/>
          <a:lstStyle/>
          <a:p>
            <a:fld id="{1374A591-987B-4263-8D20-A2E09731EA65}" type="datetimeFigureOut">
              <a:rPr lang="en-US" smtClean="0"/>
              <a:t>5/16/2023</a:t>
            </a:fld>
            <a:endParaRPr lang="en-US"/>
          </a:p>
        </p:txBody>
      </p:sp>
      <p:sp>
        <p:nvSpPr>
          <p:cNvPr id="6" name="Footer Placeholder 5">
            <a:extLst>
              <a:ext uri="{FF2B5EF4-FFF2-40B4-BE49-F238E27FC236}">
                <a16:creationId xmlns:a16="http://schemas.microsoft.com/office/drawing/2014/main" id="{9FAC8766-6C6D-42C5-A798-BE1F748CC3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80E9A3-5BED-4454-B216-30E0D57B9BCD}"/>
              </a:ext>
            </a:extLst>
          </p:cNvPr>
          <p:cNvSpPr>
            <a:spLocks noGrp="1"/>
          </p:cNvSpPr>
          <p:nvPr>
            <p:ph type="sldNum" sz="quarter" idx="12"/>
          </p:nvPr>
        </p:nvSpPr>
        <p:spPr/>
        <p:txBody>
          <a:bodyPr/>
          <a:lstStyle>
            <a:lvl1pPr>
              <a:defRPr/>
            </a:lvl1pPr>
          </a:lstStyle>
          <a:p>
            <a:endParaRPr lang="en-US"/>
          </a:p>
        </p:txBody>
      </p:sp>
      <p:sp>
        <p:nvSpPr>
          <p:cNvPr id="9" name="Rectangle 8">
            <a:extLst>
              <a:ext uri="{FF2B5EF4-FFF2-40B4-BE49-F238E27FC236}">
                <a16:creationId xmlns:a16="http://schemas.microsoft.com/office/drawing/2014/main" id="{C4BB7C54-23F7-4448-BDC9-8ECF432A4335}"/>
              </a:ext>
            </a:extLst>
          </p:cNvPr>
          <p:cNvSpPr/>
          <p:nvPr/>
        </p:nvSpPr>
        <p:spPr>
          <a:xfrm>
            <a:off x="9809018" y="-688"/>
            <a:ext cx="1543195" cy="1309254"/>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AEEF"/>
              </a:solidFill>
            </a:endParaRPr>
          </a:p>
        </p:txBody>
      </p:sp>
      <p:pic>
        <p:nvPicPr>
          <p:cNvPr id="10" name="Picture 9">
            <a:extLst>
              <a:ext uri="{FF2B5EF4-FFF2-40B4-BE49-F238E27FC236}">
                <a16:creationId xmlns:a16="http://schemas.microsoft.com/office/drawing/2014/main" id="{9BDE43E9-C619-4D20-87F8-07098F9F5F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bwMode="auto">
          <a:xfrm>
            <a:off x="9896317" y="327954"/>
            <a:ext cx="1368596" cy="842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a:extLst>
              <a:ext uri="{FF2B5EF4-FFF2-40B4-BE49-F238E27FC236}">
                <a16:creationId xmlns:a16="http://schemas.microsoft.com/office/drawing/2014/main" id="{9CAC9610-A02C-4F1D-8F57-63FFD6694C24}"/>
              </a:ext>
            </a:extLst>
          </p:cNvPr>
          <p:cNvSpPr>
            <a:spLocks noGrp="1"/>
          </p:cNvSpPr>
          <p:nvPr>
            <p:ph type="title"/>
          </p:nvPr>
        </p:nvSpPr>
        <p:spPr>
          <a:xfrm>
            <a:off x="845849" y="381004"/>
            <a:ext cx="10515600" cy="1325563"/>
          </a:xfrm>
        </p:spPr>
        <p:txBody>
          <a:bodyPr/>
          <a:lstStyle>
            <a:lvl1pPr>
              <a:defRPr b="0">
                <a:solidFill>
                  <a:srgbClr val="00AEEF"/>
                </a:solidFill>
                <a:latin typeface="+mn-lt"/>
              </a:defRPr>
            </a:lvl1pPr>
          </a:lstStyle>
          <a:p>
            <a:r>
              <a:rPr lang="en-US"/>
              <a:t>Click to edit Master title style</a:t>
            </a:r>
            <a:endParaRPr lang="en-US" dirty="0"/>
          </a:p>
        </p:txBody>
      </p:sp>
    </p:spTree>
    <p:extLst>
      <p:ext uri="{BB962C8B-B14F-4D97-AF65-F5344CB8AC3E}">
        <p14:creationId xmlns:p14="http://schemas.microsoft.com/office/powerpoint/2010/main" val="42838304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Master_Custom_Slide">
    <p:spTree>
      <p:nvGrpSpPr>
        <p:cNvPr id="1" name=""/>
        <p:cNvGrpSpPr/>
        <p:nvPr/>
      </p:nvGrpSpPr>
      <p:grpSpPr>
        <a:xfrm>
          <a:off x="0" y="0"/>
          <a:ext cx="0" cy="0"/>
          <a:chOff x="0" y="0"/>
          <a:chExt cx="0" cy="0"/>
        </a:xfrm>
      </p:grpSpPr>
      <p:sp>
        <p:nvSpPr>
          <p:cNvPr id="4" name="Title 1"/>
          <p:cNvSpPr>
            <a:spLocks noGrp="1"/>
          </p:cNvSpPr>
          <p:nvPr userDrawn="1">
            <p:ph type="title"/>
          </p:nvPr>
        </p:nvSpPr>
        <p:spPr>
          <a:xfrm>
            <a:off x="609600" y="274639"/>
            <a:ext cx="10238928" cy="1143000"/>
          </a:xfrm>
          <a:prstGeom prst="rect">
            <a:avLst/>
          </a:prstGeom>
        </p:spPr>
        <p:txBody>
          <a:bodyPr/>
          <a:lstStyle>
            <a:lvl1pPr algn="l">
              <a:defRPr sz="4800" baseline="0">
                <a:solidFill>
                  <a:srgbClr val="0099FF"/>
                </a:solidFill>
              </a:defRPr>
            </a:lvl1pPr>
          </a:lstStyle>
          <a:p>
            <a:r>
              <a:rPr lang="en-US"/>
              <a:t>Click to edit Master title style</a:t>
            </a:r>
          </a:p>
        </p:txBody>
      </p:sp>
      <p:sp>
        <p:nvSpPr>
          <p:cNvPr id="5" name="Content Placeholder 2"/>
          <p:cNvSpPr>
            <a:spLocks noGrp="1"/>
          </p:cNvSpPr>
          <p:nvPr userDrawn="1">
            <p:ph idx="1"/>
          </p:nvPr>
        </p:nvSpPr>
        <p:spPr>
          <a:xfrm>
            <a:off x="609600" y="1422154"/>
            <a:ext cx="10972800" cy="4410081"/>
          </a:xfrm>
          <a:prstGeom prst="rect">
            <a:avLst/>
          </a:prstGeom>
        </p:spPr>
        <p:txBody>
          <a:bodyPr/>
          <a:lstStyle>
            <a:lvl1pPr>
              <a:defRPr sz="3200">
                <a:solidFill>
                  <a:schemeClr val="tx1"/>
                </a:solidFill>
              </a:defRPr>
            </a:lvl1pPr>
            <a:lvl2pPr>
              <a:defRPr sz="3200">
                <a:solidFill>
                  <a:schemeClr val="tx1"/>
                </a:solidFill>
              </a:defRPr>
            </a:lvl2pPr>
            <a:lvl3pPr>
              <a:defRPr sz="3200">
                <a:solidFill>
                  <a:schemeClr val="tx1"/>
                </a:solidFill>
              </a:defRPr>
            </a:lvl3pPr>
            <a:lvl4pPr>
              <a:defRPr sz="3200">
                <a:solidFill>
                  <a:schemeClr val="tx1"/>
                </a:solidFill>
              </a:defRPr>
            </a:lvl4pPr>
            <a:lvl5pPr>
              <a:defRPr sz="3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68001"/>
            <a:ext cx="12204000" cy="133475"/>
          </a:xfrm>
          <a:prstGeom prst="rect">
            <a:avLst/>
          </a:prstGeom>
        </p:spPr>
      </p:pic>
      <p:sp>
        <p:nvSpPr>
          <p:cNvPr id="25" name="Date Placeholder 19"/>
          <p:cNvSpPr>
            <a:spLocks noGrp="1"/>
          </p:cNvSpPr>
          <p:nvPr>
            <p:ph type="dt" sz="half" idx="10"/>
          </p:nvPr>
        </p:nvSpPr>
        <p:spPr>
          <a:xfrm>
            <a:off x="609600" y="6376244"/>
            <a:ext cx="2844800" cy="365125"/>
          </a:xfrm>
        </p:spPr>
        <p:txBody>
          <a:bodyPr/>
          <a:lstStyle>
            <a:lvl1pPr>
              <a:defRPr baseline="0">
                <a:solidFill>
                  <a:srgbClr val="009FE3"/>
                </a:solidFill>
                <a:latin typeface="Arial" panose="020B0604020202020204" pitchFamily="34" charset="0"/>
              </a:defRPr>
            </a:lvl1pPr>
          </a:lstStyle>
          <a:p>
            <a:r>
              <a:rPr lang="en-US"/>
              <a:t>29 July 2016</a:t>
            </a:r>
          </a:p>
        </p:txBody>
      </p:sp>
    </p:spTree>
    <p:extLst>
      <p:ext uri="{BB962C8B-B14F-4D97-AF65-F5344CB8AC3E}">
        <p14:creationId xmlns:p14="http://schemas.microsoft.com/office/powerpoint/2010/main" val="724607085"/>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3543632106"/>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486970944"/>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749216194"/>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189089292"/>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43069DC4-43FB-495B-2B10-D87754ADB840}"/>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011BA1BC-4519-9009-A569-FE8ADDB51C08}"/>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F963B6A7-FCD2-55E0-0119-D1D3E3834A6F}"/>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5CF541A1-9FD5-F91E-90FA-42402CAE83F9}"/>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B24E9568-C0B9-3E22-9941-F8992703D371}"/>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1F3340E0-A12C-BFC6-E33E-A0DCD2CB24C3}"/>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6A1E4300-F7B5-E191-232D-BDDB77A3A150}"/>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F5503DB5-BBC1-F4DB-C2DD-FEB61FF7BEF8}"/>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0A63D881-94B8-D6BB-7AE1-00456697FD3B}"/>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C2499054-5A6B-2D09-C027-2F4C738CD7AF}"/>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E319BA32-8FFD-FC8D-B4D4-39744B812179}"/>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F913A314-FE6B-F681-6096-B3CCFE398F2D}"/>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3C11777A-A449-310D-588B-DF3BED7BD51E}"/>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D4704721-4E96-E2A2-DA24-1905592F9E6F}"/>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1625C2BF-0C87-1527-4F6B-AFEFEB975C6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6784812F-C81A-EC3B-07E0-998ECB80C85B}"/>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FCC529F1-C8B9-4D2D-8403-21C3DB89D8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14591323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672653472"/>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595627279"/>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769026005"/>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Tree>
    <p:extLst>
      <p:ext uri="{BB962C8B-B14F-4D97-AF65-F5344CB8AC3E}">
        <p14:creationId xmlns:p14="http://schemas.microsoft.com/office/powerpoint/2010/main" val="508091007"/>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4116070700"/>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Tree>
    <p:extLst>
      <p:ext uri="{BB962C8B-B14F-4D97-AF65-F5344CB8AC3E}">
        <p14:creationId xmlns:p14="http://schemas.microsoft.com/office/powerpoint/2010/main" val="906297294"/>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37063845"/>
      </p:ext>
    </p:extLst>
  </p:cSld>
  <p:clrMapOvr>
    <a:masterClrMapping/>
  </p:clrMapOvr>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613659927"/>
      </p:ext>
    </p:extLst>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4228888038"/>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316458790"/>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1936154125"/>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230440872"/>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6893499"/>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4203937233"/>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2338215413"/>
      </p:ext>
    </p:extLst>
  </p:cSld>
  <p:clrMapOvr>
    <a:masterClrMapping/>
  </p:clrMapOvr>
  <p:hf sldNum="0" hd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734752687"/>
      </p:ext>
    </p:extLst>
  </p:cSld>
  <p:clrMapOvr>
    <a:masterClrMapping/>
  </p:clrMapOvr>
  <p:hf sldNum="0"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244104369"/>
      </p:ext>
    </p:extLst>
  </p:cSld>
  <p:clrMapOvr>
    <a:masterClrMapping/>
  </p:clrMapOvr>
  <p:hf sldNum="0" hd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3466522090"/>
      </p:ext>
    </p:extLst>
  </p:cSld>
  <p:clrMapOvr>
    <a:masterClrMapping/>
  </p:clrMapOvr>
  <p:hf sldNum="0" hd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4108830586"/>
      </p:ext>
    </p:extLst>
  </p:cSld>
  <p:clrMapOvr>
    <a:masterClrMapping/>
  </p:clrMapOvr>
  <p:hf sldNum="0" hd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463903356"/>
      </p:ext>
    </p:extLst>
  </p:cSld>
  <p:clrMapOvr>
    <a:masterClrMapping/>
  </p:clrMapOvr>
  <p:hf sldNum="0" hd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4142648716"/>
      </p:ext>
    </p:extLst>
  </p:cSld>
  <p:clrMapOvr>
    <a:masterClrMapping/>
  </p:clrMapOvr>
  <p:hf sldNum="0" hd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421241303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3674180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7573410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4251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626021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69020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dirty="0"/>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6138645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638098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40515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947351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649076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2934628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0338290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2477724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3026789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6324677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451163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06364804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9553204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2584313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p:nvPr>
        </p:nvSpPr>
        <p:spPr>
          <a:xfrm>
            <a:off x="708297" y="430440"/>
            <a:ext cx="10819673" cy="1039132"/>
          </a:xfrm>
        </p:spPr>
        <p:txBody>
          <a:bodyPr/>
          <a:lstStyle/>
          <a:p>
            <a:r>
              <a:rPr lang="en-GB"/>
              <a:t>Click to edit Master title style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5033437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58739397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18771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7194643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681461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871039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0287729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9363512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1249007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9176388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9037139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16/05/2023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64776031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slideLayout" Target="../slideLayouts/slideLayout76.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42" Type="http://schemas.openxmlformats.org/officeDocument/2006/relationships/slideLayout" Target="../slideLayouts/slideLayout79.xml"/><Relationship Id="rId47" Type="http://schemas.openxmlformats.org/officeDocument/2006/relationships/slideLayout" Target="../slideLayouts/slideLayout84.xml"/><Relationship Id="rId50" Type="http://schemas.openxmlformats.org/officeDocument/2006/relationships/slideLayout" Target="../slideLayouts/slideLayout87.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9" Type="http://schemas.openxmlformats.org/officeDocument/2006/relationships/slideLayout" Target="../slideLayouts/slideLayout66.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40" Type="http://schemas.openxmlformats.org/officeDocument/2006/relationships/slideLayout" Target="../slideLayouts/slideLayout77.xml"/><Relationship Id="rId45" Type="http://schemas.openxmlformats.org/officeDocument/2006/relationships/slideLayout" Target="../slideLayouts/slideLayout82.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49" Type="http://schemas.openxmlformats.org/officeDocument/2006/relationships/slideLayout" Target="../slideLayouts/slideLayout86.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4" Type="http://schemas.openxmlformats.org/officeDocument/2006/relationships/slideLayout" Target="../slideLayouts/slideLayout81.xml"/><Relationship Id="rId52" Type="http://schemas.openxmlformats.org/officeDocument/2006/relationships/image" Target="../media/image12.pn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43" Type="http://schemas.openxmlformats.org/officeDocument/2006/relationships/slideLayout" Target="../slideLayouts/slideLayout80.xml"/><Relationship Id="rId48" Type="http://schemas.openxmlformats.org/officeDocument/2006/relationships/slideLayout" Target="../slideLayouts/slideLayout85.xml"/><Relationship Id="rId8" Type="http://schemas.openxmlformats.org/officeDocument/2006/relationships/slideLayout" Target="../slideLayouts/slideLayout45.xml"/><Relationship Id="rId51" Type="http://schemas.openxmlformats.org/officeDocument/2006/relationships/theme" Target="../theme/theme2.xml"/><Relationship Id="rId3" Type="http://schemas.openxmlformats.org/officeDocument/2006/relationships/slideLayout" Target="../slideLayouts/slideLayout40.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slideLayout" Target="../slideLayouts/slideLayout75.xml"/><Relationship Id="rId46" Type="http://schemas.openxmlformats.org/officeDocument/2006/relationships/slideLayout" Target="../slideLayouts/slideLayout83.xml"/><Relationship Id="rId20" Type="http://schemas.openxmlformats.org/officeDocument/2006/relationships/slideLayout" Target="../slideLayouts/slideLayout57.xml"/><Relationship Id="rId41" Type="http://schemas.openxmlformats.org/officeDocument/2006/relationships/slideLayout" Target="../slideLayouts/slideLayout78.xml"/><Relationship Id="rId1" Type="http://schemas.openxmlformats.org/officeDocument/2006/relationships/slideLayout" Target="../slideLayouts/slideLayout38.xml"/><Relationship Id="rId6"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5.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3.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a:t>Click to edit Master text styles</a:t>
            </a:r>
            <a:br>
              <a:rPr lang="en-US"/>
            </a:b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9" cstate="hqprint">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39910744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 id="2147483719" r:id="rId32"/>
    <p:sldLayoutId id="2147483720" r:id="rId33"/>
    <p:sldLayoutId id="2147483754" r:id="rId34"/>
    <p:sldLayoutId id="2147483756" r:id="rId35"/>
    <p:sldLayoutId id="2147483757" r:id="rId36"/>
    <p:sldLayoutId id="2147483758" r:id="rId3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8935C9BF-B10E-11E4-DBD3-A417397C36B7}"/>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43918487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746" r:id="rId25"/>
    <p:sldLayoutId id="2147483747" r:id="rId26"/>
    <p:sldLayoutId id="2147483748" r:id="rId27"/>
    <p:sldLayoutId id="2147483751" r:id="rId28"/>
    <p:sldLayoutId id="2147483752" r:id="rId29"/>
    <p:sldLayoutId id="2147483650" r:id="rId30"/>
    <p:sldLayoutId id="2147483661" r:id="rId31"/>
    <p:sldLayoutId id="2147483682" r:id="rId32"/>
    <p:sldLayoutId id="2147483684" r:id="rId33"/>
    <p:sldLayoutId id="2147483662" r:id="rId34"/>
    <p:sldLayoutId id="2147483651" r:id="rId35"/>
    <p:sldLayoutId id="2147483664" r:id="rId36"/>
    <p:sldLayoutId id="2147483666" r:id="rId37"/>
    <p:sldLayoutId id="2147483652" r:id="rId38"/>
    <p:sldLayoutId id="2147483669" r:id="rId39"/>
    <p:sldLayoutId id="2147483653" r:id="rId40"/>
    <p:sldLayoutId id="2147483667" r:id="rId41"/>
    <p:sldLayoutId id="2147483668" r:id="rId42"/>
    <p:sldLayoutId id="2147483671" r:id="rId43"/>
    <p:sldLayoutId id="2147483676" r:id="rId44"/>
    <p:sldLayoutId id="2147483673" r:id="rId45"/>
    <p:sldLayoutId id="2147483677" r:id="rId46"/>
    <p:sldLayoutId id="2147483674" r:id="rId47"/>
    <p:sldLayoutId id="2147483675" r:id="rId48"/>
    <p:sldLayoutId id="2147483680" r:id="rId49"/>
    <p:sldLayoutId id="2147483656" r:id="rId5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529" userDrawn="1">
          <p15:clr>
            <a:srgbClr val="F26B43"/>
          </p15:clr>
        </p15:guide>
        <p15:guide id="10" orient="horz" pos="754" userDrawn="1">
          <p15:clr>
            <a:srgbClr val="F26B43"/>
          </p15:clr>
        </p15:guide>
        <p15:guide id="11" orient="horz" pos="1321" userDrawn="1">
          <p15:clr>
            <a:srgbClr val="F26B43"/>
          </p15:clr>
        </p15:guide>
        <p15:guide id="12" orient="horz" pos="399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16/05/2023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2733596730"/>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64.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8.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42.xml"/><Relationship Id="rId5" Type="http://schemas.openxmlformats.org/officeDocument/2006/relationships/image" Target="../media/image28.sv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5.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4.xml"/><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0.xml"/><Relationship Id="rId1" Type="http://schemas.openxmlformats.org/officeDocument/2006/relationships/slideLayout" Target="../slideLayouts/slideLayout63.xml"/><Relationship Id="rId5" Type="http://schemas.openxmlformats.org/officeDocument/2006/relationships/image" Target="../media/image16.png"/><Relationship Id="rId4" Type="http://schemas.openxmlformats.org/officeDocument/2006/relationships/hyperlink" Target="https://www.wvcentral.org/community/health/Pages/Care-Groups-and-Nurturing-Care-Groups.aspx"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jpe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39.xml"/><Relationship Id="rId6" Type="http://schemas.openxmlformats.org/officeDocument/2006/relationships/image" Target="../media/image50.jpeg"/><Relationship Id="rId11" Type="http://schemas.openxmlformats.org/officeDocument/2006/relationships/image" Target="../media/image55.jpeg"/><Relationship Id="rId5" Type="http://schemas.openxmlformats.org/officeDocument/2006/relationships/image" Target="../media/image49.pn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39.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jpeg"/></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G"/><Relationship Id="rId1" Type="http://schemas.openxmlformats.org/officeDocument/2006/relationships/slideLayout" Target="../slideLayouts/slideLayout39.xml"/><Relationship Id="rId6" Type="http://schemas.openxmlformats.org/officeDocument/2006/relationships/image" Target="../media/image69.jpeg"/><Relationship Id="rId5" Type="http://schemas.openxmlformats.org/officeDocument/2006/relationships/image" Target="../media/image47.jpeg"/><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eg"/><Relationship Id="rId1" Type="http://schemas.openxmlformats.org/officeDocument/2006/relationships/slideLayout" Target="../slideLayouts/slideLayout39.xml"/><Relationship Id="rId5" Type="http://schemas.openxmlformats.org/officeDocument/2006/relationships/image" Target="../media/image75.JPG"/><Relationship Id="rId4" Type="http://schemas.openxmlformats.org/officeDocument/2006/relationships/image" Target="../media/image74.jpeg"/></Relationships>
</file>

<file path=ppt/slides/_rels/slide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eg"/><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14.xml"/><Relationship Id="rId1" Type="http://schemas.openxmlformats.org/officeDocument/2006/relationships/slideLayout" Target="../slideLayouts/slideLayout39.xml"/><Relationship Id="rId4" Type="http://schemas.openxmlformats.org/officeDocument/2006/relationships/image" Target="../media/image80.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83.jpeg"/><Relationship Id="rId7" Type="http://schemas.openxmlformats.org/officeDocument/2006/relationships/image" Target="../media/image15.png"/><Relationship Id="rId2" Type="http://schemas.openxmlformats.org/officeDocument/2006/relationships/image" Target="../media/image82.jpeg"/><Relationship Id="rId1" Type="http://schemas.openxmlformats.org/officeDocument/2006/relationships/slideLayout" Target="../slideLayouts/slideLayout39.xml"/><Relationship Id="rId6" Type="http://schemas.openxmlformats.org/officeDocument/2006/relationships/image" Target="../media/image86.jpeg"/><Relationship Id="rId5" Type="http://schemas.openxmlformats.org/officeDocument/2006/relationships/image" Target="../media/image85.jpeg"/><Relationship Id="rId10" Type="http://schemas.openxmlformats.org/officeDocument/2006/relationships/hyperlink" Target="mailto:omprasadgautam@wateraid.org" TargetMode="External"/><Relationship Id="rId4" Type="http://schemas.openxmlformats.org/officeDocument/2006/relationships/image" Target="../media/image84.jpg"/><Relationship Id="rId9" Type="http://schemas.openxmlformats.org/officeDocument/2006/relationships/hyperlink" Target="https://washmatters.wateraid.org/hygiene-promotion-through-immunisation" TargetMode="Externa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89.sv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36.xml"/><Relationship Id="rId6" Type="http://schemas.openxmlformats.org/officeDocument/2006/relationships/diagramColors" Target="../diagrams/colors1.xml"/><Relationship Id="rId11" Type="http://schemas.openxmlformats.org/officeDocument/2006/relationships/image" Target="../media/image94.png"/><Relationship Id="rId5" Type="http://schemas.openxmlformats.org/officeDocument/2006/relationships/diagramQuickStyle" Target="../diagrams/quickStyle1.xml"/><Relationship Id="rId10" Type="http://schemas.openxmlformats.org/officeDocument/2006/relationships/image" Target="../media/image93.png"/><Relationship Id="rId4" Type="http://schemas.openxmlformats.org/officeDocument/2006/relationships/diagramLayout" Target="../diagrams/layout1.xml"/><Relationship Id="rId9" Type="http://schemas.openxmlformats.org/officeDocument/2006/relationships/image" Target="../media/image92.png"/></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0.xml"/><Relationship Id="rId1" Type="http://schemas.openxmlformats.org/officeDocument/2006/relationships/slideLayout" Target="../slideLayouts/slideLayout36.xml"/><Relationship Id="rId5" Type="http://schemas.openxmlformats.org/officeDocument/2006/relationships/image" Target="../media/image97.jpeg"/><Relationship Id="rId4" Type="http://schemas.openxmlformats.org/officeDocument/2006/relationships/image" Target="../media/image96.png"/></Relationships>
</file>

<file path=ppt/slides/_rels/slide5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3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123.png"/><Relationship Id="rId18" Type="http://schemas.openxmlformats.org/officeDocument/2006/relationships/image" Target="../media/image128.emf"/><Relationship Id="rId3" Type="http://schemas.openxmlformats.org/officeDocument/2006/relationships/image" Target="../media/image114.png"/><Relationship Id="rId21" Type="http://schemas.openxmlformats.org/officeDocument/2006/relationships/image" Target="../media/image131.jpg"/><Relationship Id="rId7" Type="http://schemas.openxmlformats.org/officeDocument/2006/relationships/image" Target="../media/image118.png"/><Relationship Id="rId12" Type="http://schemas.openxmlformats.org/officeDocument/2006/relationships/image" Target="../media/image16.png"/><Relationship Id="rId17" Type="http://schemas.openxmlformats.org/officeDocument/2006/relationships/image" Target="../media/image127.png"/><Relationship Id="rId2" Type="http://schemas.openxmlformats.org/officeDocument/2006/relationships/image" Target="../media/image113.png"/><Relationship Id="rId16" Type="http://schemas.openxmlformats.org/officeDocument/2006/relationships/image" Target="../media/image126.jpg"/><Relationship Id="rId20" Type="http://schemas.openxmlformats.org/officeDocument/2006/relationships/image" Target="../media/image130.jpg"/><Relationship Id="rId1" Type="http://schemas.openxmlformats.org/officeDocument/2006/relationships/slideLayout" Target="../slideLayouts/slideLayout88.xml"/><Relationship Id="rId6" Type="http://schemas.openxmlformats.org/officeDocument/2006/relationships/image" Target="../media/image117.svg"/><Relationship Id="rId11" Type="http://schemas.openxmlformats.org/officeDocument/2006/relationships/image" Target="../media/image122.png"/><Relationship Id="rId5" Type="http://schemas.openxmlformats.org/officeDocument/2006/relationships/image" Target="../media/image116.png"/><Relationship Id="rId15" Type="http://schemas.openxmlformats.org/officeDocument/2006/relationships/image" Target="../media/image125.svg"/><Relationship Id="rId10" Type="http://schemas.openxmlformats.org/officeDocument/2006/relationships/image" Target="../media/image121.emf"/><Relationship Id="rId19" Type="http://schemas.openxmlformats.org/officeDocument/2006/relationships/image" Target="../media/image129.png"/><Relationship Id="rId4" Type="http://schemas.openxmlformats.org/officeDocument/2006/relationships/image" Target="../media/image115.png"/><Relationship Id="rId9" Type="http://schemas.openxmlformats.org/officeDocument/2006/relationships/image" Target="../media/image120.png"/><Relationship Id="rId14" Type="http://schemas.openxmlformats.org/officeDocument/2006/relationships/image" Target="../media/image1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12737" y="2173178"/>
            <a:ext cx="6950801" cy="1655762"/>
          </a:xfrm>
        </p:spPr>
        <p:txBody>
          <a:bodyPr>
            <a:normAutofit fontScale="90000"/>
          </a:bodyPr>
          <a:lstStyle/>
          <a:p>
            <a:r>
              <a:rPr lang="en-US" dirty="0"/>
              <a:t>Pilot to Scale: Designing </a:t>
            </a:r>
            <a:br>
              <a:rPr lang="en-US" dirty="0"/>
            </a:br>
            <a:r>
              <a:rPr lang="en-US" dirty="0"/>
              <a:t>and implementing integrated behavior change programs to scale</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299795" y="4010600"/>
            <a:ext cx="7034432" cy="1127847"/>
          </a:xfrm>
        </p:spPr>
        <p:txBody>
          <a:bodyPr/>
          <a:lstStyle/>
          <a:p>
            <a:r>
              <a:rPr lang="en-US" dirty="0"/>
              <a:t>Through public and private sector approaches based on behavioral science</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err="1"/>
              <a:t>Dr.</a:t>
            </a:r>
            <a:r>
              <a:rPr lang="en-GB" dirty="0"/>
              <a:t> Om Prasad Gautam - WaterAid UK</a:t>
            </a:r>
          </a:p>
          <a:p>
            <a:r>
              <a:rPr lang="en-GB" dirty="0"/>
              <a:t>Ms. Sidney Shea - World Vision U.S.</a:t>
            </a:r>
          </a:p>
          <a:p>
            <a:r>
              <a:rPr lang="en-GB" dirty="0"/>
              <a:t>Ms. Cynthia </a:t>
            </a:r>
            <a:r>
              <a:rPr lang="en-GB" dirty="0" err="1"/>
              <a:t>Fosuah</a:t>
            </a:r>
            <a:r>
              <a:rPr lang="en-GB" dirty="0"/>
              <a:t> - World Vision Ghana</a:t>
            </a:r>
          </a:p>
          <a:p>
            <a:r>
              <a:rPr lang="en-GB" dirty="0" err="1"/>
              <a:t>Dr.</a:t>
            </a:r>
            <a:r>
              <a:rPr lang="en-GB" dirty="0"/>
              <a:t> Ben Tidwell - World Vision U.S.</a:t>
            </a:r>
          </a:p>
          <a:p>
            <a:endParaRPr lang="en-GB" dirty="0"/>
          </a:p>
          <a:p>
            <a:endParaRPr lang="en-GB" dirty="0"/>
          </a:p>
        </p:txBody>
      </p:sp>
      <p:pic>
        <p:nvPicPr>
          <p:cNvPr id="5" name="Picture 4">
            <a:extLst>
              <a:ext uri="{FF2B5EF4-FFF2-40B4-BE49-F238E27FC236}">
                <a16:creationId xmlns:a16="http://schemas.microsoft.com/office/drawing/2014/main" id="{A9AAA162-D4E0-2D94-BCD9-0FE238CB0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4777" y="5377931"/>
            <a:ext cx="491223" cy="1117792"/>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ADE2D0DE-5FCD-F00B-50FE-6AB5E276BB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5015" y="5891374"/>
            <a:ext cx="2439147" cy="490376"/>
          </a:xfrm>
          <a:prstGeom prst="rect">
            <a:avLst/>
          </a:prstGeom>
        </p:spPr>
      </p:pic>
      <p:pic>
        <p:nvPicPr>
          <p:cNvPr id="2" name="Picture 1">
            <a:extLst>
              <a:ext uri="{FF2B5EF4-FFF2-40B4-BE49-F238E27FC236}">
                <a16:creationId xmlns:a16="http://schemas.microsoft.com/office/drawing/2014/main" id="{032E50ED-7063-8D9A-0CD0-E09A324648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87970" y="5367876"/>
            <a:ext cx="1117792" cy="1117792"/>
          </a:xfrm>
          <a:prstGeom prst="rect">
            <a:avLst/>
          </a:prstGeom>
        </p:spPr>
      </p:pic>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6054CC4C-8C07-661A-C0E1-71F4183A6D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90" t="8556" r="24181" b="37788"/>
          <a:stretch>
            <a:fillRect/>
          </a:stretch>
        </p:blipFill>
        <p:spPr bwMode="auto">
          <a:xfrm>
            <a:off x="388743" y="839877"/>
            <a:ext cx="2286000" cy="22482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97231B5-B07C-C53E-584C-DC428E093E5D}"/>
              </a:ext>
            </a:extLst>
          </p:cNvPr>
          <p:cNvSpPr txBox="1"/>
          <p:nvPr/>
        </p:nvSpPr>
        <p:spPr>
          <a:xfrm>
            <a:off x="346282" y="3146021"/>
            <a:ext cx="3421295" cy="646331"/>
          </a:xfrm>
          <a:prstGeom prst="rect">
            <a:avLst/>
          </a:prstGeom>
          <a:noFill/>
        </p:spPr>
        <p:txBody>
          <a:bodyPr wrap="square" rtlCol="0">
            <a:spAutoFit/>
          </a:bodyPr>
          <a:lstStyle/>
          <a:p>
            <a:r>
              <a:rPr lang="en-GB" b="1" dirty="0" err="1">
                <a:solidFill>
                  <a:schemeClr val="bg1"/>
                </a:solidFill>
                <a:latin typeface="Quicksand"/>
              </a:rPr>
              <a:t>Dr.</a:t>
            </a:r>
            <a:r>
              <a:rPr lang="en-GB" b="1" dirty="0">
                <a:solidFill>
                  <a:schemeClr val="bg1"/>
                </a:solidFill>
                <a:latin typeface="Quicksand"/>
              </a:rPr>
              <a:t> Om Prasad Gautam</a:t>
            </a:r>
          </a:p>
          <a:p>
            <a:r>
              <a:rPr lang="en-GB" dirty="0">
                <a:solidFill>
                  <a:schemeClr val="bg1"/>
                </a:solidFill>
                <a:latin typeface="Quicksand"/>
              </a:rPr>
              <a:t>WaterAid UK</a:t>
            </a:r>
          </a:p>
        </p:txBody>
      </p:sp>
      <p:pic>
        <p:nvPicPr>
          <p:cNvPr id="4" name="Picture 3">
            <a:extLst>
              <a:ext uri="{FF2B5EF4-FFF2-40B4-BE49-F238E27FC236}">
                <a16:creationId xmlns:a16="http://schemas.microsoft.com/office/drawing/2014/main" id="{F018D635-0FB0-725A-B6EA-C4DB3CAF016E}"/>
              </a:ext>
            </a:extLst>
          </p:cNvPr>
          <p:cNvPicPr>
            <a:picLocks noChangeAspect="1"/>
          </p:cNvPicPr>
          <p:nvPr/>
        </p:nvPicPr>
        <p:blipFill>
          <a:blip r:embed="rId4"/>
          <a:stretch>
            <a:fillRect/>
          </a:stretch>
        </p:blipFill>
        <p:spPr>
          <a:xfrm>
            <a:off x="5989345" y="834648"/>
            <a:ext cx="1957831" cy="2249424"/>
          </a:xfrm>
          <a:prstGeom prst="rect">
            <a:avLst/>
          </a:prstGeom>
        </p:spPr>
      </p:pic>
      <p:sp>
        <p:nvSpPr>
          <p:cNvPr id="5" name="TextBox 4">
            <a:extLst>
              <a:ext uri="{FF2B5EF4-FFF2-40B4-BE49-F238E27FC236}">
                <a16:creationId xmlns:a16="http://schemas.microsoft.com/office/drawing/2014/main" id="{2C517FF7-E20B-9065-45E3-0283BD0490BF}"/>
              </a:ext>
            </a:extLst>
          </p:cNvPr>
          <p:cNvSpPr txBox="1"/>
          <p:nvPr/>
        </p:nvSpPr>
        <p:spPr>
          <a:xfrm>
            <a:off x="5913813" y="3146021"/>
            <a:ext cx="3421295" cy="646331"/>
          </a:xfrm>
          <a:prstGeom prst="rect">
            <a:avLst/>
          </a:prstGeom>
          <a:noFill/>
        </p:spPr>
        <p:txBody>
          <a:bodyPr wrap="square" rtlCol="0">
            <a:spAutoFit/>
          </a:bodyPr>
          <a:lstStyle/>
          <a:p>
            <a:r>
              <a:rPr lang="en-GB" b="1" dirty="0">
                <a:solidFill>
                  <a:schemeClr val="bg1"/>
                </a:solidFill>
                <a:latin typeface="Quicksand"/>
              </a:rPr>
              <a:t>Ms. Cynthia Fosuah </a:t>
            </a:r>
          </a:p>
          <a:p>
            <a:r>
              <a:rPr lang="en-GB" dirty="0">
                <a:solidFill>
                  <a:schemeClr val="bg1"/>
                </a:solidFill>
                <a:latin typeface="Quicksand"/>
              </a:rPr>
              <a:t>World Vision Ghana</a:t>
            </a:r>
          </a:p>
        </p:txBody>
      </p:sp>
      <p:pic>
        <p:nvPicPr>
          <p:cNvPr id="7" name="Picture 6" descr="A person smiling for the camera&#10;&#10;Description automatically generated with low confidence">
            <a:extLst>
              <a:ext uri="{FF2B5EF4-FFF2-40B4-BE49-F238E27FC236}">
                <a16:creationId xmlns:a16="http://schemas.microsoft.com/office/drawing/2014/main" id="{FC2002E8-7168-015B-BF0C-23BE565251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9044" y="819824"/>
            <a:ext cx="2286000" cy="2279072"/>
          </a:xfrm>
          <a:prstGeom prst="rect">
            <a:avLst/>
          </a:prstGeom>
        </p:spPr>
      </p:pic>
      <p:sp>
        <p:nvSpPr>
          <p:cNvPr id="9" name="TextBox 8">
            <a:extLst>
              <a:ext uri="{FF2B5EF4-FFF2-40B4-BE49-F238E27FC236}">
                <a16:creationId xmlns:a16="http://schemas.microsoft.com/office/drawing/2014/main" id="{1F4E779E-CF85-5C29-DAA8-7F27711C42D1}"/>
              </a:ext>
            </a:extLst>
          </p:cNvPr>
          <p:cNvSpPr txBox="1"/>
          <p:nvPr/>
        </p:nvSpPr>
        <p:spPr>
          <a:xfrm>
            <a:off x="3130048" y="3131138"/>
            <a:ext cx="3421295" cy="646331"/>
          </a:xfrm>
          <a:prstGeom prst="rect">
            <a:avLst/>
          </a:prstGeom>
          <a:noFill/>
        </p:spPr>
        <p:txBody>
          <a:bodyPr wrap="square" rtlCol="0">
            <a:spAutoFit/>
          </a:bodyPr>
          <a:lstStyle/>
          <a:p>
            <a:r>
              <a:rPr lang="en-GB" b="1" dirty="0">
                <a:solidFill>
                  <a:schemeClr val="bg1"/>
                </a:solidFill>
                <a:latin typeface="Quicksand"/>
              </a:rPr>
              <a:t>Ms. Sidney Shea</a:t>
            </a:r>
          </a:p>
          <a:p>
            <a:r>
              <a:rPr lang="en-GB" dirty="0">
                <a:solidFill>
                  <a:schemeClr val="bg1"/>
                </a:solidFill>
                <a:latin typeface="Quicksand"/>
              </a:rPr>
              <a:t>World Vision U.S.</a:t>
            </a:r>
          </a:p>
        </p:txBody>
      </p:sp>
      <p:sp>
        <p:nvSpPr>
          <p:cNvPr id="14" name="TextBox 13">
            <a:extLst>
              <a:ext uri="{FF2B5EF4-FFF2-40B4-BE49-F238E27FC236}">
                <a16:creationId xmlns:a16="http://schemas.microsoft.com/office/drawing/2014/main" id="{E20604D3-A94D-3C21-D087-1136621F80F8}"/>
              </a:ext>
            </a:extLst>
          </p:cNvPr>
          <p:cNvSpPr txBox="1"/>
          <p:nvPr/>
        </p:nvSpPr>
        <p:spPr>
          <a:xfrm>
            <a:off x="388743" y="350548"/>
            <a:ext cx="3421295" cy="369332"/>
          </a:xfrm>
          <a:prstGeom prst="rect">
            <a:avLst/>
          </a:prstGeom>
          <a:noFill/>
        </p:spPr>
        <p:txBody>
          <a:bodyPr wrap="square" rtlCol="0">
            <a:spAutoFit/>
          </a:bodyPr>
          <a:lstStyle/>
          <a:p>
            <a:r>
              <a:rPr lang="en-GB" b="1" dirty="0">
                <a:solidFill>
                  <a:schemeClr val="bg1"/>
                </a:solidFill>
                <a:latin typeface="Quicksand"/>
              </a:rPr>
              <a:t>Presenters</a:t>
            </a:r>
          </a:p>
        </p:txBody>
      </p:sp>
      <p:sp>
        <p:nvSpPr>
          <p:cNvPr id="15" name="TextBox 14">
            <a:extLst>
              <a:ext uri="{FF2B5EF4-FFF2-40B4-BE49-F238E27FC236}">
                <a16:creationId xmlns:a16="http://schemas.microsoft.com/office/drawing/2014/main" id="{40992D75-DBE2-CDCE-0A7C-8702AE3D6C6A}"/>
              </a:ext>
            </a:extLst>
          </p:cNvPr>
          <p:cNvSpPr txBox="1"/>
          <p:nvPr/>
        </p:nvSpPr>
        <p:spPr>
          <a:xfrm>
            <a:off x="9335108" y="246282"/>
            <a:ext cx="3421295" cy="369332"/>
          </a:xfrm>
          <a:prstGeom prst="rect">
            <a:avLst/>
          </a:prstGeom>
          <a:noFill/>
        </p:spPr>
        <p:txBody>
          <a:bodyPr wrap="square" rtlCol="0">
            <a:spAutoFit/>
          </a:bodyPr>
          <a:lstStyle/>
          <a:p>
            <a:r>
              <a:rPr lang="en-GB" b="1" dirty="0">
                <a:solidFill>
                  <a:schemeClr val="bg1"/>
                </a:solidFill>
                <a:latin typeface="Quicksand"/>
              </a:rPr>
              <a:t>Moderator</a:t>
            </a:r>
          </a:p>
        </p:txBody>
      </p:sp>
      <p:sp>
        <p:nvSpPr>
          <p:cNvPr id="16" name="TextBox 15">
            <a:extLst>
              <a:ext uri="{FF2B5EF4-FFF2-40B4-BE49-F238E27FC236}">
                <a16:creationId xmlns:a16="http://schemas.microsoft.com/office/drawing/2014/main" id="{EBB898CF-F1AA-7414-3E14-DB72B519058F}"/>
              </a:ext>
            </a:extLst>
          </p:cNvPr>
          <p:cNvSpPr txBox="1"/>
          <p:nvPr/>
        </p:nvSpPr>
        <p:spPr>
          <a:xfrm>
            <a:off x="9335109" y="3252069"/>
            <a:ext cx="3421295" cy="646331"/>
          </a:xfrm>
          <a:prstGeom prst="rect">
            <a:avLst/>
          </a:prstGeom>
          <a:noFill/>
        </p:spPr>
        <p:txBody>
          <a:bodyPr wrap="square" rtlCol="0">
            <a:spAutoFit/>
          </a:bodyPr>
          <a:lstStyle/>
          <a:p>
            <a:r>
              <a:rPr lang="en-GB" b="1" dirty="0" err="1">
                <a:solidFill>
                  <a:schemeClr val="bg1"/>
                </a:solidFill>
                <a:latin typeface="Quicksand"/>
              </a:rPr>
              <a:t>Dr.</a:t>
            </a:r>
            <a:r>
              <a:rPr lang="en-GB" b="1" dirty="0">
                <a:solidFill>
                  <a:schemeClr val="bg1"/>
                </a:solidFill>
                <a:latin typeface="Quicksand"/>
              </a:rPr>
              <a:t> Ben Tidwell</a:t>
            </a:r>
          </a:p>
          <a:p>
            <a:r>
              <a:rPr lang="en-GB" dirty="0">
                <a:solidFill>
                  <a:schemeClr val="bg1"/>
                </a:solidFill>
                <a:latin typeface="Quicksand"/>
              </a:rPr>
              <a:t>World Vision U.S.</a:t>
            </a:r>
          </a:p>
        </p:txBody>
      </p:sp>
      <p:pic>
        <p:nvPicPr>
          <p:cNvPr id="19" name="Picture 18" descr="A person smiling for the camera&#10;&#10;Description automatically generated with medium confidence">
            <a:extLst>
              <a:ext uri="{FF2B5EF4-FFF2-40B4-BE49-F238E27FC236}">
                <a16:creationId xmlns:a16="http://schemas.microsoft.com/office/drawing/2014/main" id="{63B1A33B-477C-074A-DEB9-D2070829AFBA}"/>
              </a:ext>
            </a:extLst>
          </p:cNvPr>
          <p:cNvPicPr>
            <a:picLocks noChangeAspect="1"/>
          </p:cNvPicPr>
          <p:nvPr/>
        </p:nvPicPr>
        <p:blipFill rotWithShape="1">
          <a:blip r:embed="rId6">
            <a:extLst>
              <a:ext uri="{28A0092B-C50C-407E-A947-70E740481C1C}">
                <a14:useLocalDpi xmlns:a14="http://schemas.microsoft.com/office/drawing/2010/main" val="0"/>
              </a:ext>
            </a:extLst>
          </a:blip>
          <a:srcRect l="419" t="2458" r="-419" b="12058"/>
          <a:stretch/>
        </p:blipFill>
        <p:spPr>
          <a:xfrm>
            <a:off x="9350645" y="751858"/>
            <a:ext cx="2249424" cy="2249424"/>
          </a:xfrm>
          <a:prstGeom prst="rect">
            <a:avLst/>
          </a:prstGeom>
        </p:spPr>
      </p:pic>
      <p:pic>
        <p:nvPicPr>
          <p:cNvPr id="8" name="Picture 7" descr="A person wearing glasses and a scarf&#10;&#10;Description automatically generated">
            <a:extLst>
              <a:ext uri="{FF2B5EF4-FFF2-40B4-BE49-F238E27FC236}">
                <a16:creationId xmlns:a16="http://schemas.microsoft.com/office/drawing/2014/main" id="{E7651A0F-7AA9-2B1A-E6F0-764CD18A886F}"/>
              </a:ext>
            </a:extLst>
          </p:cNvPr>
          <p:cNvPicPr>
            <a:picLocks noChangeAspect="1"/>
          </p:cNvPicPr>
          <p:nvPr/>
        </p:nvPicPr>
        <p:blipFill rotWithShape="1">
          <a:blip r:embed="rId7">
            <a:extLst>
              <a:ext uri="{28A0092B-C50C-407E-A947-70E740481C1C}">
                <a14:useLocalDpi xmlns:a14="http://schemas.microsoft.com/office/drawing/2010/main" val="0"/>
              </a:ext>
            </a:extLst>
          </a:blip>
          <a:srcRect t="1266" b="24868"/>
          <a:stretch/>
        </p:blipFill>
        <p:spPr>
          <a:xfrm>
            <a:off x="1876614" y="3898400"/>
            <a:ext cx="2194560" cy="2194560"/>
          </a:xfrm>
          <a:prstGeom prst="rect">
            <a:avLst/>
          </a:prstGeom>
        </p:spPr>
      </p:pic>
      <p:sp>
        <p:nvSpPr>
          <p:cNvPr id="10" name="TextBox 9">
            <a:extLst>
              <a:ext uri="{FF2B5EF4-FFF2-40B4-BE49-F238E27FC236}">
                <a16:creationId xmlns:a16="http://schemas.microsoft.com/office/drawing/2014/main" id="{637E51C2-D221-B3F8-1A90-427587FE7BBC}"/>
              </a:ext>
            </a:extLst>
          </p:cNvPr>
          <p:cNvSpPr txBox="1"/>
          <p:nvPr/>
        </p:nvSpPr>
        <p:spPr>
          <a:xfrm>
            <a:off x="1876614" y="6122911"/>
            <a:ext cx="3421295" cy="646331"/>
          </a:xfrm>
          <a:prstGeom prst="rect">
            <a:avLst/>
          </a:prstGeom>
          <a:noFill/>
        </p:spPr>
        <p:txBody>
          <a:bodyPr wrap="square" rtlCol="0">
            <a:spAutoFit/>
          </a:bodyPr>
          <a:lstStyle/>
          <a:p>
            <a:r>
              <a:rPr lang="en-GB" b="1" dirty="0">
                <a:solidFill>
                  <a:schemeClr val="bg1"/>
                </a:solidFill>
                <a:latin typeface="Quicksand"/>
              </a:rPr>
              <a:t>Ms. Esther Shaylor</a:t>
            </a:r>
          </a:p>
          <a:p>
            <a:r>
              <a:rPr lang="en-GB" dirty="0">
                <a:solidFill>
                  <a:schemeClr val="bg1"/>
                </a:solidFill>
                <a:latin typeface="Quicksand"/>
              </a:rPr>
              <a:t>UNICEF</a:t>
            </a:r>
          </a:p>
        </p:txBody>
      </p:sp>
      <p:sp>
        <p:nvSpPr>
          <p:cNvPr id="11" name="TextBox 10">
            <a:extLst>
              <a:ext uri="{FF2B5EF4-FFF2-40B4-BE49-F238E27FC236}">
                <a16:creationId xmlns:a16="http://schemas.microsoft.com/office/drawing/2014/main" id="{A915576B-FC45-A888-5174-35C4DCAC534A}"/>
              </a:ext>
            </a:extLst>
          </p:cNvPr>
          <p:cNvSpPr txBox="1"/>
          <p:nvPr/>
        </p:nvSpPr>
        <p:spPr>
          <a:xfrm>
            <a:off x="4920585" y="6095718"/>
            <a:ext cx="3421295" cy="646331"/>
          </a:xfrm>
          <a:prstGeom prst="rect">
            <a:avLst/>
          </a:prstGeom>
          <a:noFill/>
        </p:spPr>
        <p:txBody>
          <a:bodyPr wrap="square" rtlCol="0">
            <a:spAutoFit/>
          </a:bodyPr>
          <a:lstStyle/>
          <a:p>
            <a:r>
              <a:rPr lang="en-GB" b="1" dirty="0">
                <a:solidFill>
                  <a:schemeClr val="bg1"/>
                </a:solidFill>
                <a:latin typeface="Quicksand"/>
              </a:rPr>
              <a:t>Mr. Robel Wamisho </a:t>
            </a:r>
          </a:p>
          <a:p>
            <a:r>
              <a:rPr lang="en-GB" dirty="0">
                <a:solidFill>
                  <a:schemeClr val="bg1"/>
                </a:solidFill>
                <a:latin typeface="Quicksand"/>
              </a:rPr>
              <a:t>World Vision Ghana</a:t>
            </a:r>
          </a:p>
        </p:txBody>
      </p:sp>
      <p:pic>
        <p:nvPicPr>
          <p:cNvPr id="13" name="Picture 12">
            <a:extLst>
              <a:ext uri="{FF2B5EF4-FFF2-40B4-BE49-F238E27FC236}">
                <a16:creationId xmlns:a16="http://schemas.microsoft.com/office/drawing/2014/main" id="{623534D3-0531-5A8A-99FB-415CE9622E5A}"/>
              </a:ext>
            </a:extLst>
          </p:cNvPr>
          <p:cNvPicPr>
            <a:picLocks noChangeAspect="1"/>
          </p:cNvPicPr>
          <p:nvPr/>
        </p:nvPicPr>
        <p:blipFill rotWithShape="1">
          <a:blip r:embed="rId8"/>
          <a:srcRect t="12500" b="12500"/>
          <a:stretch/>
        </p:blipFill>
        <p:spPr>
          <a:xfrm>
            <a:off x="4962626" y="3898400"/>
            <a:ext cx="2194560" cy="2194560"/>
          </a:xfrm>
          <a:prstGeom prst="rect">
            <a:avLst/>
          </a:prstGeom>
        </p:spPr>
      </p:pic>
    </p:spTree>
    <p:extLst>
      <p:ext uri="{BB962C8B-B14F-4D97-AF65-F5344CB8AC3E}">
        <p14:creationId xmlns:p14="http://schemas.microsoft.com/office/powerpoint/2010/main" val="243137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2E55-2C35-4015-82A6-4A17B5AFF3AC}"/>
              </a:ext>
            </a:extLst>
          </p:cNvPr>
          <p:cNvSpPr>
            <a:spLocks noGrp="1"/>
          </p:cNvSpPr>
          <p:nvPr>
            <p:ph type="title"/>
          </p:nvPr>
        </p:nvSpPr>
        <p:spPr>
          <a:xfrm>
            <a:off x="523241" y="669925"/>
            <a:ext cx="10703150" cy="1325563"/>
          </a:xfrm>
        </p:spPr>
        <p:txBody>
          <a:bodyPr>
            <a:normAutofit/>
          </a:bodyPr>
          <a:lstStyle/>
          <a:p>
            <a:pPr algn="ctr"/>
            <a:r>
              <a:rPr lang="en-GB" sz="5400" dirty="0" err="1"/>
              <a:t>Mentimeter</a:t>
            </a:r>
            <a:endParaRPr lang="en-GB" sz="5400" dirty="0"/>
          </a:p>
        </p:txBody>
      </p:sp>
      <p:pic>
        <p:nvPicPr>
          <p:cNvPr id="5" name="Picture 4" descr="Qr code&#10;&#10;Description automatically generated">
            <a:extLst>
              <a:ext uri="{FF2B5EF4-FFF2-40B4-BE49-F238E27FC236}">
                <a16:creationId xmlns:a16="http://schemas.microsoft.com/office/drawing/2014/main" id="{DE910910-C127-D757-8E6F-BDC48FE35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5534" y="1768216"/>
            <a:ext cx="3714750" cy="3714750"/>
          </a:xfrm>
          <a:prstGeom prst="rect">
            <a:avLst/>
          </a:prstGeom>
        </p:spPr>
      </p:pic>
      <p:sp>
        <p:nvSpPr>
          <p:cNvPr id="4" name="TextBox 3">
            <a:extLst>
              <a:ext uri="{FF2B5EF4-FFF2-40B4-BE49-F238E27FC236}">
                <a16:creationId xmlns:a16="http://schemas.microsoft.com/office/drawing/2014/main" id="{8B68F52E-1FB7-6254-6BB4-270E81C70B6C}"/>
              </a:ext>
            </a:extLst>
          </p:cNvPr>
          <p:cNvSpPr txBox="1"/>
          <p:nvPr/>
        </p:nvSpPr>
        <p:spPr>
          <a:xfrm>
            <a:off x="3731172" y="5482966"/>
            <a:ext cx="4729655" cy="769441"/>
          </a:xfrm>
          <a:prstGeom prst="rect">
            <a:avLst/>
          </a:prstGeom>
          <a:noFill/>
        </p:spPr>
        <p:txBody>
          <a:bodyPr wrap="square" rtlCol="0">
            <a:spAutoFit/>
          </a:bodyPr>
          <a:lstStyle/>
          <a:p>
            <a:pPr algn="ctr"/>
            <a:r>
              <a:rPr lang="en-US" sz="4400" b="1" i="0" dirty="0">
                <a:solidFill>
                  <a:schemeClr val="bg2"/>
                </a:solidFill>
                <a:effectLst/>
                <a:latin typeface="Quicksand"/>
              </a:rPr>
              <a:t>Code: 1260 6246</a:t>
            </a:r>
            <a:endParaRPr lang="en-US" sz="4400" dirty="0">
              <a:solidFill>
                <a:schemeClr val="bg2"/>
              </a:solidFill>
              <a:latin typeface="Quicksand"/>
            </a:endParaRPr>
          </a:p>
        </p:txBody>
      </p:sp>
    </p:spTree>
    <p:extLst>
      <p:ext uri="{BB962C8B-B14F-4D97-AF65-F5344CB8AC3E}">
        <p14:creationId xmlns:p14="http://schemas.microsoft.com/office/powerpoint/2010/main" val="292949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0" y="0"/>
            <a:ext cx="91702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p:cNvSpPr>
            <a:spLocks noGrp="1"/>
          </p:cNvSpPr>
          <p:nvPr>
            <p:ph type="title"/>
          </p:nvPr>
        </p:nvSpPr>
        <p:spPr>
          <a:xfrm>
            <a:off x="1098551" y="226485"/>
            <a:ext cx="10337800" cy="865716"/>
          </a:xfrm>
        </p:spPr>
        <p:txBody>
          <a:bodyPr/>
          <a:lstStyle/>
          <a:p>
            <a:r>
              <a:rPr lang="en-ID" sz="3200" dirty="0">
                <a:latin typeface="Quicksand"/>
              </a:rPr>
              <a:t> Sidney Shea, World Vision U.S.</a:t>
            </a:r>
          </a:p>
        </p:txBody>
      </p:sp>
      <p:sp>
        <p:nvSpPr>
          <p:cNvPr id="10" name="Text Placeholder 9"/>
          <p:cNvSpPr>
            <a:spLocks noGrp="1"/>
          </p:cNvSpPr>
          <p:nvPr>
            <p:ph type="body" sz="quarter" idx="10"/>
          </p:nvPr>
        </p:nvSpPr>
        <p:spPr>
          <a:xfrm>
            <a:off x="1191704" y="2525250"/>
            <a:ext cx="7065352" cy="1807498"/>
          </a:xfrm>
        </p:spPr>
        <p:txBody>
          <a:bodyPr/>
          <a:lstStyle/>
          <a:p>
            <a:pPr marL="0" indent="0" algn="just">
              <a:buNone/>
            </a:pPr>
            <a:r>
              <a:rPr lang="en-US" sz="2133" dirty="0">
                <a:solidFill>
                  <a:schemeClr val="tx1"/>
                </a:solidFill>
                <a:latin typeface="Quicksand"/>
              </a:rPr>
              <a:t>In her role as a WASH Fellow, Sidney supports the global WASH portfolio through a variety of programming lenses, including gender equality and social inclusion, market-based sanitation and hygiene, and behavior change capacity building. She has most recently been supporting the development, roll-out, and assessment of World Vision’s WASH behavior-change toolkit.</a:t>
            </a:r>
            <a:endParaRPr lang="en-US" sz="2133" dirty="0">
              <a:solidFill>
                <a:schemeClr val="tx1"/>
              </a:solidFill>
            </a:endParaRPr>
          </a:p>
        </p:txBody>
      </p:sp>
      <p:pic>
        <p:nvPicPr>
          <p:cNvPr id="6" name="Picture 5" descr="A person smiling for the camera&#10;&#10;Description automatically generated with low confidence">
            <a:extLst>
              <a:ext uri="{FF2B5EF4-FFF2-40B4-BE49-F238E27FC236}">
                <a16:creationId xmlns:a16="http://schemas.microsoft.com/office/drawing/2014/main" id="{825A4286-9655-E114-E227-1860C72AB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1736" y="1936840"/>
            <a:ext cx="2993391" cy="2984319"/>
          </a:xfrm>
          <a:prstGeom prst="rect">
            <a:avLst/>
          </a:prstGeom>
        </p:spPr>
      </p:pic>
    </p:spTree>
    <p:extLst>
      <p:ext uri="{BB962C8B-B14F-4D97-AF65-F5344CB8AC3E}">
        <p14:creationId xmlns:p14="http://schemas.microsoft.com/office/powerpoint/2010/main" val="157972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12737" y="2173178"/>
            <a:ext cx="6950801" cy="1655762"/>
          </a:xfrm>
        </p:spPr>
        <p:txBody>
          <a:bodyPr>
            <a:normAutofit/>
          </a:bodyPr>
          <a:lstStyle/>
          <a:p>
            <a:r>
              <a:rPr lang="en-GB" dirty="0"/>
              <a:t>World Vision’s </a:t>
            </a:r>
            <a:r>
              <a:rPr lang="en-GB" dirty="0" err="1"/>
              <a:t>RapidBCD</a:t>
            </a:r>
            <a:r>
              <a:rPr lang="en-GB" dirty="0"/>
              <a:t> Toolkit</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299795" y="4010600"/>
            <a:ext cx="7034432" cy="1127847"/>
          </a:xfrm>
        </p:spPr>
        <p:txBody>
          <a:bodyPr/>
          <a:lstStyle/>
          <a:p>
            <a:r>
              <a:rPr lang="en-US" sz="2400" dirty="0"/>
              <a:t>Essential tools for effective, contextualized behavior change at scale</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Sidney Shea - World Vision U.S.</a:t>
            </a:r>
          </a:p>
          <a:p>
            <a:endParaRPr lang="en-GB" dirty="0"/>
          </a:p>
          <a:p>
            <a:endParaRPr lang="en-GB" dirty="0"/>
          </a:p>
        </p:txBody>
      </p:sp>
      <p:pic>
        <p:nvPicPr>
          <p:cNvPr id="9" name="Picture 8" descr="Shape&#10;&#10;Description automatically generated with medium confidence">
            <a:extLst>
              <a:ext uri="{FF2B5EF4-FFF2-40B4-BE49-F238E27FC236}">
                <a16:creationId xmlns:a16="http://schemas.microsoft.com/office/drawing/2014/main" id="{ADE2D0DE-5FCD-F00B-50FE-6AB5E276B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015" y="5891374"/>
            <a:ext cx="2439147" cy="490376"/>
          </a:xfrm>
          <a:prstGeom prst="rect">
            <a:avLst/>
          </a:prstGeom>
        </p:spPr>
      </p:pic>
    </p:spTree>
    <p:extLst>
      <p:ext uri="{BB962C8B-B14F-4D97-AF65-F5344CB8AC3E}">
        <p14:creationId xmlns:p14="http://schemas.microsoft.com/office/powerpoint/2010/main" val="878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p:txBody>
          <a:bodyPr/>
          <a:lstStyle/>
          <a:p>
            <a:pPr lvl="0"/>
            <a:endParaRPr lang="en-GB" noProof="0"/>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t>Background</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p:txBody>
          <a:bodyPr/>
          <a:lstStyle/>
          <a:p>
            <a:pPr>
              <a:lnSpc>
                <a:spcPct val="100000"/>
              </a:lnSpc>
            </a:pPr>
            <a:r>
              <a:rPr lang="en-US" sz="2400" dirty="0"/>
              <a:t>Lots of behavior change research</a:t>
            </a:r>
          </a:p>
          <a:p>
            <a:pPr>
              <a:lnSpc>
                <a:spcPct val="100000"/>
              </a:lnSpc>
            </a:pPr>
            <a:r>
              <a:rPr lang="en-US" sz="2400" dirty="0"/>
              <a:t>Hard to apply</a:t>
            </a:r>
          </a:p>
          <a:p>
            <a:pPr>
              <a:lnSpc>
                <a:spcPct val="100000"/>
              </a:lnSpc>
            </a:pPr>
            <a:r>
              <a:rPr lang="en-US" sz="2400" dirty="0"/>
              <a:t>Time consuming and costly</a:t>
            </a:r>
          </a:p>
          <a:p>
            <a:pPr>
              <a:lnSpc>
                <a:spcPct val="100000"/>
              </a:lnSpc>
            </a:pPr>
            <a:r>
              <a:rPr lang="en-US" sz="2400" dirty="0"/>
              <a:t>Burdensome on field staff</a:t>
            </a:r>
          </a:p>
          <a:p>
            <a:pPr>
              <a:lnSpc>
                <a:spcPct val="100000"/>
              </a:lnSpc>
            </a:pPr>
            <a:r>
              <a:rPr lang="en-US" sz="2400" dirty="0"/>
              <a:t>Unclear how to adapt across contexts</a:t>
            </a:r>
          </a:p>
          <a:p>
            <a:pPr>
              <a:lnSpc>
                <a:spcPct val="100000"/>
              </a:lnSpc>
            </a:pPr>
            <a:r>
              <a:rPr lang="en-US" sz="2400" dirty="0"/>
              <a:t>Need for behavior change tools that can apply to a wide set of behaviors, can be contextualized, and are scalable </a:t>
            </a:r>
          </a:p>
          <a:p>
            <a:endParaRPr lang="en-GB" dirty="0"/>
          </a:p>
        </p:txBody>
      </p:sp>
    </p:spTree>
    <p:extLst>
      <p:ext uri="{BB962C8B-B14F-4D97-AF65-F5344CB8AC3E}">
        <p14:creationId xmlns:p14="http://schemas.microsoft.com/office/powerpoint/2010/main" val="2949070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t>World Vision’s </a:t>
            </a:r>
            <a:r>
              <a:rPr lang="en-GB" dirty="0" err="1"/>
              <a:t>RapidBCD</a:t>
            </a:r>
            <a:r>
              <a:rPr lang="en-GB" dirty="0"/>
              <a:t> Toolkit</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p:txBody>
          <a:bodyPr>
            <a:normAutofit/>
          </a:bodyPr>
          <a:lstStyle/>
          <a:p>
            <a:pPr marL="457200" indent="-457200">
              <a:buFont typeface="+mj-lt"/>
              <a:buAutoNum type="arabicPeriod"/>
            </a:pPr>
            <a:r>
              <a:rPr lang="en-US" sz="2800" dirty="0"/>
              <a:t>Behavior Change Implementation Guidance</a:t>
            </a:r>
          </a:p>
          <a:p>
            <a:pPr marL="457200" indent="-457200">
              <a:buFont typeface="+mj-lt"/>
              <a:buAutoNum type="arabicPeriod"/>
            </a:pPr>
            <a:r>
              <a:rPr lang="en-US" sz="2800" dirty="0" err="1"/>
              <a:t>RapidBCD</a:t>
            </a:r>
            <a:r>
              <a:rPr lang="en-US" sz="2800" dirty="0"/>
              <a:t> (behavior centered design) tool</a:t>
            </a:r>
          </a:p>
          <a:p>
            <a:pPr marL="457200" indent="-457200">
              <a:buFont typeface="+mj-lt"/>
              <a:buAutoNum type="arabicPeriod"/>
            </a:pPr>
            <a:r>
              <a:rPr lang="en-US" sz="2800" dirty="0"/>
              <a:t>Four behavior specific guides</a:t>
            </a:r>
          </a:p>
          <a:p>
            <a:pPr marL="622300" lvl="1" indent="-174625"/>
            <a:r>
              <a:rPr lang="en-US" sz="2400" dirty="0"/>
              <a:t>Breakdown of behavior</a:t>
            </a:r>
          </a:p>
          <a:p>
            <a:pPr marL="622300" lvl="1" indent="-174625"/>
            <a:r>
              <a:rPr lang="en-US" sz="2400" dirty="0"/>
              <a:t>Interventions mapped to </a:t>
            </a:r>
            <a:r>
              <a:rPr lang="en-US" sz="2400" dirty="0" err="1"/>
              <a:t>RapidBCD</a:t>
            </a:r>
            <a:r>
              <a:rPr lang="en-US" sz="2400" dirty="0"/>
              <a:t> tool</a:t>
            </a:r>
          </a:p>
          <a:p>
            <a:pPr marL="457200" indent="-457200">
              <a:buFont typeface="+mj-lt"/>
              <a:buAutoNum type="arabicPeriod"/>
            </a:pPr>
            <a:r>
              <a:rPr lang="en-US" sz="2800" dirty="0"/>
              <a:t>Formative research flowchart</a:t>
            </a:r>
          </a:p>
          <a:p>
            <a:endParaRPr lang="en-GB" sz="2800" dirty="0"/>
          </a:p>
        </p:txBody>
      </p:sp>
      <p:grpSp>
        <p:nvGrpSpPr>
          <p:cNvPr id="15" name="Group 14">
            <a:extLst>
              <a:ext uri="{FF2B5EF4-FFF2-40B4-BE49-F238E27FC236}">
                <a16:creationId xmlns:a16="http://schemas.microsoft.com/office/drawing/2014/main" id="{4A823FF9-24D2-9BAE-7BAE-F3B9D5346D06}"/>
              </a:ext>
            </a:extLst>
          </p:cNvPr>
          <p:cNvGrpSpPr/>
          <p:nvPr/>
        </p:nvGrpSpPr>
        <p:grpSpPr>
          <a:xfrm rot="20350567">
            <a:off x="7986293" y="1462946"/>
            <a:ext cx="3867689" cy="4866525"/>
            <a:chOff x="-56885" y="6531933"/>
            <a:chExt cx="2660926" cy="3348114"/>
          </a:xfrm>
        </p:grpSpPr>
        <p:pic>
          <p:nvPicPr>
            <p:cNvPr id="16" name="Graphic 15" descr="Briefcase outline">
              <a:extLst>
                <a:ext uri="{FF2B5EF4-FFF2-40B4-BE49-F238E27FC236}">
                  <a16:creationId xmlns:a16="http://schemas.microsoft.com/office/drawing/2014/main" id="{7FF8A1AC-307B-13CF-756B-53C7ED84C95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885" y="6531933"/>
              <a:ext cx="2660926" cy="3348114"/>
            </a:xfrm>
            <a:prstGeom prst="rect">
              <a:avLst/>
            </a:prstGeom>
          </p:spPr>
        </p:pic>
        <p:sp>
          <p:nvSpPr>
            <p:cNvPr id="17" name="TextBox 16">
              <a:extLst>
                <a:ext uri="{FF2B5EF4-FFF2-40B4-BE49-F238E27FC236}">
                  <a16:creationId xmlns:a16="http://schemas.microsoft.com/office/drawing/2014/main" id="{5B81E442-B71E-50C9-F83B-BE2642EC7D89}"/>
                </a:ext>
              </a:extLst>
            </p:cNvPr>
            <p:cNvSpPr txBox="1"/>
            <p:nvPr/>
          </p:nvSpPr>
          <p:spPr>
            <a:xfrm>
              <a:off x="291201" y="7542760"/>
              <a:ext cx="2101074" cy="1269598"/>
            </a:xfrm>
            <a:prstGeom prst="rect">
              <a:avLst/>
            </a:prstGeom>
            <a:solidFill>
              <a:srgbClr val="0E5C77"/>
            </a:solidFill>
          </p:spPr>
          <p:txBody>
            <a:bodyPr wrap="square" rtlCol="0">
              <a:spAutoFit/>
            </a:bodyPr>
            <a:lstStyle/>
            <a:p>
              <a:pPr marL="228600" marR="0" lvl="0" indent="-228600" algn="l" defTabSz="914400" rtl="0" eaLnBrk="1" fontAlgn="auto" latinLnBrk="0" hangingPunct="1">
                <a:lnSpc>
                  <a:spcPct val="120000"/>
                </a:lnSpc>
                <a:spcBef>
                  <a:spcPts val="0"/>
                </a:spcBef>
                <a:spcAft>
                  <a:spcPts val="0"/>
                </a:spcAft>
                <a:buClrTx/>
                <a:buSzTx/>
                <a:buFontTx/>
                <a:buAutoNum type="arabicPeriod"/>
                <a:tabLst/>
                <a:defRPr/>
              </a:pPr>
              <a:r>
                <a:rPr kumimoji="0" lang="en-US" sz="1600" b="1" i="0" u="none" strike="noStrike" kern="1200" cap="none" spc="0" normalizeH="0" baseline="0" noProof="0" dirty="0">
                  <a:ln>
                    <a:noFill/>
                  </a:ln>
                  <a:solidFill>
                    <a:prstClr val="white"/>
                  </a:solidFill>
                  <a:effectLst/>
                  <a:uLnTx/>
                  <a:uFillTx/>
                  <a:latin typeface="Quicksand"/>
                  <a:ea typeface="+mn-ea"/>
                  <a:cs typeface="Arial" panose="020B0604020202020204" pitchFamily="34" charset="0"/>
                </a:rPr>
                <a:t>Behavior Change Implementation Guidance</a:t>
              </a:r>
            </a:p>
            <a:p>
              <a:pPr marL="228600" marR="0" lvl="0" indent="-228600" algn="l" defTabSz="914400" rtl="0" eaLnBrk="1" fontAlgn="auto" latinLnBrk="0" hangingPunct="1">
                <a:lnSpc>
                  <a:spcPct val="120000"/>
                </a:lnSpc>
                <a:spcBef>
                  <a:spcPts val="0"/>
                </a:spcBef>
                <a:spcAft>
                  <a:spcPts val="0"/>
                </a:spcAft>
                <a:buClrTx/>
                <a:buSzTx/>
                <a:buFontTx/>
                <a:buAutoNum type="arabicPeriod"/>
                <a:tabLst/>
                <a:defRPr/>
              </a:pPr>
              <a:r>
                <a:rPr kumimoji="0" lang="en-US" sz="1600" b="1" i="0" u="none" strike="noStrike" kern="1200" cap="none" spc="0" normalizeH="0" baseline="0" noProof="0" dirty="0">
                  <a:ln>
                    <a:noFill/>
                  </a:ln>
                  <a:solidFill>
                    <a:prstClr val="white"/>
                  </a:solidFill>
                  <a:effectLst/>
                  <a:uLnTx/>
                  <a:uFillTx/>
                  <a:latin typeface="Quicksand"/>
                  <a:ea typeface="+mn-ea"/>
                  <a:cs typeface="Arial" panose="020B0604020202020204" pitchFamily="34" charset="0"/>
                </a:rPr>
                <a:t>RapidBCD (behavior centered design) tool</a:t>
              </a:r>
            </a:p>
            <a:p>
              <a:pPr marL="228600" marR="0" lvl="0" indent="-228600" algn="l" defTabSz="914400" rtl="0" eaLnBrk="1" fontAlgn="auto" latinLnBrk="0" hangingPunct="1">
                <a:lnSpc>
                  <a:spcPct val="120000"/>
                </a:lnSpc>
                <a:spcBef>
                  <a:spcPts val="0"/>
                </a:spcBef>
                <a:spcAft>
                  <a:spcPts val="0"/>
                </a:spcAft>
                <a:buClrTx/>
                <a:buSzTx/>
                <a:buFontTx/>
                <a:buAutoNum type="arabicPeriod"/>
                <a:tabLst/>
                <a:defRPr/>
              </a:pPr>
              <a:r>
                <a:rPr kumimoji="0" lang="en-US" sz="1600" b="1" i="0" u="none" strike="noStrike" kern="1200" cap="none" spc="0" normalizeH="0" baseline="0" noProof="0" dirty="0">
                  <a:ln>
                    <a:noFill/>
                  </a:ln>
                  <a:solidFill>
                    <a:prstClr val="white"/>
                  </a:solidFill>
                  <a:effectLst/>
                  <a:uLnTx/>
                  <a:uFillTx/>
                  <a:latin typeface="Quicksand"/>
                  <a:ea typeface="+mn-ea"/>
                  <a:cs typeface="Arial" panose="020B0604020202020204" pitchFamily="34" charset="0"/>
                </a:rPr>
                <a:t>Four behavior specific guides</a:t>
              </a:r>
            </a:p>
            <a:p>
              <a:pPr marL="228600" marR="0" lvl="0" indent="-228600" algn="l" defTabSz="914400" rtl="0" eaLnBrk="1" fontAlgn="auto" latinLnBrk="0" hangingPunct="1">
                <a:lnSpc>
                  <a:spcPct val="120000"/>
                </a:lnSpc>
                <a:spcBef>
                  <a:spcPts val="0"/>
                </a:spcBef>
                <a:spcAft>
                  <a:spcPts val="0"/>
                </a:spcAft>
                <a:buClrTx/>
                <a:buSzTx/>
                <a:buFontTx/>
                <a:buAutoNum type="arabicPeriod"/>
                <a:tabLst/>
                <a:defRPr/>
              </a:pPr>
              <a:r>
                <a:rPr kumimoji="0" lang="en-US" sz="1600" b="1" i="0" u="none" strike="noStrike" kern="1200" cap="none" spc="0" normalizeH="0" baseline="0" noProof="0" dirty="0">
                  <a:ln>
                    <a:noFill/>
                  </a:ln>
                  <a:solidFill>
                    <a:prstClr val="white"/>
                  </a:solidFill>
                  <a:effectLst/>
                  <a:uLnTx/>
                  <a:uFillTx/>
                  <a:latin typeface="Quicksand"/>
                  <a:ea typeface="+mn-ea"/>
                  <a:cs typeface="Arial" panose="020B0604020202020204" pitchFamily="34" charset="0"/>
                </a:rPr>
                <a:t>Formative research flowchart</a:t>
              </a:r>
            </a:p>
          </p:txBody>
        </p:sp>
        <p:pic>
          <p:nvPicPr>
            <p:cNvPr id="18" name="Graphic 17" descr="Tag with solid fill">
              <a:extLst>
                <a:ext uri="{FF2B5EF4-FFF2-40B4-BE49-F238E27FC236}">
                  <a16:creationId xmlns:a16="http://schemas.microsoft.com/office/drawing/2014/main" id="{D933503F-2D05-94F2-224B-BF4CCD47CC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870692">
              <a:off x="1455589" y="6807636"/>
              <a:ext cx="1096404" cy="1096404"/>
            </a:xfrm>
            <a:prstGeom prst="rect">
              <a:avLst/>
            </a:prstGeom>
          </p:spPr>
        </p:pic>
        <p:sp>
          <p:nvSpPr>
            <p:cNvPr id="19" name="TextBox 18">
              <a:extLst>
                <a:ext uri="{FF2B5EF4-FFF2-40B4-BE49-F238E27FC236}">
                  <a16:creationId xmlns:a16="http://schemas.microsoft.com/office/drawing/2014/main" id="{4AA6288E-BC79-B288-CCDF-AF5E81F7B4EF}"/>
                </a:ext>
              </a:extLst>
            </p:cNvPr>
            <p:cNvSpPr txBox="1"/>
            <p:nvPr/>
          </p:nvSpPr>
          <p:spPr>
            <a:xfrm rot="1986339">
              <a:off x="1702668" y="7263245"/>
              <a:ext cx="736393" cy="3599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white"/>
                  </a:solidFill>
                  <a:effectLst/>
                  <a:uLnTx/>
                  <a:uFillTx/>
                  <a:latin typeface="Quicksand"/>
                  <a:ea typeface="+mn-ea"/>
                  <a:cs typeface="+mn-cs"/>
                </a:rPr>
                <a:t>RapidBCD</a:t>
              </a:r>
              <a:r>
                <a:rPr kumimoji="0" lang="en-US" sz="1400" b="1" i="0" u="none" strike="noStrike" kern="1200" cap="none" spc="0" normalizeH="0" baseline="0" noProof="0" dirty="0">
                  <a:ln>
                    <a:noFill/>
                  </a:ln>
                  <a:solidFill>
                    <a:prstClr val="white"/>
                  </a:solidFill>
                  <a:effectLst/>
                  <a:uLnTx/>
                  <a:uFillTx/>
                  <a:latin typeface="Quicksand"/>
                  <a:ea typeface="+mn-ea"/>
                  <a:cs typeface="+mn-cs"/>
                </a:rPr>
                <a:t> Toolkit</a:t>
              </a:r>
            </a:p>
          </p:txBody>
        </p:sp>
      </p:grpSp>
    </p:spTree>
    <p:extLst>
      <p:ext uri="{BB962C8B-B14F-4D97-AF65-F5344CB8AC3E}">
        <p14:creationId xmlns:p14="http://schemas.microsoft.com/office/powerpoint/2010/main" val="114881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4192621" y="252919"/>
            <a:ext cx="7643778" cy="6239956"/>
          </a:xfrm>
        </p:spPr>
        <p:txBody>
          <a:bodyPr>
            <a:normAutofit lnSpcReduction="10000"/>
          </a:bodyPr>
          <a:lstStyle/>
          <a:p>
            <a:pPr marL="342900" indent="-342900">
              <a:lnSpc>
                <a:spcPct val="110000"/>
              </a:lnSpc>
              <a:buAutoNum type="arabicPeriod"/>
            </a:pPr>
            <a:r>
              <a:rPr lang="en-US" sz="2400" dirty="0">
                <a:latin typeface="Quicksand"/>
              </a:rPr>
              <a:t>Handwashing with soap and running/ flowing water at critical times</a:t>
            </a:r>
          </a:p>
          <a:p>
            <a:pPr marL="342900" indent="-342900">
              <a:lnSpc>
                <a:spcPct val="110000"/>
              </a:lnSpc>
              <a:buAutoNum type="arabicPeriod"/>
            </a:pPr>
            <a:r>
              <a:rPr lang="en-US" sz="2400" dirty="0">
                <a:latin typeface="Quicksand"/>
              </a:rPr>
              <a:t>Safe construction and proper/hygienic use </a:t>
            </a:r>
            <a:br>
              <a:rPr lang="en-US" sz="2400" dirty="0">
                <a:latin typeface="Quicksand"/>
              </a:rPr>
            </a:br>
            <a:r>
              <a:rPr lang="en-US" sz="2400" dirty="0">
                <a:latin typeface="Quicksand"/>
              </a:rPr>
              <a:t>of toilets </a:t>
            </a:r>
          </a:p>
          <a:p>
            <a:pPr marL="342900" indent="-342900">
              <a:lnSpc>
                <a:spcPct val="110000"/>
              </a:lnSpc>
              <a:buAutoNum type="arabicPeriod"/>
            </a:pPr>
            <a:r>
              <a:rPr lang="en-US" sz="2400" dirty="0">
                <a:latin typeface="Quicksand"/>
              </a:rPr>
              <a:t>Safe disposal of infant/child feces in a toilet (linked with toilet use) </a:t>
            </a:r>
          </a:p>
          <a:p>
            <a:pPr marL="342900" indent="-342900">
              <a:lnSpc>
                <a:spcPct val="110000"/>
              </a:lnSpc>
              <a:buAutoNum type="arabicPeriod"/>
            </a:pPr>
            <a:r>
              <a:rPr lang="en-US" sz="2400" dirty="0">
                <a:latin typeface="Quicksand"/>
              </a:rPr>
              <a:t>Separation of children from soil and animal feces</a:t>
            </a:r>
          </a:p>
          <a:p>
            <a:pPr marL="342900" indent="-342900">
              <a:lnSpc>
                <a:spcPct val="110000"/>
              </a:lnSpc>
              <a:buAutoNum type="arabicPeriod"/>
            </a:pPr>
            <a:r>
              <a:rPr lang="en-US" sz="2400" dirty="0">
                <a:latin typeface="Quicksand"/>
              </a:rPr>
              <a:t>Households that treat, handle, and store their drinking water with appropriate methods</a:t>
            </a:r>
          </a:p>
          <a:p>
            <a:pPr marL="342900" indent="-342900">
              <a:lnSpc>
                <a:spcPct val="110000"/>
              </a:lnSpc>
              <a:buAutoNum type="arabicPeriod"/>
            </a:pPr>
            <a:r>
              <a:rPr lang="en-US" sz="2400" dirty="0">
                <a:latin typeface="Quicksand"/>
              </a:rPr>
              <a:t>Safe use and disposal (or cleaning if reusable) of menstrual hygiene materials</a:t>
            </a:r>
          </a:p>
          <a:p>
            <a:pPr marL="342900" indent="-342900">
              <a:lnSpc>
                <a:spcPct val="110000"/>
              </a:lnSpc>
              <a:buAutoNum type="arabicPeriod"/>
            </a:pPr>
            <a:r>
              <a:rPr lang="en-US" sz="2400" dirty="0">
                <a:latin typeface="Quicksand"/>
              </a:rPr>
              <a:t>Food hygiene (including eating utensils and </a:t>
            </a:r>
            <a:br>
              <a:rPr lang="en-US" sz="2400" dirty="0">
                <a:latin typeface="Quicksand"/>
              </a:rPr>
            </a:br>
            <a:r>
              <a:rPr lang="en-US" sz="2400" dirty="0">
                <a:latin typeface="Quicksand"/>
              </a:rPr>
              <a:t>eating area)</a:t>
            </a:r>
          </a:p>
          <a:p>
            <a:pPr marL="342900" indent="-342900">
              <a:lnSpc>
                <a:spcPct val="110000"/>
              </a:lnSpc>
              <a:buAutoNum type="arabicPeriod"/>
            </a:pPr>
            <a:r>
              <a:rPr lang="en-US" sz="2400" dirty="0">
                <a:latin typeface="Quicksand"/>
              </a:rPr>
              <a:t>Paying for water use</a:t>
            </a:r>
          </a:p>
        </p:txBody>
      </p:sp>
      <p:pic>
        <p:nvPicPr>
          <p:cNvPr id="2" name="Picture 1">
            <a:extLst>
              <a:ext uri="{FF2B5EF4-FFF2-40B4-BE49-F238E27FC236}">
                <a16:creationId xmlns:a16="http://schemas.microsoft.com/office/drawing/2014/main" id="{BAD86157-E0AA-33B1-8E93-55DCA50E654A}"/>
              </a:ext>
            </a:extLst>
          </p:cNvPr>
          <p:cNvPicPr>
            <a:picLocks noChangeAspect="1"/>
          </p:cNvPicPr>
          <p:nvPr/>
        </p:nvPicPr>
        <p:blipFill>
          <a:blip r:embed="rId2"/>
          <a:stretch>
            <a:fillRect/>
          </a:stretch>
        </p:blipFill>
        <p:spPr>
          <a:xfrm>
            <a:off x="496657" y="1160463"/>
            <a:ext cx="3341624" cy="4276192"/>
          </a:xfrm>
          <a:prstGeom prst="rect">
            <a:avLst/>
          </a:prstGeom>
        </p:spPr>
      </p:pic>
    </p:spTree>
    <p:extLst>
      <p:ext uri="{BB962C8B-B14F-4D97-AF65-F5344CB8AC3E}">
        <p14:creationId xmlns:p14="http://schemas.microsoft.com/office/powerpoint/2010/main" val="243736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9234A8-8254-4039-AAF1-58F2C9C6593B}"/>
              </a:ext>
            </a:extLst>
          </p:cNvPr>
          <p:cNvPicPr>
            <a:picLocks noChangeAspect="1"/>
          </p:cNvPicPr>
          <p:nvPr/>
        </p:nvPicPr>
        <p:blipFill rotWithShape="1">
          <a:blip r:embed="rId2"/>
          <a:srcRect t="1750" b="-1"/>
          <a:stretch/>
        </p:blipFill>
        <p:spPr>
          <a:xfrm>
            <a:off x="198330" y="299783"/>
            <a:ext cx="2950672" cy="3594609"/>
          </a:xfrm>
          <a:prstGeom prst="rect">
            <a:avLst/>
          </a:prstGeom>
          <a:effectLst>
            <a:outerShdw blurRad="50800" dist="38100" dir="2700000" algn="tl" rotWithShape="0">
              <a:prstClr val="black">
                <a:alpha val="40000"/>
              </a:prstClr>
            </a:outerShdw>
          </a:effectLst>
        </p:spPr>
      </p:pic>
      <p:pic>
        <p:nvPicPr>
          <p:cNvPr id="4" name="Picture 3">
            <a:extLst>
              <a:ext uri="{FF2B5EF4-FFF2-40B4-BE49-F238E27FC236}">
                <a16:creationId xmlns:a16="http://schemas.microsoft.com/office/drawing/2014/main" id="{CF99944F-7329-55EF-CB0A-A901710171A5}"/>
              </a:ext>
            </a:extLst>
          </p:cNvPr>
          <p:cNvPicPr>
            <a:picLocks noChangeAspect="1"/>
          </p:cNvPicPr>
          <p:nvPr/>
        </p:nvPicPr>
        <p:blipFill rotWithShape="1">
          <a:blip r:embed="rId3"/>
          <a:srcRect l="6718" t="5167" r="4860" b="5843"/>
          <a:stretch/>
        </p:blipFill>
        <p:spPr>
          <a:xfrm>
            <a:off x="6295031" y="140052"/>
            <a:ext cx="2738100" cy="3583332"/>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6210BB10-32E2-FD16-518E-305C20573988}"/>
              </a:ext>
            </a:extLst>
          </p:cNvPr>
          <p:cNvPicPr>
            <a:picLocks noChangeAspect="1"/>
          </p:cNvPicPr>
          <p:nvPr/>
        </p:nvPicPr>
        <p:blipFill rotWithShape="1">
          <a:blip r:embed="rId4"/>
          <a:srcRect l="5453" t="3633" r="6300" b="6503"/>
          <a:stretch/>
        </p:blipFill>
        <p:spPr>
          <a:xfrm>
            <a:off x="3357901" y="2785095"/>
            <a:ext cx="2738099" cy="3596655"/>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6DB648FF-3D1F-7D94-68A9-669CDB029E1E}"/>
              </a:ext>
            </a:extLst>
          </p:cNvPr>
          <p:cNvPicPr>
            <a:picLocks noChangeAspect="1"/>
          </p:cNvPicPr>
          <p:nvPr/>
        </p:nvPicPr>
        <p:blipFill rotWithShape="1">
          <a:blip r:embed="rId5"/>
          <a:srcRect l="6765" t="5360" r="6092" b="6409"/>
          <a:stretch/>
        </p:blipFill>
        <p:spPr>
          <a:xfrm>
            <a:off x="8952396" y="3174812"/>
            <a:ext cx="2703777" cy="35833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174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3DDC4C-3C7E-2068-3C92-03F864CB31B4}"/>
              </a:ext>
            </a:extLst>
          </p:cNvPr>
          <p:cNvPicPr>
            <a:picLocks noChangeAspect="1"/>
          </p:cNvPicPr>
          <p:nvPr/>
        </p:nvPicPr>
        <p:blipFill rotWithShape="1">
          <a:blip r:embed="rId2"/>
          <a:srcRect t="10668" b="949"/>
          <a:stretch/>
        </p:blipFill>
        <p:spPr>
          <a:xfrm>
            <a:off x="839788" y="261245"/>
            <a:ext cx="9494304" cy="6335510"/>
          </a:xfrm>
          <a:prstGeom prst="rect">
            <a:avLst/>
          </a:prstGeom>
        </p:spPr>
      </p:pic>
    </p:spTree>
    <p:extLst>
      <p:ext uri="{BB962C8B-B14F-4D97-AF65-F5344CB8AC3E}">
        <p14:creationId xmlns:p14="http://schemas.microsoft.com/office/powerpoint/2010/main" val="2322942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EE8E09-9EB3-34DC-7B5F-F2E15EB8A071}"/>
              </a:ext>
            </a:extLst>
          </p:cNvPr>
          <p:cNvPicPr>
            <a:picLocks noChangeAspect="1"/>
          </p:cNvPicPr>
          <p:nvPr/>
        </p:nvPicPr>
        <p:blipFill rotWithShape="1">
          <a:blip r:embed="rId2"/>
          <a:srcRect b="5464"/>
          <a:stretch/>
        </p:blipFill>
        <p:spPr>
          <a:xfrm>
            <a:off x="908082" y="168111"/>
            <a:ext cx="9103181" cy="6475880"/>
          </a:xfrm>
          <a:prstGeom prst="rect">
            <a:avLst/>
          </a:prstGeom>
        </p:spPr>
      </p:pic>
    </p:spTree>
    <p:extLst>
      <p:ext uri="{BB962C8B-B14F-4D97-AF65-F5344CB8AC3E}">
        <p14:creationId xmlns:p14="http://schemas.microsoft.com/office/powerpoint/2010/main" val="1510063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89B099-E8C5-D155-AC9D-50B11644CCEA}"/>
              </a:ext>
            </a:extLst>
          </p:cNvPr>
          <p:cNvPicPr>
            <a:picLocks noChangeAspect="1"/>
          </p:cNvPicPr>
          <p:nvPr/>
        </p:nvPicPr>
        <p:blipFill>
          <a:blip r:embed="rId2"/>
          <a:stretch>
            <a:fillRect/>
          </a:stretch>
        </p:blipFill>
        <p:spPr>
          <a:xfrm>
            <a:off x="76596" y="107004"/>
            <a:ext cx="12038808" cy="5263479"/>
          </a:xfrm>
          <a:prstGeom prst="rect">
            <a:avLst/>
          </a:prstGeom>
        </p:spPr>
      </p:pic>
      <p:sp>
        <p:nvSpPr>
          <p:cNvPr id="4" name="TextBox 3">
            <a:extLst>
              <a:ext uri="{FF2B5EF4-FFF2-40B4-BE49-F238E27FC236}">
                <a16:creationId xmlns:a16="http://schemas.microsoft.com/office/drawing/2014/main" id="{9D97AAE2-D6D0-9D81-BEF0-D071E351E44D}"/>
              </a:ext>
            </a:extLst>
          </p:cNvPr>
          <p:cNvSpPr txBox="1"/>
          <p:nvPr/>
        </p:nvSpPr>
        <p:spPr>
          <a:xfrm>
            <a:off x="231056" y="2923174"/>
            <a:ext cx="2322576" cy="919401"/>
          </a:xfrm>
          <a:prstGeom prst="roundRect">
            <a:avLst/>
          </a:prstGeom>
          <a:solidFill>
            <a:srgbClr val="4472C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Quicksand" pitchFamily="2" charset="0"/>
              </a:rPr>
              <a:t>Do you have a good understanding of the target behavior?</a:t>
            </a:r>
          </a:p>
        </p:txBody>
      </p:sp>
    </p:spTree>
    <p:extLst>
      <p:ext uri="{BB962C8B-B14F-4D97-AF65-F5344CB8AC3E}">
        <p14:creationId xmlns:p14="http://schemas.microsoft.com/office/powerpoint/2010/main" val="1428288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99D2A5-EC64-45E2-DAE2-D132F4CEB3D1}"/>
              </a:ext>
            </a:extLst>
          </p:cNvPr>
          <p:cNvSpPr>
            <a:spLocks noGrp="1"/>
          </p:cNvSpPr>
          <p:nvPr>
            <p:ph type="title"/>
          </p:nvPr>
        </p:nvSpPr>
        <p:spPr/>
        <p:txBody>
          <a:bodyPr/>
          <a:lstStyle/>
          <a:p>
            <a:r>
              <a:rPr lang="en-US" dirty="0"/>
              <a:t>Methods</a:t>
            </a:r>
          </a:p>
        </p:txBody>
      </p:sp>
      <p:sp>
        <p:nvSpPr>
          <p:cNvPr id="4" name="Content Placeholder 3">
            <a:extLst>
              <a:ext uri="{FF2B5EF4-FFF2-40B4-BE49-F238E27FC236}">
                <a16:creationId xmlns:a16="http://schemas.microsoft.com/office/drawing/2014/main" id="{ED6C0B23-8222-1810-36B4-5450F05E2018}"/>
              </a:ext>
            </a:extLst>
          </p:cNvPr>
          <p:cNvSpPr>
            <a:spLocks noGrp="1"/>
          </p:cNvSpPr>
          <p:nvPr>
            <p:ph idx="1"/>
          </p:nvPr>
        </p:nvSpPr>
        <p:spPr>
          <a:xfrm>
            <a:off x="738652" y="1825625"/>
            <a:ext cx="9387842" cy="3772535"/>
          </a:xfrm>
        </p:spPr>
        <p:txBody>
          <a:bodyPr/>
          <a:lstStyle/>
          <a:p>
            <a:pPr marL="285750" indent="-228600">
              <a:lnSpc>
                <a:spcPct val="100000"/>
              </a:lnSpc>
              <a:spcAft>
                <a:spcPts val="600"/>
              </a:spcAft>
              <a:buFont typeface="Arial" panose="020B0604020202020204" pitchFamily="34" charset="0"/>
              <a:buChar char="•"/>
            </a:pPr>
            <a:r>
              <a:rPr lang="en-US" sz="2400" dirty="0">
                <a:latin typeface="Quicksand"/>
              </a:rPr>
              <a:t>Piloted these tools in an interactive 2-hour workshop format</a:t>
            </a:r>
          </a:p>
          <a:p>
            <a:pPr marL="285750" indent="-228600">
              <a:lnSpc>
                <a:spcPct val="100000"/>
              </a:lnSpc>
              <a:spcAft>
                <a:spcPts val="600"/>
              </a:spcAft>
              <a:buFont typeface="Arial" panose="020B0604020202020204" pitchFamily="34" charset="0"/>
              <a:buChar char="•"/>
            </a:pPr>
            <a:r>
              <a:rPr lang="en-US" sz="2400" dirty="0">
                <a:latin typeface="Quicksand"/>
              </a:rPr>
              <a:t>Targeted national office/field office staff</a:t>
            </a:r>
          </a:p>
          <a:p>
            <a:pPr marL="285750" indent="-228600">
              <a:lnSpc>
                <a:spcPct val="100000"/>
              </a:lnSpc>
              <a:spcAft>
                <a:spcPts val="600"/>
              </a:spcAft>
              <a:buFont typeface="Arial" panose="020B0604020202020204" pitchFamily="34" charset="0"/>
              <a:buChar char="•"/>
            </a:pPr>
            <a:r>
              <a:rPr lang="en-US" sz="2400" dirty="0">
                <a:latin typeface="Quicksand"/>
              </a:rPr>
              <a:t>Walked through practical examples </a:t>
            </a:r>
          </a:p>
          <a:p>
            <a:pPr marL="285750" indent="-228600">
              <a:lnSpc>
                <a:spcPct val="100000"/>
              </a:lnSpc>
              <a:spcAft>
                <a:spcPts val="600"/>
              </a:spcAft>
              <a:buFont typeface="Arial" panose="020B0604020202020204" pitchFamily="34" charset="0"/>
              <a:buChar char="•"/>
            </a:pPr>
            <a:r>
              <a:rPr lang="en-US" sz="2400" dirty="0">
                <a:latin typeface="Quicksand"/>
              </a:rPr>
              <a:t>Analyzed 11 completed </a:t>
            </a:r>
            <a:r>
              <a:rPr lang="en-US" sz="2400" dirty="0" err="1">
                <a:latin typeface="Quicksand"/>
              </a:rPr>
              <a:t>RapidBCD</a:t>
            </a:r>
            <a:r>
              <a:rPr lang="en-US" sz="2400" dirty="0">
                <a:latin typeface="Quicksand"/>
              </a:rPr>
              <a:t> tools</a:t>
            </a:r>
          </a:p>
          <a:p>
            <a:pPr marL="285750" indent="-228600">
              <a:lnSpc>
                <a:spcPct val="100000"/>
              </a:lnSpc>
              <a:spcAft>
                <a:spcPts val="600"/>
              </a:spcAft>
              <a:buFont typeface="Arial" panose="020B0604020202020204" pitchFamily="34" charset="0"/>
              <a:buChar char="•"/>
            </a:pPr>
            <a:r>
              <a:rPr lang="en-US" sz="2400" dirty="0">
                <a:latin typeface="Quicksand"/>
              </a:rPr>
              <a:t>Conducted qualitative interviews to understand benefits and challenges of workshops/toolkit</a:t>
            </a:r>
          </a:p>
          <a:p>
            <a:endParaRPr lang="en-US" dirty="0">
              <a:latin typeface="Quicksand"/>
            </a:endParaRPr>
          </a:p>
        </p:txBody>
      </p:sp>
    </p:spTree>
    <p:extLst>
      <p:ext uri="{BB962C8B-B14F-4D97-AF65-F5344CB8AC3E}">
        <p14:creationId xmlns:p14="http://schemas.microsoft.com/office/powerpoint/2010/main" val="8039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t>Summary of findings</a:t>
            </a:r>
          </a:p>
        </p:txBody>
      </p:sp>
      <p:sp>
        <p:nvSpPr>
          <p:cNvPr id="8" name="Content Placeholder 5">
            <a:extLst>
              <a:ext uri="{FF2B5EF4-FFF2-40B4-BE49-F238E27FC236}">
                <a16:creationId xmlns:a16="http://schemas.microsoft.com/office/drawing/2014/main" id="{35C33665-F237-0A27-0502-71C41992374C}"/>
              </a:ext>
            </a:extLst>
          </p:cNvPr>
          <p:cNvSpPr>
            <a:spLocks noGrp="1"/>
          </p:cNvSpPr>
          <p:nvPr>
            <p:ph idx="1"/>
          </p:nvPr>
        </p:nvSpPr>
        <p:spPr>
          <a:xfrm>
            <a:off x="738653" y="1429966"/>
            <a:ext cx="11794067" cy="5029200"/>
          </a:xfrm>
        </p:spPr>
        <p:txBody>
          <a:bodyPr>
            <a:normAutofit lnSpcReduction="10000"/>
          </a:bodyPr>
          <a:lstStyle/>
          <a:p>
            <a:pPr marL="0" indent="0">
              <a:lnSpc>
                <a:spcPct val="110000"/>
              </a:lnSpc>
              <a:buNone/>
            </a:pPr>
            <a:r>
              <a:rPr lang="en-US" sz="2400" b="1" dirty="0">
                <a:latin typeface="Quicksand"/>
              </a:rPr>
              <a:t>What went well</a:t>
            </a:r>
          </a:p>
          <a:p>
            <a:pPr marL="342900" indent="-342900" rtl="0" fontAlgn="ctr">
              <a:lnSpc>
                <a:spcPct val="110000"/>
              </a:lnSpc>
              <a:spcBef>
                <a:spcPts val="0"/>
              </a:spcBef>
              <a:spcAft>
                <a:spcPts val="0"/>
              </a:spcAft>
              <a:buFont typeface="Arial" panose="020B0604020202020204" pitchFamily="34" charset="0"/>
              <a:buChar char="•"/>
            </a:pPr>
            <a:r>
              <a:rPr lang="en-US" sz="2400" dirty="0">
                <a:latin typeface="Quicksand"/>
              </a:rPr>
              <a:t>Different behaviors were well understood/adapted</a:t>
            </a:r>
          </a:p>
          <a:p>
            <a:pPr marL="342900" indent="-342900" rtl="0" fontAlgn="ctr">
              <a:lnSpc>
                <a:spcPct val="110000"/>
              </a:lnSpc>
              <a:spcBef>
                <a:spcPts val="0"/>
              </a:spcBef>
              <a:spcAft>
                <a:spcPts val="0"/>
              </a:spcAft>
              <a:buFont typeface="Arial" panose="020B0604020202020204" pitchFamily="34" charset="0"/>
              <a:buChar char="•"/>
            </a:pPr>
            <a:r>
              <a:rPr lang="en-US" sz="2400" b="0" i="0" dirty="0">
                <a:effectLst/>
                <a:latin typeface="Quicksand"/>
              </a:rPr>
              <a:t>Tailored to context</a:t>
            </a:r>
          </a:p>
          <a:p>
            <a:pPr marL="342900" indent="-342900" rtl="0" fontAlgn="ctr">
              <a:lnSpc>
                <a:spcPct val="110000"/>
              </a:lnSpc>
              <a:spcBef>
                <a:spcPts val="0"/>
              </a:spcBef>
              <a:spcAft>
                <a:spcPts val="0"/>
              </a:spcAft>
              <a:buFont typeface="Arial" panose="020B0604020202020204" pitchFamily="34" charset="0"/>
              <a:buChar char="•"/>
            </a:pPr>
            <a:r>
              <a:rPr lang="en-US" sz="2400" dirty="0">
                <a:latin typeface="Quicksand"/>
              </a:rPr>
              <a:t>Teams had creative ideas, especially for “grab attention”</a:t>
            </a:r>
          </a:p>
          <a:p>
            <a:pPr marL="342900" indent="-342900" rtl="0" fontAlgn="ctr">
              <a:lnSpc>
                <a:spcPct val="110000"/>
              </a:lnSpc>
              <a:spcBef>
                <a:spcPts val="0"/>
              </a:spcBef>
              <a:spcAft>
                <a:spcPts val="0"/>
              </a:spcAft>
              <a:buFont typeface="Arial" panose="020B0604020202020204" pitchFamily="34" charset="0"/>
              <a:buChar char="•"/>
            </a:pPr>
            <a:r>
              <a:rPr lang="en-US" sz="2400" b="0" i="0" dirty="0">
                <a:effectLst/>
                <a:latin typeface="Quicksand"/>
              </a:rPr>
              <a:t>2-hour workshops were manageable</a:t>
            </a:r>
          </a:p>
          <a:p>
            <a:pPr marL="342900" indent="-342900" rtl="0" fontAlgn="ctr">
              <a:lnSpc>
                <a:spcPct val="110000"/>
              </a:lnSpc>
              <a:spcBef>
                <a:spcPts val="0"/>
              </a:spcBef>
              <a:spcAft>
                <a:spcPts val="0"/>
              </a:spcAft>
              <a:buFont typeface="Arial" panose="020B0604020202020204" pitchFamily="34" charset="0"/>
              <a:buChar char="•"/>
            </a:pPr>
            <a:r>
              <a:rPr lang="en-US" sz="2400" dirty="0">
                <a:latin typeface="Quicksand"/>
              </a:rPr>
              <a:t>Worked well with variety of staff background/experience</a:t>
            </a:r>
            <a:br>
              <a:rPr lang="en-US" sz="2400" dirty="0">
                <a:latin typeface="Quicksand"/>
              </a:rPr>
            </a:br>
            <a:endParaRPr lang="en-US" sz="2400" b="0" i="0" dirty="0">
              <a:effectLst/>
              <a:latin typeface="Quicksand"/>
            </a:endParaRPr>
          </a:p>
          <a:p>
            <a:pPr marL="0" indent="0">
              <a:lnSpc>
                <a:spcPct val="110000"/>
              </a:lnSpc>
              <a:buNone/>
            </a:pPr>
            <a:r>
              <a:rPr lang="en-US" sz="2400" b="1" dirty="0">
                <a:latin typeface="Quicksand"/>
              </a:rPr>
              <a:t>What needed improvement</a:t>
            </a:r>
          </a:p>
          <a:p>
            <a:pPr marL="342900" indent="-342900" rtl="0" fontAlgn="ctr">
              <a:lnSpc>
                <a:spcPct val="110000"/>
              </a:lnSpc>
              <a:spcBef>
                <a:spcPts val="0"/>
              </a:spcBef>
              <a:spcAft>
                <a:spcPts val="0"/>
              </a:spcAft>
              <a:buFont typeface="Arial" panose="020B0604020202020204" pitchFamily="34" charset="0"/>
              <a:buChar char="•"/>
            </a:pPr>
            <a:r>
              <a:rPr lang="en-US" sz="2400" dirty="0">
                <a:latin typeface="Quicksand"/>
              </a:rPr>
              <a:t>More specificity in behaviors (time and location)</a:t>
            </a:r>
          </a:p>
          <a:p>
            <a:pPr marL="342900" indent="-342900" rtl="0" fontAlgn="ctr">
              <a:lnSpc>
                <a:spcPct val="110000"/>
              </a:lnSpc>
              <a:spcBef>
                <a:spcPts val="0"/>
              </a:spcBef>
              <a:spcAft>
                <a:spcPts val="0"/>
              </a:spcAft>
              <a:buFont typeface="Arial" panose="020B0604020202020204" pitchFamily="34" charset="0"/>
              <a:buChar char="•"/>
            </a:pPr>
            <a:r>
              <a:rPr lang="en-US" sz="2400" b="0" i="0" dirty="0">
                <a:effectLst/>
                <a:latin typeface="Quicksand"/>
              </a:rPr>
              <a:t>More specificity in </a:t>
            </a:r>
            <a:r>
              <a:rPr lang="en-US" sz="2400" dirty="0">
                <a:latin typeface="Quicksand"/>
              </a:rPr>
              <a:t>target population (e.g., no “households”)</a:t>
            </a:r>
          </a:p>
          <a:p>
            <a:pPr marL="342900" indent="-342900" rtl="0" fontAlgn="ctr">
              <a:lnSpc>
                <a:spcPct val="110000"/>
              </a:lnSpc>
              <a:spcBef>
                <a:spcPts val="0"/>
              </a:spcBef>
              <a:spcAft>
                <a:spcPts val="0"/>
              </a:spcAft>
              <a:buFont typeface="Arial" panose="020B0604020202020204" pitchFamily="34" charset="0"/>
              <a:buChar char="•"/>
            </a:pPr>
            <a:r>
              <a:rPr lang="en-US" sz="2400" dirty="0">
                <a:latin typeface="Quicksand"/>
              </a:rPr>
              <a:t>Alignment of interventions and target population</a:t>
            </a:r>
          </a:p>
          <a:p>
            <a:pPr marL="342900" indent="-342900" rtl="0" fontAlgn="ctr">
              <a:lnSpc>
                <a:spcPct val="110000"/>
              </a:lnSpc>
              <a:spcBef>
                <a:spcPts val="0"/>
              </a:spcBef>
              <a:spcAft>
                <a:spcPts val="0"/>
              </a:spcAft>
              <a:buFont typeface="Arial" panose="020B0604020202020204" pitchFamily="34" charset="0"/>
              <a:buChar char="•"/>
            </a:pPr>
            <a:r>
              <a:rPr lang="en-US" sz="2400" b="0" i="0" dirty="0">
                <a:effectLst/>
                <a:latin typeface="Quicksand"/>
              </a:rPr>
              <a:t>Clarity in what kind of formative research to choose</a:t>
            </a:r>
            <a:endParaRPr lang="en-US" sz="2400" dirty="0">
              <a:latin typeface="Quicksand"/>
            </a:endParaRPr>
          </a:p>
        </p:txBody>
      </p:sp>
    </p:spTree>
    <p:extLst>
      <p:ext uri="{BB962C8B-B14F-4D97-AF65-F5344CB8AC3E}">
        <p14:creationId xmlns:p14="http://schemas.microsoft.com/office/powerpoint/2010/main" val="180046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8FE8483-E8BB-BF8B-7381-E43644332C64}"/>
              </a:ext>
            </a:extLst>
          </p:cNvPr>
          <p:cNvSpPr txBox="1"/>
          <p:nvPr/>
        </p:nvSpPr>
        <p:spPr>
          <a:xfrm>
            <a:off x="1891809" y="5134568"/>
            <a:ext cx="52114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Quicksand"/>
              </a:rPr>
              <a:t>Finalize formative research tool</a:t>
            </a:r>
          </a:p>
        </p:txBody>
      </p:sp>
      <p:sp>
        <p:nvSpPr>
          <p:cNvPr id="8" name="TextBox 7">
            <a:extLst>
              <a:ext uri="{FF2B5EF4-FFF2-40B4-BE49-F238E27FC236}">
                <a16:creationId xmlns:a16="http://schemas.microsoft.com/office/drawing/2014/main" id="{9F4C443F-37D1-BF41-510B-89FCA149EF49}"/>
              </a:ext>
            </a:extLst>
          </p:cNvPr>
          <p:cNvSpPr txBox="1"/>
          <p:nvPr/>
        </p:nvSpPr>
        <p:spPr>
          <a:xfrm>
            <a:off x="1904510" y="2839028"/>
            <a:ext cx="48462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Quicksand"/>
              </a:rPr>
              <a:t>Expand to more countries</a:t>
            </a:r>
          </a:p>
        </p:txBody>
      </p:sp>
      <p:sp>
        <p:nvSpPr>
          <p:cNvPr id="9" name="TextBox 8">
            <a:extLst>
              <a:ext uri="{FF2B5EF4-FFF2-40B4-BE49-F238E27FC236}">
                <a16:creationId xmlns:a16="http://schemas.microsoft.com/office/drawing/2014/main" id="{ACEB5447-B2FF-74F9-7FC8-A27BB6EC4798}"/>
              </a:ext>
            </a:extLst>
          </p:cNvPr>
          <p:cNvSpPr txBox="1"/>
          <p:nvPr/>
        </p:nvSpPr>
        <p:spPr>
          <a:xfrm>
            <a:off x="1922962" y="3389617"/>
            <a:ext cx="484627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Quicksand"/>
              </a:rPr>
              <a:t>Finish evidence summaries for last four behaviors</a:t>
            </a:r>
          </a:p>
        </p:txBody>
      </p:sp>
      <p:sp>
        <p:nvSpPr>
          <p:cNvPr id="10" name="TextBox 9">
            <a:extLst>
              <a:ext uri="{FF2B5EF4-FFF2-40B4-BE49-F238E27FC236}">
                <a16:creationId xmlns:a16="http://schemas.microsoft.com/office/drawing/2014/main" id="{CF11B1B2-E95E-7426-0DC3-A4F0B31E538D}"/>
              </a:ext>
            </a:extLst>
          </p:cNvPr>
          <p:cNvSpPr txBox="1"/>
          <p:nvPr/>
        </p:nvSpPr>
        <p:spPr>
          <a:xfrm>
            <a:off x="1922962" y="1629180"/>
            <a:ext cx="484627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Quicksand"/>
              </a:rPr>
              <a:t>Continue follow-up with offices implementing behavior change, refine existing guides</a:t>
            </a:r>
          </a:p>
        </p:txBody>
      </p:sp>
      <p:sp>
        <p:nvSpPr>
          <p:cNvPr id="11" name="TextBox 10">
            <a:extLst>
              <a:ext uri="{FF2B5EF4-FFF2-40B4-BE49-F238E27FC236}">
                <a16:creationId xmlns:a16="http://schemas.microsoft.com/office/drawing/2014/main" id="{26E0230F-3F60-8D67-4305-223EED4FC41A}"/>
              </a:ext>
            </a:extLst>
          </p:cNvPr>
          <p:cNvSpPr txBox="1"/>
          <p:nvPr/>
        </p:nvSpPr>
        <p:spPr>
          <a:xfrm>
            <a:off x="1922962" y="4223714"/>
            <a:ext cx="484627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Quicksand"/>
              </a:rPr>
              <a:t>Make the evidence summaries public and translate</a:t>
            </a:r>
          </a:p>
        </p:txBody>
      </p:sp>
      <p:sp>
        <p:nvSpPr>
          <p:cNvPr id="12" name="Parallelogram 22">
            <a:extLst>
              <a:ext uri="{FF2B5EF4-FFF2-40B4-BE49-F238E27FC236}">
                <a16:creationId xmlns:a16="http://schemas.microsoft.com/office/drawing/2014/main" id="{48523CDB-DEFA-48A7-E867-45B877CE76DB}"/>
              </a:ext>
            </a:extLst>
          </p:cNvPr>
          <p:cNvSpPr>
            <a:spLocks/>
          </p:cNvSpPr>
          <p:nvPr/>
        </p:nvSpPr>
        <p:spPr>
          <a:xfrm>
            <a:off x="1436442" y="2982641"/>
            <a:ext cx="347855" cy="240395"/>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 name="connsiteX0" fmla="*/ 0 w 1099344"/>
              <a:gd name="connsiteY0" fmla="*/ 334988 h 345499"/>
              <a:gd name="connsiteX1" fmla="*/ 123504 w 1099344"/>
              <a:gd name="connsiteY1" fmla="*/ 0 h 345499"/>
              <a:gd name="connsiteX2" fmla="*/ 1099344 w 1099344"/>
              <a:gd name="connsiteY2" fmla="*/ 1079 h 345499"/>
              <a:gd name="connsiteX3" fmla="*/ 356139 w 1099344"/>
              <a:gd name="connsiteY3" fmla="*/ 345499 h 345499"/>
              <a:gd name="connsiteX4" fmla="*/ 0 w 1099344"/>
              <a:gd name="connsiteY4" fmla="*/ 334988 h 345499"/>
              <a:gd name="connsiteX0" fmla="*/ 0 w 1099344"/>
              <a:gd name="connsiteY0" fmla="*/ 334988 h 334988"/>
              <a:gd name="connsiteX1" fmla="*/ 123504 w 1099344"/>
              <a:gd name="connsiteY1" fmla="*/ 0 h 334988"/>
              <a:gd name="connsiteX2" fmla="*/ 1099344 w 1099344"/>
              <a:gd name="connsiteY2" fmla="*/ 1079 h 334988"/>
              <a:gd name="connsiteX3" fmla="*/ 251035 w 1099344"/>
              <a:gd name="connsiteY3" fmla="*/ 329734 h 334988"/>
              <a:gd name="connsiteX4" fmla="*/ 0 w 1099344"/>
              <a:gd name="connsiteY4" fmla="*/ 334988 h 334988"/>
              <a:gd name="connsiteX0" fmla="*/ 0 w 384641"/>
              <a:gd name="connsiteY0" fmla="*/ 339164 h 339164"/>
              <a:gd name="connsiteX1" fmla="*/ 123504 w 384641"/>
              <a:gd name="connsiteY1" fmla="*/ 4176 h 339164"/>
              <a:gd name="connsiteX2" fmla="*/ 384641 w 384641"/>
              <a:gd name="connsiteY2" fmla="*/ 0 h 339164"/>
              <a:gd name="connsiteX3" fmla="*/ 251035 w 384641"/>
              <a:gd name="connsiteY3" fmla="*/ 333910 h 339164"/>
              <a:gd name="connsiteX4" fmla="*/ 0 w 384641"/>
              <a:gd name="connsiteY4" fmla="*/ 339164 h 339164"/>
              <a:gd name="connsiteX0" fmla="*/ 0 w 395151"/>
              <a:gd name="connsiteY0" fmla="*/ 334988 h 334988"/>
              <a:gd name="connsiteX1" fmla="*/ 123504 w 395151"/>
              <a:gd name="connsiteY1" fmla="*/ 0 h 334988"/>
              <a:gd name="connsiteX2" fmla="*/ 395151 w 395151"/>
              <a:gd name="connsiteY2" fmla="*/ 11590 h 334988"/>
              <a:gd name="connsiteX3" fmla="*/ 251035 w 395151"/>
              <a:gd name="connsiteY3" fmla="*/ 329734 h 334988"/>
              <a:gd name="connsiteX4" fmla="*/ 0 w 395151"/>
              <a:gd name="connsiteY4" fmla="*/ 334988 h 334988"/>
              <a:gd name="connsiteX0" fmla="*/ 0 w 379386"/>
              <a:gd name="connsiteY0" fmla="*/ 334988 h 334988"/>
              <a:gd name="connsiteX1" fmla="*/ 123504 w 379386"/>
              <a:gd name="connsiteY1" fmla="*/ 0 h 334988"/>
              <a:gd name="connsiteX2" fmla="*/ 379386 w 379386"/>
              <a:gd name="connsiteY2" fmla="*/ 1080 h 334988"/>
              <a:gd name="connsiteX3" fmla="*/ 251035 w 379386"/>
              <a:gd name="connsiteY3" fmla="*/ 329734 h 334988"/>
              <a:gd name="connsiteX4" fmla="*/ 0 w 379386"/>
              <a:gd name="connsiteY4" fmla="*/ 334988 h 334988"/>
              <a:gd name="connsiteX0" fmla="*/ 0 w 379386"/>
              <a:gd name="connsiteY0" fmla="*/ 334988 h 334989"/>
              <a:gd name="connsiteX1" fmla="*/ 123504 w 379386"/>
              <a:gd name="connsiteY1" fmla="*/ 0 h 334989"/>
              <a:gd name="connsiteX2" fmla="*/ 379386 w 379386"/>
              <a:gd name="connsiteY2" fmla="*/ 1080 h 334989"/>
              <a:gd name="connsiteX3" fmla="*/ 251035 w 379386"/>
              <a:gd name="connsiteY3" fmla="*/ 334989 h 334989"/>
              <a:gd name="connsiteX4" fmla="*/ 0 w 379386"/>
              <a:gd name="connsiteY4" fmla="*/ 334988 h 334989"/>
              <a:gd name="connsiteX0" fmla="*/ 0 w 379386"/>
              <a:gd name="connsiteY0" fmla="*/ 334988 h 334988"/>
              <a:gd name="connsiteX1" fmla="*/ 123504 w 379386"/>
              <a:gd name="connsiteY1" fmla="*/ 0 h 334988"/>
              <a:gd name="connsiteX2" fmla="*/ 379386 w 379386"/>
              <a:gd name="connsiteY2" fmla="*/ 1080 h 334988"/>
              <a:gd name="connsiteX3" fmla="*/ 287821 w 379386"/>
              <a:gd name="connsiteY3" fmla="*/ 235141 h 334988"/>
              <a:gd name="connsiteX4" fmla="*/ 0 w 379386"/>
              <a:gd name="connsiteY4" fmla="*/ 334988 h 334988"/>
              <a:gd name="connsiteX0" fmla="*/ 0 w 347855"/>
              <a:gd name="connsiteY0" fmla="*/ 240395 h 240395"/>
              <a:gd name="connsiteX1" fmla="*/ 91973 w 347855"/>
              <a:gd name="connsiteY1" fmla="*/ 0 h 240395"/>
              <a:gd name="connsiteX2" fmla="*/ 347855 w 347855"/>
              <a:gd name="connsiteY2" fmla="*/ 1080 h 240395"/>
              <a:gd name="connsiteX3" fmla="*/ 256290 w 347855"/>
              <a:gd name="connsiteY3" fmla="*/ 235141 h 240395"/>
              <a:gd name="connsiteX4" fmla="*/ 0 w 347855"/>
              <a:gd name="connsiteY4" fmla="*/ 240395 h 240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55" h="240395">
                <a:moveTo>
                  <a:pt x="0" y="240395"/>
                </a:moveTo>
                <a:lnTo>
                  <a:pt x="91973" y="0"/>
                </a:lnTo>
                <a:lnTo>
                  <a:pt x="347855" y="1080"/>
                </a:lnTo>
                <a:lnTo>
                  <a:pt x="256290" y="235141"/>
                </a:lnTo>
                <a:lnTo>
                  <a:pt x="0" y="240395"/>
                </a:lnTo>
                <a:close/>
              </a:path>
            </a:pathLst>
          </a:custGeom>
          <a:solidFill>
            <a:srgbClr val="9054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Parallelogram 22">
            <a:extLst>
              <a:ext uri="{FF2B5EF4-FFF2-40B4-BE49-F238E27FC236}">
                <a16:creationId xmlns:a16="http://schemas.microsoft.com/office/drawing/2014/main" id="{29EB2D4B-D989-64EA-2E8C-16B49BBA01AD}"/>
              </a:ext>
            </a:extLst>
          </p:cNvPr>
          <p:cNvSpPr>
            <a:spLocks/>
          </p:cNvSpPr>
          <p:nvPr/>
        </p:nvSpPr>
        <p:spPr>
          <a:xfrm>
            <a:off x="1436442" y="3530026"/>
            <a:ext cx="347855" cy="240395"/>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 name="connsiteX0" fmla="*/ 0 w 1099344"/>
              <a:gd name="connsiteY0" fmla="*/ 334988 h 345499"/>
              <a:gd name="connsiteX1" fmla="*/ 123504 w 1099344"/>
              <a:gd name="connsiteY1" fmla="*/ 0 h 345499"/>
              <a:gd name="connsiteX2" fmla="*/ 1099344 w 1099344"/>
              <a:gd name="connsiteY2" fmla="*/ 1079 h 345499"/>
              <a:gd name="connsiteX3" fmla="*/ 356139 w 1099344"/>
              <a:gd name="connsiteY3" fmla="*/ 345499 h 345499"/>
              <a:gd name="connsiteX4" fmla="*/ 0 w 1099344"/>
              <a:gd name="connsiteY4" fmla="*/ 334988 h 345499"/>
              <a:gd name="connsiteX0" fmla="*/ 0 w 1099344"/>
              <a:gd name="connsiteY0" fmla="*/ 334988 h 334988"/>
              <a:gd name="connsiteX1" fmla="*/ 123504 w 1099344"/>
              <a:gd name="connsiteY1" fmla="*/ 0 h 334988"/>
              <a:gd name="connsiteX2" fmla="*/ 1099344 w 1099344"/>
              <a:gd name="connsiteY2" fmla="*/ 1079 h 334988"/>
              <a:gd name="connsiteX3" fmla="*/ 251035 w 1099344"/>
              <a:gd name="connsiteY3" fmla="*/ 329734 h 334988"/>
              <a:gd name="connsiteX4" fmla="*/ 0 w 1099344"/>
              <a:gd name="connsiteY4" fmla="*/ 334988 h 334988"/>
              <a:gd name="connsiteX0" fmla="*/ 0 w 384641"/>
              <a:gd name="connsiteY0" fmla="*/ 339164 h 339164"/>
              <a:gd name="connsiteX1" fmla="*/ 123504 w 384641"/>
              <a:gd name="connsiteY1" fmla="*/ 4176 h 339164"/>
              <a:gd name="connsiteX2" fmla="*/ 384641 w 384641"/>
              <a:gd name="connsiteY2" fmla="*/ 0 h 339164"/>
              <a:gd name="connsiteX3" fmla="*/ 251035 w 384641"/>
              <a:gd name="connsiteY3" fmla="*/ 333910 h 339164"/>
              <a:gd name="connsiteX4" fmla="*/ 0 w 384641"/>
              <a:gd name="connsiteY4" fmla="*/ 339164 h 339164"/>
              <a:gd name="connsiteX0" fmla="*/ 0 w 395151"/>
              <a:gd name="connsiteY0" fmla="*/ 334988 h 334988"/>
              <a:gd name="connsiteX1" fmla="*/ 123504 w 395151"/>
              <a:gd name="connsiteY1" fmla="*/ 0 h 334988"/>
              <a:gd name="connsiteX2" fmla="*/ 395151 w 395151"/>
              <a:gd name="connsiteY2" fmla="*/ 11590 h 334988"/>
              <a:gd name="connsiteX3" fmla="*/ 251035 w 395151"/>
              <a:gd name="connsiteY3" fmla="*/ 329734 h 334988"/>
              <a:gd name="connsiteX4" fmla="*/ 0 w 395151"/>
              <a:gd name="connsiteY4" fmla="*/ 334988 h 334988"/>
              <a:gd name="connsiteX0" fmla="*/ 0 w 379386"/>
              <a:gd name="connsiteY0" fmla="*/ 334988 h 334988"/>
              <a:gd name="connsiteX1" fmla="*/ 123504 w 379386"/>
              <a:gd name="connsiteY1" fmla="*/ 0 h 334988"/>
              <a:gd name="connsiteX2" fmla="*/ 379386 w 379386"/>
              <a:gd name="connsiteY2" fmla="*/ 1080 h 334988"/>
              <a:gd name="connsiteX3" fmla="*/ 251035 w 379386"/>
              <a:gd name="connsiteY3" fmla="*/ 329734 h 334988"/>
              <a:gd name="connsiteX4" fmla="*/ 0 w 379386"/>
              <a:gd name="connsiteY4" fmla="*/ 334988 h 334988"/>
              <a:gd name="connsiteX0" fmla="*/ 0 w 379386"/>
              <a:gd name="connsiteY0" fmla="*/ 334988 h 334989"/>
              <a:gd name="connsiteX1" fmla="*/ 123504 w 379386"/>
              <a:gd name="connsiteY1" fmla="*/ 0 h 334989"/>
              <a:gd name="connsiteX2" fmla="*/ 379386 w 379386"/>
              <a:gd name="connsiteY2" fmla="*/ 1080 h 334989"/>
              <a:gd name="connsiteX3" fmla="*/ 251035 w 379386"/>
              <a:gd name="connsiteY3" fmla="*/ 334989 h 334989"/>
              <a:gd name="connsiteX4" fmla="*/ 0 w 379386"/>
              <a:gd name="connsiteY4" fmla="*/ 334988 h 334989"/>
              <a:gd name="connsiteX0" fmla="*/ 0 w 379386"/>
              <a:gd name="connsiteY0" fmla="*/ 334988 h 334988"/>
              <a:gd name="connsiteX1" fmla="*/ 123504 w 379386"/>
              <a:gd name="connsiteY1" fmla="*/ 0 h 334988"/>
              <a:gd name="connsiteX2" fmla="*/ 379386 w 379386"/>
              <a:gd name="connsiteY2" fmla="*/ 1080 h 334988"/>
              <a:gd name="connsiteX3" fmla="*/ 287821 w 379386"/>
              <a:gd name="connsiteY3" fmla="*/ 235141 h 334988"/>
              <a:gd name="connsiteX4" fmla="*/ 0 w 379386"/>
              <a:gd name="connsiteY4" fmla="*/ 334988 h 334988"/>
              <a:gd name="connsiteX0" fmla="*/ 0 w 347855"/>
              <a:gd name="connsiteY0" fmla="*/ 240395 h 240395"/>
              <a:gd name="connsiteX1" fmla="*/ 91973 w 347855"/>
              <a:gd name="connsiteY1" fmla="*/ 0 h 240395"/>
              <a:gd name="connsiteX2" fmla="*/ 347855 w 347855"/>
              <a:gd name="connsiteY2" fmla="*/ 1080 h 240395"/>
              <a:gd name="connsiteX3" fmla="*/ 256290 w 347855"/>
              <a:gd name="connsiteY3" fmla="*/ 235141 h 240395"/>
              <a:gd name="connsiteX4" fmla="*/ 0 w 347855"/>
              <a:gd name="connsiteY4" fmla="*/ 240395 h 240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55" h="240395">
                <a:moveTo>
                  <a:pt x="0" y="240395"/>
                </a:moveTo>
                <a:lnTo>
                  <a:pt x="91973" y="0"/>
                </a:lnTo>
                <a:lnTo>
                  <a:pt x="347855" y="1080"/>
                </a:lnTo>
                <a:lnTo>
                  <a:pt x="256290" y="235141"/>
                </a:lnTo>
                <a:lnTo>
                  <a:pt x="0" y="240395"/>
                </a:lnTo>
                <a:close/>
              </a:path>
            </a:pathLst>
          </a:custGeom>
          <a:solidFill>
            <a:srgbClr val="46BB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Parallelogram 22">
            <a:extLst>
              <a:ext uri="{FF2B5EF4-FFF2-40B4-BE49-F238E27FC236}">
                <a16:creationId xmlns:a16="http://schemas.microsoft.com/office/drawing/2014/main" id="{325F1CD8-BD33-886E-51E3-A765F166EA42}"/>
              </a:ext>
            </a:extLst>
          </p:cNvPr>
          <p:cNvSpPr>
            <a:spLocks/>
          </p:cNvSpPr>
          <p:nvPr/>
        </p:nvSpPr>
        <p:spPr>
          <a:xfrm>
            <a:off x="1436442" y="4369511"/>
            <a:ext cx="347855" cy="240395"/>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 name="connsiteX0" fmla="*/ 0 w 1099344"/>
              <a:gd name="connsiteY0" fmla="*/ 334988 h 345499"/>
              <a:gd name="connsiteX1" fmla="*/ 123504 w 1099344"/>
              <a:gd name="connsiteY1" fmla="*/ 0 h 345499"/>
              <a:gd name="connsiteX2" fmla="*/ 1099344 w 1099344"/>
              <a:gd name="connsiteY2" fmla="*/ 1079 h 345499"/>
              <a:gd name="connsiteX3" fmla="*/ 356139 w 1099344"/>
              <a:gd name="connsiteY3" fmla="*/ 345499 h 345499"/>
              <a:gd name="connsiteX4" fmla="*/ 0 w 1099344"/>
              <a:gd name="connsiteY4" fmla="*/ 334988 h 345499"/>
              <a:gd name="connsiteX0" fmla="*/ 0 w 1099344"/>
              <a:gd name="connsiteY0" fmla="*/ 334988 h 334988"/>
              <a:gd name="connsiteX1" fmla="*/ 123504 w 1099344"/>
              <a:gd name="connsiteY1" fmla="*/ 0 h 334988"/>
              <a:gd name="connsiteX2" fmla="*/ 1099344 w 1099344"/>
              <a:gd name="connsiteY2" fmla="*/ 1079 h 334988"/>
              <a:gd name="connsiteX3" fmla="*/ 251035 w 1099344"/>
              <a:gd name="connsiteY3" fmla="*/ 329734 h 334988"/>
              <a:gd name="connsiteX4" fmla="*/ 0 w 1099344"/>
              <a:gd name="connsiteY4" fmla="*/ 334988 h 334988"/>
              <a:gd name="connsiteX0" fmla="*/ 0 w 384641"/>
              <a:gd name="connsiteY0" fmla="*/ 339164 h 339164"/>
              <a:gd name="connsiteX1" fmla="*/ 123504 w 384641"/>
              <a:gd name="connsiteY1" fmla="*/ 4176 h 339164"/>
              <a:gd name="connsiteX2" fmla="*/ 384641 w 384641"/>
              <a:gd name="connsiteY2" fmla="*/ 0 h 339164"/>
              <a:gd name="connsiteX3" fmla="*/ 251035 w 384641"/>
              <a:gd name="connsiteY3" fmla="*/ 333910 h 339164"/>
              <a:gd name="connsiteX4" fmla="*/ 0 w 384641"/>
              <a:gd name="connsiteY4" fmla="*/ 339164 h 339164"/>
              <a:gd name="connsiteX0" fmla="*/ 0 w 395151"/>
              <a:gd name="connsiteY0" fmla="*/ 334988 h 334988"/>
              <a:gd name="connsiteX1" fmla="*/ 123504 w 395151"/>
              <a:gd name="connsiteY1" fmla="*/ 0 h 334988"/>
              <a:gd name="connsiteX2" fmla="*/ 395151 w 395151"/>
              <a:gd name="connsiteY2" fmla="*/ 11590 h 334988"/>
              <a:gd name="connsiteX3" fmla="*/ 251035 w 395151"/>
              <a:gd name="connsiteY3" fmla="*/ 329734 h 334988"/>
              <a:gd name="connsiteX4" fmla="*/ 0 w 395151"/>
              <a:gd name="connsiteY4" fmla="*/ 334988 h 334988"/>
              <a:gd name="connsiteX0" fmla="*/ 0 w 379386"/>
              <a:gd name="connsiteY0" fmla="*/ 334988 h 334988"/>
              <a:gd name="connsiteX1" fmla="*/ 123504 w 379386"/>
              <a:gd name="connsiteY1" fmla="*/ 0 h 334988"/>
              <a:gd name="connsiteX2" fmla="*/ 379386 w 379386"/>
              <a:gd name="connsiteY2" fmla="*/ 1080 h 334988"/>
              <a:gd name="connsiteX3" fmla="*/ 251035 w 379386"/>
              <a:gd name="connsiteY3" fmla="*/ 329734 h 334988"/>
              <a:gd name="connsiteX4" fmla="*/ 0 w 379386"/>
              <a:gd name="connsiteY4" fmla="*/ 334988 h 334988"/>
              <a:gd name="connsiteX0" fmla="*/ 0 w 379386"/>
              <a:gd name="connsiteY0" fmla="*/ 334988 h 334989"/>
              <a:gd name="connsiteX1" fmla="*/ 123504 w 379386"/>
              <a:gd name="connsiteY1" fmla="*/ 0 h 334989"/>
              <a:gd name="connsiteX2" fmla="*/ 379386 w 379386"/>
              <a:gd name="connsiteY2" fmla="*/ 1080 h 334989"/>
              <a:gd name="connsiteX3" fmla="*/ 251035 w 379386"/>
              <a:gd name="connsiteY3" fmla="*/ 334989 h 334989"/>
              <a:gd name="connsiteX4" fmla="*/ 0 w 379386"/>
              <a:gd name="connsiteY4" fmla="*/ 334988 h 334989"/>
              <a:gd name="connsiteX0" fmla="*/ 0 w 379386"/>
              <a:gd name="connsiteY0" fmla="*/ 334988 h 334988"/>
              <a:gd name="connsiteX1" fmla="*/ 123504 w 379386"/>
              <a:gd name="connsiteY1" fmla="*/ 0 h 334988"/>
              <a:gd name="connsiteX2" fmla="*/ 379386 w 379386"/>
              <a:gd name="connsiteY2" fmla="*/ 1080 h 334988"/>
              <a:gd name="connsiteX3" fmla="*/ 287821 w 379386"/>
              <a:gd name="connsiteY3" fmla="*/ 235141 h 334988"/>
              <a:gd name="connsiteX4" fmla="*/ 0 w 379386"/>
              <a:gd name="connsiteY4" fmla="*/ 334988 h 334988"/>
              <a:gd name="connsiteX0" fmla="*/ 0 w 347855"/>
              <a:gd name="connsiteY0" fmla="*/ 240395 h 240395"/>
              <a:gd name="connsiteX1" fmla="*/ 91973 w 347855"/>
              <a:gd name="connsiteY1" fmla="*/ 0 h 240395"/>
              <a:gd name="connsiteX2" fmla="*/ 347855 w 347855"/>
              <a:gd name="connsiteY2" fmla="*/ 1080 h 240395"/>
              <a:gd name="connsiteX3" fmla="*/ 256290 w 347855"/>
              <a:gd name="connsiteY3" fmla="*/ 235141 h 240395"/>
              <a:gd name="connsiteX4" fmla="*/ 0 w 347855"/>
              <a:gd name="connsiteY4" fmla="*/ 240395 h 240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55" h="240395">
                <a:moveTo>
                  <a:pt x="0" y="240395"/>
                </a:moveTo>
                <a:lnTo>
                  <a:pt x="91973" y="0"/>
                </a:lnTo>
                <a:lnTo>
                  <a:pt x="347855" y="1080"/>
                </a:lnTo>
                <a:lnTo>
                  <a:pt x="256290" y="235141"/>
                </a:lnTo>
                <a:lnTo>
                  <a:pt x="0" y="240395"/>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arallelogram 22">
            <a:extLst>
              <a:ext uri="{FF2B5EF4-FFF2-40B4-BE49-F238E27FC236}">
                <a16:creationId xmlns:a16="http://schemas.microsoft.com/office/drawing/2014/main" id="{73DDF8F5-8B58-33E4-8D11-48BE8610B792}"/>
              </a:ext>
            </a:extLst>
          </p:cNvPr>
          <p:cNvSpPr>
            <a:spLocks/>
          </p:cNvSpPr>
          <p:nvPr/>
        </p:nvSpPr>
        <p:spPr>
          <a:xfrm>
            <a:off x="1436442" y="5232511"/>
            <a:ext cx="347855" cy="240395"/>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 name="connsiteX0" fmla="*/ 0 w 1099344"/>
              <a:gd name="connsiteY0" fmla="*/ 334988 h 345499"/>
              <a:gd name="connsiteX1" fmla="*/ 123504 w 1099344"/>
              <a:gd name="connsiteY1" fmla="*/ 0 h 345499"/>
              <a:gd name="connsiteX2" fmla="*/ 1099344 w 1099344"/>
              <a:gd name="connsiteY2" fmla="*/ 1079 h 345499"/>
              <a:gd name="connsiteX3" fmla="*/ 356139 w 1099344"/>
              <a:gd name="connsiteY3" fmla="*/ 345499 h 345499"/>
              <a:gd name="connsiteX4" fmla="*/ 0 w 1099344"/>
              <a:gd name="connsiteY4" fmla="*/ 334988 h 345499"/>
              <a:gd name="connsiteX0" fmla="*/ 0 w 1099344"/>
              <a:gd name="connsiteY0" fmla="*/ 334988 h 334988"/>
              <a:gd name="connsiteX1" fmla="*/ 123504 w 1099344"/>
              <a:gd name="connsiteY1" fmla="*/ 0 h 334988"/>
              <a:gd name="connsiteX2" fmla="*/ 1099344 w 1099344"/>
              <a:gd name="connsiteY2" fmla="*/ 1079 h 334988"/>
              <a:gd name="connsiteX3" fmla="*/ 251035 w 1099344"/>
              <a:gd name="connsiteY3" fmla="*/ 329734 h 334988"/>
              <a:gd name="connsiteX4" fmla="*/ 0 w 1099344"/>
              <a:gd name="connsiteY4" fmla="*/ 334988 h 334988"/>
              <a:gd name="connsiteX0" fmla="*/ 0 w 384641"/>
              <a:gd name="connsiteY0" fmla="*/ 339164 h 339164"/>
              <a:gd name="connsiteX1" fmla="*/ 123504 w 384641"/>
              <a:gd name="connsiteY1" fmla="*/ 4176 h 339164"/>
              <a:gd name="connsiteX2" fmla="*/ 384641 w 384641"/>
              <a:gd name="connsiteY2" fmla="*/ 0 h 339164"/>
              <a:gd name="connsiteX3" fmla="*/ 251035 w 384641"/>
              <a:gd name="connsiteY3" fmla="*/ 333910 h 339164"/>
              <a:gd name="connsiteX4" fmla="*/ 0 w 384641"/>
              <a:gd name="connsiteY4" fmla="*/ 339164 h 339164"/>
              <a:gd name="connsiteX0" fmla="*/ 0 w 395151"/>
              <a:gd name="connsiteY0" fmla="*/ 334988 h 334988"/>
              <a:gd name="connsiteX1" fmla="*/ 123504 w 395151"/>
              <a:gd name="connsiteY1" fmla="*/ 0 h 334988"/>
              <a:gd name="connsiteX2" fmla="*/ 395151 w 395151"/>
              <a:gd name="connsiteY2" fmla="*/ 11590 h 334988"/>
              <a:gd name="connsiteX3" fmla="*/ 251035 w 395151"/>
              <a:gd name="connsiteY3" fmla="*/ 329734 h 334988"/>
              <a:gd name="connsiteX4" fmla="*/ 0 w 395151"/>
              <a:gd name="connsiteY4" fmla="*/ 334988 h 334988"/>
              <a:gd name="connsiteX0" fmla="*/ 0 w 379386"/>
              <a:gd name="connsiteY0" fmla="*/ 334988 h 334988"/>
              <a:gd name="connsiteX1" fmla="*/ 123504 w 379386"/>
              <a:gd name="connsiteY1" fmla="*/ 0 h 334988"/>
              <a:gd name="connsiteX2" fmla="*/ 379386 w 379386"/>
              <a:gd name="connsiteY2" fmla="*/ 1080 h 334988"/>
              <a:gd name="connsiteX3" fmla="*/ 251035 w 379386"/>
              <a:gd name="connsiteY3" fmla="*/ 329734 h 334988"/>
              <a:gd name="connsiteX4" fmla="*/ 0 w 379386"/>
              <a:gd name="connsiteY4" fmla="*/ 334988 h 334988"/>
              <a:gd name="connsiteX0" fmla="*/ 0 w 379386"/>
              <a:gd name="connsiteY0" fmla="*/ 334988 h 334989"/>
              <a:gd name="connsiteX1" fmla="*/ 123504 w 379386"/>
              <a:gd name="connsiteY1" fmla="*/ 0 h 334989"/>
              <a:gd name="connsiteX2" fmla="*/ 379386 w 379386"/>
              <a:gd name="connsiteY2" fmla="*/ 1080 h 334989"/>
              <a:gd name="connsiteX3" fmla="*/ 251035 w 379386"/>
              <a:gd name="connsiteY3" fmla="*/ 334989 h 334989"/>
              <a:gd name="connsiteX4" fmla="*/ 0 w 379386"/>
              <a:gd name="connsiteY4" fmla="*/ 334988 h 334989"/>
              <a:gd name="connsiteX0" fmla="*/ 0 w 379386"/>
              <a:gd name="connsiteY0" fmla="*/ 334988 h 334988"/>
              <a:gd name="connsiteX1" fmla="*/ 123504 w 379386"/>
              <a:gd name="connsiteY1" fmla="*/ 0 h 334988"/>
              <a:gd name="connsiteX2" fmla="*/ 379386 w 379386"/>
              <a:gd name="connsiteY2" fmla="*/ 1080 h 334988"/>
              <a:gd name="connsiteX3" fmla="*/ 287821 w 379386"/>
              <a:gd name="connsiteY3" fmla="*/ 235141 h 334988"/>
              <a:gd name="connsiteX4" fmla="*/ 0 w 379386"/>
              <a:gd name="connsiteY4" fmla="*/ 334988 h 334988"/>
              <a:gd name="connsiteX0" fmla="*/ 0 w 347855"/>
              <a:gd name="connsiteY0" fmla="*/ 240395 h 240395"/>
              <a:gd name="connsiteX1" fmla="*/ 91973 w 347855"/>
              <a:gd name="connsiteY1" fmla="*/ 0 h 240395"/>
              <a:gd name="connsiteX2" fmla="*/ 347855 w 347855"/>
              <a:gd name="connsiteY2" fmla="*/ 1080 h 240395"/>
              <a:gd name="connsiteX3" fmla="*/ 256290 w 347855"/>
              <a:gd name="connsiteY3" fmla="*/ 235141 h 240395"/>
              <a:gd name="connsiteX4" fmla="*/ 0 w 347855"/>
              <a:gd name="connsiteY4" fmla="*/ 240395 h 240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55" h="240395">
                <a:moveTo>
                  <a:pt x="0" y="240395"/>
                </a:moveTo>
                <a:lnTo>
                  <a:pt x="91973" y="0"/>
                </a:lnTo>
                <a:lnTo>
                  <a:pt x="347855" y="1080"/>
                </a:lnTo>
                <a:lnTo>
                  <a:pt x="256290" y="235141"/>
                </a:lnTo>
                <a:lnTo>
                  <a:pt x="0" y="240395"/>
                </a:lnTo>
                <a:close/>
              </a:path>
            </a:pathLst>
          </a:custGeom>
          <a:solidFill>
            <a:srgbClr val="00AC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Parallelogram 22">
            <a:extLst>
              <a:ext uri="{FF2B5EF4-FFF2-40B4-BE49-F238E27FC236}">
                <a16:creationId xmlns:a16="http://schemas.microsoft.com/office/drawing/2014/main" id="{AADFB7F9-D518-4943-883D-B3562EC79D35}"/>
              </a:ext>
            </a:extLst>
          </p:cNvPr>
          <p:cNvSpPr>
            <a:spLocks/>
          </p:cNvSpPr>
          <p:nvPr/>
        </p:nvSpPr>
        <p:spPr>
          <a:xfrm>
            <a:off x="1466570" y="1800903"/>
            <a:ext cx="347855" cy="240395"/>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 name="connsiteX0" fmla="*/ 0 w 1099344"/>
              <a:gd name="connsiteY0" fmla="*/ 334988 h 345499"/>
              <a:gd name="connsiteX1" fmla="*/ 123504 w 1099344"/>
              <a:gd name="connsiteY1" fmla="*/ 0 h 345499"/>
              <a:gd name="connsiteX2" fmla="*/ 1099344 w 1099344"/>
              <a:gd name="connsiteY2" fmla="*/ 1079 h 345499"/>
              <a:gd name="connsiteX3" fmla="*/ 356139 w 1099344"/>
              <a:gd name="connsiteY3" fmla="*/ 345499 h 345499"/>
              <a:gd name="connsiteX4" fmla="*/ 0 w 1099344"/>
              <a:gd name="connsiteY4" fmla="*/ 334988 h 345499"/>
              <a:gd name="connsiteX0" fmla="*/ 0 w 1099344"/>
              <a:gd name="connsiteY0" fmla="*/ 334988 h 334988"/>
              <a:gd name="connsiteX1" fmla="*/ 123504 w 1099344"/>
              <a:gd name="connsiteY1" fmla="*/ 0 h 334988"/>
              <a:gd name="connsiteX2" fmla="*/ 1099344 w 1099344"/>
              <a:gd name="connsiteY2" fmla="*/ 1079 h 334988"/>
              <a:gd name="connsiteX3" fmla="*/ 251035 w 1099344"/>
              <a:gd name="connsiteY3" fmla="*/ 329734 h 334988"/>
              <a:gd name="connsiteX4" fmla="*/ 0 w 1099344"/>
              <a:gd name="connsiteY4" fmla="*/ 334988 h 334988"/>
              <a:gd name="connsiteX0" fmla="*/ 0 w 384641"/>
              <a:gd name="connsiteY0" fmla="*/ 339164 h 339164"/>
              <a:gd name="connsiteX1" fmla="*/ 123504 w 384641"/>
              <a:gd name="connsiteY1" fmla="*/ 4176 h 339164"/>
              <a:gd name="connsiteX2" fmla="*/ 384641 w 384641"/>
              <a:gd name="connsiteY2" fmla="*/ 0 h 339164"/>
              <a:gd name="connsiteX3" fmla="*/ 251035 w 384641"/>
              <a:gd name="connsiteY3" fmla="*/ 333910 h 339164"/>
              <a:gd name="connsiteX4" fmla="*/ 0 w 384641"/>
              <a:gd name="connsiteY4" fmla="*/ 339164 h 339164"/>
              <a:gd name="connsiteX0" fmla="*/ 0 w 395151"/>
              <a:gd name="connsiteY0" fmla="*/ 334988 h 334988"/>
              <a:gd name="connsiteX1" fmla="*/ 123504 w 395151"/>
              <a:gd name="connsiteY1" fmla="*/ 0 h 334988"/>
              <a:gd name="connsiteX2" fmla="*/ 395151 w 395151"/>
              <a:gd name="connsiteY2" fmla="*/ 11590 h 334988"/>
              <a:gd name="connsiteX3" fmla="*/ 251035 w 395151"/>
              <a:gd name="connsiteY3" fmla="*/ 329734 h 334988"/>
              <a:gd name="connsiteX4" fmla="*/ 0 w 395151"/>
              <a:gd name="connsiteY4" fmla="*/ 334988 h 334988"/>
              <a:gd name="connsiteX0" fmla="*/ 0 w 379386"/>
              <a:gd name="connsiteY0" fmla="*/ 334988 h 334988"/>
              <a:gd name="connsiteX1" fmla="*/ 123504 w 379386"/>
              <a:gd name="connsiteY1" fmla="*/ 0 h 334988"/>
              <a:gd name="connsiteX2" fmla="*/ 379386 w 379386"/>
              <a:gd name="connsiteY2" fmla="*/ 1080 h 334988"/>
              <a:gd name="connsiteX3" fmla="*/ 251035 w 379386"/>
              <a:gd name="connsiteY3" fmla="*/ 329734 h 334988"/>
              <a:gd name="connsiteX4" fmla="*/ 0 w 379386"/>
              <a:gd name="connsiteY4" fmla="*/ 334988 h 334988"/>
              <a:gd name="connsiteX0" fmla="*/ 0 w 379386"/>
              <a:gd name="connsiteY0" fmla="*/ 334988 h 334989"/>
              <a:gd name="connsiteX1" fmla="*/ 123504 w 379386"/>
              <a:gd name="connsiteY1" fmla="*/ 0 h 334989"/>
              <a:gd name="connsiteX2" fmla="*/ 379386 w 379386"/>
              <a:gd name="connsiteY2" fmla="*/ 1080 h 334989"/>
              <a:gd name="connsiteX3" fmla="*/ 251035 w 379386"/>
              <a:gd name="connsiteY3" fmla="*/ 334989 h 334989"/>
              <a:gd name="connsiteX4" fmla="*/ 0 w 379386"/>
              <a:gd name="connsiteY4" fmla="*/ 334988 h 334989"/>
              <a:gd name="connsiteX0" fmla="*/ 0 w 379386"/>
              <a:gd name="connsiteY0" fmla="*/ 334988 h 334988"/>
              <a:gd name="connsiteX1" fmla="*/ 123504 w 379386"/>
              <a:gd name="connsiteY1" fmla="*/ 0 h 334988"/>
              <a:gd name="connsiteX2" fmla="*/ 379386 w 379386"/>
              <a:gd name="connsiteY2" fmla="*/ 1080 h 334988"/>
              <a:gd name="connsiteX3" fmla="*/ 287821 w 379386"/>
              <a:gd name="connsiteY3" fmla="*/ 235141 h 334988"/>
              <a:gd name="connsiteX4" fmla="*/ 0 w 379386"/>
              <a:gd name="connsiteY4" fmla="*/ 334988 h 334988"/>
              <a:gd name="connsiteX0" fmla="*/ 0 w 347855"/>
              <a:gd name="connsiteY0" fmla="*/ 240395 h 240395"/>
              <a:gd name="connsiteX1" fmla="*/ 91973 w 347855"/>
              <a:gd name="connsiteY1" fmla="*/ 0 h 240395"/>
              <a:gd name="connsiteX2" fmla="*/ 347855 w 347855"/>
              <a:gd name="connsiteY2" fmla="*/ 1080 h 240395"/>
              <a:gd name="connsiteX3" fmla="*/ 256290 w 347855"/>
              <a:gd name="connsiteY3" fmla="*/ 235141 h 240395"/>
              <a:gd name="connsiteX4" fmla="*/ 0 w 347855"/>
              <a:gd name="connsiteY4" fmla="*/ 240395 h 240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7855" h="240395">
                <a:moveTo>
                  <a:pt x="0" y="240395"/>
                </a:moveTo>
                <a:lnTo>
                  <a:pt x="91973" y="0"/>
                </a:lnTo>
                <a:lnTo>
                  <a:pt x="347855" y="1080"/>
                </a:lnTo>
                <a:lnTo>
                  <a:pt x="256290" y="235141"/>
                </a:lnTo>
                <a:lnTo>
                  <a:pt x="0" y="240395"/>
                </a:lnTo>
                <a:close/>
              </a:path>
            </a:pathLst>
          </a:custGeom>
          <a:solidFill>
            <a:srgbClr val="CAC4B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7" name="Picture 16" descr="Qr code&#10;&#10;Description automatically generated">
            <a:extLst>
              <a:ext uri="{FF2B5EF4-FFF2-40B4-BE49-F238E27FC236}">
                <a16:creationId xmlns:a16="http://schemas.microsoft.com/office/drawing/2014/main" id="{51904020-C9ED-7083-AB66-8751502A288C}"/>
              </a:ext>
            </a:extLst>
          </p:cNvPr>
          <p:cNvPicPr>
            <a:picLocks noChangeAspect="1"/>
          </p:cNvPicPr>
          <p:nvPr/>
        </p:nvPicPr>
        <p:blipFill>
          <a:blip r:embed="rId2"/>
          <a:stretch>
            <a:fillRect/>
          </a:stretch>
        </p:blipFill>
        <p:spPr>
          <a:xfrm>
            <a:off x="7129057" y="1196975"/>
            <a:ext cx="4093029" cy="4093029"/>
          </a:xfrm>
          <a:prstGeom prst="rect">
            <a:avLst/>
          </a:prstGeom>
        </p:spPr>
      </p:pic>
      <p:sp>
        <p:nvSpPr>
          <p:cNvPr id="19" name="TextBox 18">
            <a:extLst>
              <a:ext uri="{FF2B5EF4-FFF2-40B4-BE49-F238E27FC236}">
                <a16:creationId xmlns:a16="http://schemas.microsoft.com/office/drawing/2014/main" id="{A970F3F9-DECD-B83A-BF2A-24A84DFD2B18}"/>
              </a:ext>
            </a:extLst>
          </p:cNvPr>
          <p:cNvSpPr txBox="1"/>
          <p:nvPr/>
        </p:nvSpPr>
        <p:spPr>
          <a:xfrm>
            <a:off x="6535222" y="5409685"/>
            <a:ext cx="526124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Quicksand"/>
              </a:rPr>
              <a:t>Behaviour</a:t>
            </a:r>
            <a:r>
              <a:rPr kumimoji="0" lang="en-US" sz="1800" b="1" i="0" u="none" strike="noStrike" kern="1200" cap="none" spc="0" normalizeH="0" baseline="0" noProof="0" dirty="0">
                <a:ln>
                  <a:noFill/>
                </a:ln>
                <a:solidFill>
                  <a:prstClr val="white"/>
                </a:solidFill>
                <a:effectLst/>
                <a:uLnTx/>
                <a:uFillTx/>
                <a:latin typeface="Quicksand"/>
              </a:rPr>
              <a:t> Change Practical </a:t>
            </a:r>
            <a:br>
              <a:rPr kumimoji="0" lang="en-US" sz="1800" b="1" i="0" u="none" strike="noStrike" kern="1200" cap="none" spc="0" normalizeH="0" baseline="0" noProof="0" dirty="0">
                <a:ln>
                  <a:noFill/>
                </a:ln>
                <a:solidFill>
                  <a:prstClr val="white"/>
                </a:solidFill>
                <a:effectLst/>
                <a:uLnTx/>
                <a:uFillTx/>
                <a:latin typeface="Quicksand"/>
              </a:rPr>
            </a:br>
            <a:r>
              <a:rPr kumimoji="0" lang="en-US" sz="1800" b="1" i="0" u="none" strike="noStrike" kern="1200" cap="none" spc="0" normalizeH="0" baseline="0" noProof="0" dirty="0">
                <a:ln>
                  <a:noFill/>
                </a:ln>
                <a:solidFill>
                  <a:prstClr val="white"/>
                </a:solidFill>
                <a:effectLst/>
                <a:uLnTx/>
                <a:uFillTx/>
                <a:latin typeface="Quicksand"/>
              </a:rPr>
              <a:t>Implementation Guide</a:t>
            </a:r>
            <a:endParaRPr kumimoji="0" lang="en-US" sz="1800" b="0" i="0" u="none" strike="noStrike" kern="1200" cap="none" spc="0" normalizeH="0" baseline="0" noProof="0" dirty="0">
              <a:ln>
                <a:noFill/>
              </a:ln>
              <a:solidFill>
                <a:srgbClr val="0C0C0C"/>
              </a:solidFill>
              <a:effectLst/>
              <a:uLnTx/>
              <a:uFillTx/>
              <a:latin typeface="Quicksand"/>
            </a:endParaRPr>
          </a:p>
        </p:txBody>
      </p:sp>
      <p:sp>
        <p:nvSpPr>
          <p:cNvPr id="2" name="Title 1">
            <a:extLst>
              <a:ext uri="{FF2B5EF4-FFF2-40B4-BE49-F238E27FC236}">
                <a16:creationId xmlns:a16="http://schemas.microsoft.com/office/drawing/2014/main" id="{E63E7E99-A348-DE54-F821-4E0BCA27C3C0}"/>
              </a:ext>
            </a:extLst>
          </p:cNvPr>
          <p:cNvSpPr>
            <a:spLocks noGrp="1"/>
          </p:cNvSpPr>
          <p:nvPr>
            <p:ph type="title"/>
          </p:nvPr>
        </p:nvSpPr>
        <p:spPr/>
        <p:txBody>
          <a:bodyPr/>
          <a:lstStyle/>
          <a:p>
            <a:r>
              <a:rPr lang="en-US" noProof="0" dirty="0"/>
              <a:t>Conclusions/Next Steps</a:t>
            </a:r>
            <a:endParaRPr lang="en-GB" dirty="0"/>
          </a:p>
        </p:txBody>
      </p:sp>
    </p:spTree>
    <p:extLst>
      <p:ext uri="{BB962C8B-B14F-4D97-AF65-F5344CB8AC3E}">
        <p14:creationId xmlns:p14="http://schemas.microsoft.com/office/powerpoint/2010/main" val="36780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3" grpId="0" animBg="1"/>
      <p:bldP spid="14" grpId="0" animBg="1"/>
      <p:bldP spid="15"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p:cNvSpPr/>
          <p:nvPr/>
        </p:nvSpPr>
        <p:spPr>
          <a:xfrm>
            <a:off x="0" y="0"/>
            <a:ext cx="91702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p:cNvSpPr>
            <a:spLocks noGrp="1"/>
          </p:cNvSpPr>
          <p:nvPr>
            <p:ph type="title"/>
          </p:nvPr>
        </p:nvSpPr>
        <p:spPr>
          <a:xfrm>
            <a:off x="1098551" y="226485"/>
            <a:ext cx="10337800" cy="865716"/>
          </a:xfrm>
        </p:spPr>
        <p:txBody>
          <a:bodyPr/>
          <a:lstStyle/>
          <a:p>
            <a:r>
              <a:rPr lang="en-ID" sz="3200" dirty="0">
                <a:latin typeface="Quicksand"/>
              </a:rPr>
              <a:t> Cynthia Fosuah, World Vision Ghana</a:t>
            </a:r>
          </a:p>
        </p:txBody>
      </p:sp>
      <p:sp>
        <p:nvSpPr>
          <p:cNvPr id="10" name="Text Placeholder 9"/>
          <p:cNvSpPr>
            <a:spLocks noGrp="1"/>
          </p:cNvSpPr>
          <p:nvPr>
            <p:ph type="body" sz="quarter" idx="10"/>
          </p:nvPr>
        </p:nvSpPr>
        <p:spPr>
          <a:xfrm>
            <a:off x="1098551" y="2396724"/>
            <a:ext cx="7065352" cy="2064552"/>
          </a:xfrm>
        </p:spPr>
        <p:txBody>
          <a:bodyPr/>
          <a:lstStyle/>
          <a:p>
            <a:pPr marL="0" indent="0">
              <a:buNone/>
            </a:pPr>
            <a:r>
              <a:rPr lang="en-US" sz="2133" dirty="0">
                <a:solidFill>
                  <a:schemeClr val="tx1"/>
                </a:solidFill>
                <a:latin typeface="Quicksand"/>
              </a:rPr>
              <a:t>Cynthia heads the WASH software and Behavior Change Unit  in World Vision Ghana, West Africa, where she led the Nurturing Care Group pilot in 2020. She is an expert in community mobilization, </a:t>
            </a:r>
            <a:r>
              <a:rPr lang="en-US" sz="2133" dirty="0" err="1">
                <a:solidFill>
                  <a:schemeClr val="tx1"/>
                </a:solidFill>
                <a:latin typeface="Quicksand"/>
              </a:rPr>
              <a:t>behaviour</a:t>
            </a:r>
            <a:r>
              <a:rPr lang="en-US" sz="2133" dirty="0">
                <a:solidFill>
                  <a:schemeClr val="tx1"/>
                </a:solidFill>
                <a:latin typeface="Quicksand"/>
              </a:rPr>
              <a:t> change, and intervention development. She has 10 years of experience in WASH program design with backgrounds in Environmental Security, Public Health, and Global Health.</a:t>
            </a:r>
          </a:p>
        </p:txBody>
      </p:sp>
      <p:pic>
        <p:nvPicPr>
          <p:cNvPr id="5" name="Picture 4">
            <a:extLst>
              <a:ext uri="{FF2B5EF4-FFF2-40B4-BE49-F238E27FC236}">
                <a16:creationId xmlns:a16="http://schemas.microsoft.com/office/drawing/2014/main" id="{0F31CC1D-4FC3-40FD-891C-E3AC502C8FD3}"/>
              </a:ext>
            </a:extLst>
          </p:cNvPr>
          <p:cNvPicPr>
            <a:picLocks noChangeAspect="1"/>
          </p:cNvPicPr>
          <p:nvPr/>
        </p:nvPicPr>
        <p:blipFill>
          <a:blip r:embed="rId3"/>
          <a:stretch>
            <a:fillRect/>
          </a:stretch>
        </p:blipFill>
        <p:spPr>
          <a:xfrm>
            <a:off x="8569198" y="1663680"/>
            <a:ext cx="3072964" cy="3530640"/>
          </a:xfrm>
          <a:prstGeom prst="rect">
            <a:avLst/>
          </a:prstGeom>
        </p:spPr>
      </p:pic>
    </p:spTree>
    <p:extLst>
      <p:ext uri="{BB962C8B-B14F-4D97-AF65-F5344CB8AC3E}">
        <p14:creationId xmlns:p14="http://schemas.microsoft.com/office/powerpoint/2010/main" val="336002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12737" y="2173178"/>
            <a:ext cx="6950801" cy="1655762"/>
          </a:xfrm>
        </p:spPr>
        <p:txBody>
          <a:bodyPr>
            <a:normAutofit fontScale="90000"/>
          </a:bodyPr>
          <a:lstStyle/>
          <a:p>
            <a:r>
              <a:rPr lang="en-US" dirty="0"/>
              <a:t>Nurturing Care Groups; a vehicle for delivering transformative WASH </a:t>
            </a:r>
            <a:r>
              <a:rPr lang="en-US" dirty="0" err="1"/>
              <a:t>behaviours</a:t>
            </a:r>
            <a:r>
              <a:rPr lang="en-US" dirty="0"/>
              <a:t> at scale</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299795" y="4010600"/>
            <a:ext cx="7034432" cy="1127847"/>
          </a:xfrm>
        </p:spPr>
        <p:txBody>
          <a:bodyPr/>
          <a:lstStyle/>
          <a:p>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Cynthia </a:t>
            </a:r>
            <a:r>
              <a:rPr kumimoji="0" lang="en-GB" sz="1400" b="0" i="0" u="none" strike="noStrike" kern="1200" cap="none" spc="0" normalizeH="0" baseline="0" noProof="0" dirty="0" err="1">
                <a:ln>
                  <a:noFill/>
                </a:ln>
                <a:solidFill>
                  <a:srgbClr val="00A79D"/>
                </a:solidFill>
                <a:effectLst/>
                <a:uLnTx/>
                <a:uFillTx/>
                <a:latin typeface="Quicksand" pitchFamily="2" charset="0"/>
                <a:ea typeface="+mn-ea"/>
                <a:cs typeface="+mn-cs"/>
              </a:rPr>
              <a:t>Fosuah</a:t>
            </a: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 and Robel L. </a:t>
            </a:r>
            <a:r>
              <a:rPr kumimoji="0" lang="en-GB" sz="1400" b="0" i="0" u="none" strike="noStrike" kern="1200" cap="none" spc="0" normalizeH="0" baseline="0" noProof="0" dirty="0" err="1">
                <a:ln>
                  <a:noFill/>
                </a:ln>
                <a:solidFill>
                  <a:srgbClr val="00A79D"/>
                </a:solidFill>
                <a:effectLst/>
                <a:uLnTx/>
                <a:uFillTx/>
                <a:latin typeface="Quicksand" pitchFamily="2" charset="0"/>
                <a:ea typeface="+mn-ea"/>
                <a:cs typeface="+mn-cs"/>
              </a:rPr>
              <a:t>Wamisho</a:t>
            </a: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latin typeface="Quicksand" pitchFamily="2" charset="0"/>
                <a:ea typeface="+mn-ea"/>
                <a:cs typeface="+mn-cs"/>
              </a:rPr>
              <a:t>World Vision Ghana</a:t>
            </a:r>
          </a:p>
          <a:p>
            <a:endParaRPr lang="en-GB" dirty="0"/>
          </a:p>
        </p:txBody>
      </p:sp>
      <p:pic>
        <p:nvPicPr>
          <p:cNvPr id="9" name="Picture 8" descr="Shape&#10;&#10;Description automatically generated with medium confidence">
            <a:extLst>
              <a:ext uri="{FF2B5EF4-FFF2-40B4-BE49-F238E27FC236}">
                <a16:creationId xmlns:a16="http://schemas.microsoft.com/office/drawing/2014/main" id="{ADE2D0DE-5FCD-F00B-50FE-6AB5E276B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015" y="5891374"/>
            <a:ext cx="2439147" cy="490376"/>
          </a:xfrm>
          <a:prstGeom prst="rect">
            <a:avLst/>
          </a:prstGeom>
        </p:spPr>
      </p:pic>
    </p:spTree>
    <p:extLst>
      <p:ext uri="{BB962C8B-B14F-4D97-AF65-F5344CB8AC3E}">
        <p14:creationId xmlns:p14="http://schemas.microsoft.com/office/powerpoint/2010/main" val="51956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A1E13DC-53CC-0899-FC56-005BBDB128F2}"/>
              </a:ext>
            </a:extLst>
          </p:cNvPr>
          <p:cNvSpPr>
            <a:spLocks noGrp="1"/>
          </p:cNvSpPr>
          <p:nvPr>
            <p:ph type="body" idx="1"/>
          </p:nvPr>
        </p:nvSpPr>
        <p:spPr>
          <a:xfrm>
            <a:off x="803275" y="359923"/>
            <a:ext cx="5894962" cy="5796046"/>
          </a:xfrm>
        </p:spPr>
        <p:txBody>
          <a:bodyPr>
            <a:normAutofit/>
          </a:bodyPr>
          <a:lstStyle/>
          <a:p>
            <a:r>
              <a:rPr lang="en-GB" sz="3500" dirty="0">
                <a:solidFill>
                  <a:schemeClr val="bg2"/>
                </a:solidFill>
              </a:rPr>
              <a:t>Behaviour change outlook in Ghana</a:t>
            </a:r>
            <a:br>
              <a:rPr lang="en-GB" sz="3500" dirty="0">
                <a:solidFill>
                  <a:schemeClr val="bg2"/>
                </a:solidFill>
              </a:rPr>
            </a:br>
            <a:endParaRPr lang="en-GB" sz="3500" dirty="0">
              <a:solidFill>
                <a:schemeClr val="bg2"/>
              </a:solidFill>
            </a:endParaRPr>
          </a:p>
          <a:p>
            <a:pPr marL="457200" indent="-282575">
              <a:buClr>
                <a:schemeClr val="bg2"/>
              </a:buClr>
              <a:buFont typeface="Arial" panose="020B0604020202020204" pitchFamily="34" charset="0"/>
              <a:buChar char="•"/>
            </a:pPr>
            <a:r>
              <a:rPr lang="en-GB" sz="2400" dirty="0"/>
              <a:t>CLTS is an institutional model for rural sanitation programming </a:t>
            </a:r>
            <a:br>
              <a:rPr lang="en-GB" sz="2400" dirty="0"/>
            </a:br>
            <a:r>
              <a:rPr lang="en-GB" sz="2400" dirty="0"/>
              <a:t>in Ghana</a:t>
            </a:r>
          </a:p>
          <a:p>
            <a:pPr marL="457200" indent="-282575">
              <a:buClr>
                <a:schemeClr val="bg2"/>
              </a:buClr>
              <a:buFont typeface="Arial" panose="020B0604020202020204" pitchFamily="34" charset="0"/>
              <a:buChar char="•"/>
            </a:pPr>
            <a:endParaRPr lang="en-GB" sz="2400" dirty="0"/>
          </a:p>
          <a:p>
            <a:pPr marL="457200" indent="-282575">
              <a:buClr>
                <a:schemeClr val="bg2"/>
              </a:buClr>
              <a:buFont typeface="Arial" panose="020B0604020202020204" pitchFamily="34" charset="0"/>
              <a:buChar char="•"/>
            </a:pPr>
            <a:r>
              <a:rPr lang="en-GB" sz="2400" dirty="0"/>
              <a:t>Behaviour change maintenance is still a challenge</a:t>
            </a:r>
          </a:p>
          <a:p>
            <a:pPr marL="457200" indent="-282575">
              <a:buClr>
                <a:schemeClr val="bg2"/>
              </a:buClr>
              <a:buFont typeface="Arial" panose="020B0604020202020204" pitchFamily="34" charset="0"/>
              <a:buChar char="•"/>
            </a:pPr>
            <a:endParaRPr lang="en-GB" sz="2400" dirty="0"/>
          </a:p>
          <a:p>
            <a:pPr marL="457200" indent="-282575">
              <a:buClr>
                <a:schemeClr val="bg2"/>
              </a:buClr>
              <a:buFont typeface="Arial" panose="020B0604020202020204" pitchFamily="34" charset="0"/>
              <a:buChar char="•"/>
            </a:pPr>
            <a:r>
              <a:rPr lang="en-GB" sz="2400" b="1" dirty="0">
                <a:solidFill>
                  <a:schemeClr val="bg2"/>
                </a:solidFill>
              </a:rPr>
              <a:t>17.7% </a:t>
            </a:r>
            <a:r>
              <a:rPr lang="en-GB" sz="2400" dirty="0"/>
              <a:t>of Ghanaians still practice open defecation (GSS 2021 ) largely due to poor sanitation infrastructure quality and entrenched social norms </a:t>
            </a:r>
          </a:p>
        </p:txBody>
      </p:sp>
      <p:pic>
        <p:nvPicPr>
          <p:cNvPr id="11" name="Picture Placeholder 10">
            <a:extLst>
              <a:ext uri="{FF2B5EF4-FFF2-40B4-BE49-F238E27FC236}">
                <a16:creationId xmlns:a16="http://schemas.microsoft.com/office/drawing/2014/main" id="{8D93A794-AB40-4BC4-8393-8C4247D75335}"/>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675" b="675"/>
          <a:stretch>
            <a:fillRect/>
          </a:stretch>
        </p:blipFill>
        <p:spPr>
          <a:xfrm>
            <a:off x="8229599" y="2013626"/>
            <a:ext cx="2676759" cy="2640820"/>
          </a:xfrm>
        </p:spPr>
      </p:pic>
    </p:spTree>
    <p:extLst>
      <p:ext uri="{BB962C8B-B14F-4D97-AF65-F5344CB8AC3E}">
        <p14:creationId xmlns:p14="http://schemas.microsoft.com/office/powerpoint/2010/main" val="2962113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710119" y="295655"/>
            <a:ext cx="8554504" cy="998596"/>
          </a:xfrm>
        </p:spPr>
        <p:txBody>
          <a:bodyPr>
            <a:noAutofit/>
          </a:bodyPr>
          <a:lstStyle/>
          <a:p>
            <a:r>
              <a:rPr lang="en-GB" sz="4000" dirty="0"/>
              <a:t>The Nurturing Care group Model</a:t>
            </a:r>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573196" y="1034281"/>
            <a:ext cx="5263399" cy="2586355"/>
          </a:xfrm>
        </p:spPr>
        <p:txBody>
          <a:bodyPr>
            <a:noAutofit/>
          </a:bodyPr>
          <a:lstStyle/>
          <a:p>
            <a:pPr marL="342900" indent="-168275">
              <a:lnSpc>
                <a:spcPct val="100000"/>
              </a:lnSpc>
              <a:buClr>
                <a:schemeClr val="bg2"/>
              </a:buClr>
              <a:buFont typeface="Arial" panose="020B0604020202020204" pitchFamily="34" charset="0"/>
              <a:buChar char="•"/>
            </a:pPr>
            <a:r>
              <a:rPr lang="en-GB" sz="2000" dirty="0"/>
              <a:t>Use interpersonal and group communication with a structured teaching aid</a:t>
            </a:r>
          </a:p>
          <a:p>
            <a:pPr marL="342900" indent="-168275">
              <a:lnSpc>
                <a:spcPct val="100000"/>
              </a:lnSpc>
              <a:buClr>
                <a:schemeClr val="bg2"/>
              </a:buClr>
              <a:buFont typeface="Arial" panose="020B0604020202020204" pitchFamily="34" charset="0"/>
              <a:buChar char="•"/>
            </a:pPr>
            <a:r>
              <a:rPr lang="en-GB" sz="2000" dirty="0"/>
              <a:t>Use a multisectoral approach driven by a team of volunteers</a:t>
            </a:r>
            <a:endParaRPr lang="en-US" sz="2000" dirty="0"/>
          </a:p>
          <a:p>
            <a:pPr marL="342900" indent="-168275">
              <a:lnSpc>
                <a:spcPct val="100000"/>
              </a:lnSpc>
              <a:buClr>
                <a:schemeClr val="bg2"/>
              </a:buClr>
              <a:buFont typeface="Arial" panose="020B0604020202020204" pitchFamily="34" charset="0"/>
              <a:buChar char="•"/>
            </a:pPr>
            <a:r>
              <a:rPr lang="en-US" sz="2000" dirty="0"/>
              <a:t>Build on </a:t>
            </a:r>
            <a:r>
              <a:rPr lang="en-US" sz="2000" dirty="0" err="1"/>
              <a:t>behavioural</a:t>
            </a:r>
            <a:r>
              <a:rPr lang="en-US" sz="2000" dirty="0"/>
              <a:t> science theory </a:t>
            </a:r>
          </a:p>
          <a:p>
            <a:pPr marL="342900" indent="-168275">
              <a:lnSpc>
                <a:spcPct val="100000"/>
              </a:lnSpc>
              <a:buClr>
                <a:schemeClr val="bg2"/>
              </a:buClr>
              <a:buFont typeface="Arial" panose="020B0604020202020204" pitchFamily="34" charset="0"/>
              <a:buChar char="•"/>
            </a:pPr>
            <a:r>
              <a:rPr lang="en-US" sz="2000" dirty="0"/>
              <a:t>Have massive coverage and are </a:t>
            </a:r>
            <a:br>
              <a:rPr lang="en-US" sz="2000" dirty="0"/>
            </a:br>
            <a:r>
              <a:rPr lang="en-US" sz="2000" dirty="0"/>
              <a:t>cost effective</a:t>
            </a:r>
            <a:endParaRPr lang="en-GB" sz="2000" dirty="0"/>
          </a:p>
          <a:p>
            <a:endParaRPr lang="en-GB" dirty="0">
              <a:solidFill>
                <a:schemeClr val="bg2"/>
              </a:solidFill>
            </a:endParaRPr>
          </a:p>
        </p:txBody>
      </p:sp>
      <p:pic>
        <p:nvPicPr>
          <p:cNvPr id="30" name="Picture Placeholder 29">
            <a:extLst>
              <a:ext uri="{FF2B5EF4-FFF2-40B4-BE49-F238E27FC236}">
                <a16:creationId xmlns:a16="http://schemas.microsoft.com/office/drawing/2014/main" id="{C6182952-968A-4B79-A3D9-FEDC9BA296FE}"/>
              </a:ext>
            </a:extLst>
          </p:cNvPr>
          <p:cNvPicPr>
            <a:picLocks noGrp="1" noChangeAspect="1"/>
          </p:cNvPicPr>
          <p:nvPr>
            <p:ph type="pic" idx="15"/>
          </p:nvPr>
        </p:nvPicPr>
        <p:blipFill>
          <a:blip r:embed="rId2">
            <a:extLst>
              <a:ext uri="{28A0092B-C50C-407E-A947-70E740481C1C}">
                <a14:useLocalDpi xmlns:a14="http://schemas.microsoft.com/office/drawing/2010/main" val="0"/>
              </a:ext>
            </a:extLst>
          </a:blip>
          <a:srcRect l="13409" r="13409"/>
          <a:stretch>
            <a:fillRect/>
          </a:stretch>
        </p:blipFill>
        <p:spPr>
          <a:xfrm>
            <a:off x="5377363" y="4996646"/>
            <a:ext cx="2006600" cy="1978025"/>
          </a:xfrm>
          <a:ln>
            <a:solidFill>
              <a:schemeClr val="bg2"/>
            </a:solidFill>
          </a:ln>
        </p:spPr>
      </p:pic>
      <p:pic>
        <p:nvPicPr>
          <p:cNvPr id="28" name="Picture Placeholder 27">
            <a:extLst>
              <a:ext uri="{FF2B5EF4-FFF2-40B4-BE49-F238E27FC236}">
                <a16:creationId xmlns:a16="http://schemas.microsoft.com/office/drawing/2014/main" id="{1395046B-6E0A-4D2A-B1A1-284D958CD81D}"/>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6083" b="6083"/>
          <a:stretch>
            <a:fillRect/>
          </a:stretch>
        </p:blipFill>
        <p:spPr>
          <a:xfrm>
            <a:off x="6772747" y="1196975"/>
            <a:ext cx="4564720" cy="4503434"/>
          </a:xfrm>
        </p:spPr>
      </p:pic>
      <p:pic>
        <p:nvPicPr>
          <p:cNvPr id="34" name="Picture Placeholder 33">
            <a:extLst>
              <a:ext uri="{FF2B5EF4-FFF2-40B4-BE49-F238E27FC236}">
                <a16:creationId xmlns:a16="http://schemas.microsoft.com/office/drawing/2014/main" id="{A58148A0-4870-4C54-A521-12D50E29D1CE}"/>
              </a:ext>
            </a:extLst>
          </p:cNvPr>
          <p:cNvPicPr>
            <a:picLocks noGrp="1" noChangeAspect="1"/>
          </p:cNvPicPr>
          <p:nvPr>
            <p:ph type="pic" idx="12"/>
          </p:nvPr>
        </p:nvPicPr>
        <p:blipFill>
          <a:blip r:embed="rId4">
            <a:extLst>
              <a:ext uri="{28A0092B-C50C-407E-A947-70E740481C1C}">
                <a14:useLocalDpi xmlns:a14="http://schemas.microsoft.com/office/drawing/2010/main" val="0"/>
              </a:ext>
            </a:extLst>
          </a:blip>
          <a:srcRect t="3668" b="3668"/>
          <a:stretch>
            <a:fillRect/>
          </a:stretch>
        </p:blipFill>
        <p:spPr>
          <a:xfrm>
            <a:off x="2571311" y="4085617"/>
            <a:ext cx="2615348" cy="2580235"/>
          </a:xfrm>
          <a:ln>
            <a:solidFill>
              <a:schemeClr val="bg2"/>
            </a:solidFill>
          </a:ln>
        </p:spPr>
      </p:pic>
      <p:pic>
        <p:nvPicPr>
          <p:cNvPr id="37" name="Picture 36">
            <a:extLst>
              <a:ext uri="{FF2B5EF4-FFF2-40B4-BE49-F238E27FC236}">
                <a16:creationId xmlns:a16="http://schemas.microsoft.com/office/drawing/2014/main" id="{0D93C239-172E-42DB-8EEB-9EA555E1173A}"/>
              </a:ext>
            </a:extLst>
          </p:cNvPr>
          <p:cNvPicPr>
            <a:picLocks noChangeAspect="1"/>
          </p:cNvPicPr>
          <p:nvPr/>
        </p:nvPicPr>
        <p:blipFill>
          <a:blip r:embed="rId5"/>
          <a:stretch>
            <a:fillRect/>
          </a:stretch>
        </p:blipFill>
        <p:spPr>
          <a:xfrm>
            <a:off x="1162658" y="4420654"/>
            <a:ext cx="1402202" cy="573074"/>
          </a:xfrm>
          <a:prstGeom prst="rect">
            <a:avLst/>
          </a:prstGeom>
        </p:spPr>
      </p:pic>
    </p:spTree>
    <p:extLst>
      <p:ext uri="{BB962C8B-B14F-4D97-AF65-F5344CB8AC3E}">
        <p14:creationId xmlns:p14="http://schemas.microsoft.com/office/powerpoint/2010/main" val="1349368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0" y="46985"/>
            <a:ext cx="6013537" cy="666578"/>
          </a:xfrm>
        </p:spPr>
        <p:txBody>
          <a:bodyPr>
            <a:normAutofit fontScale="90000"/>
          </a:bodyPr>
          <a:lstStyle/>
          <a:p>
            <a:r>
              <a:rPr lang="en-US" dirty="0"/>
              <a:t>Methods</a:t>
            </a:r>
          </a:p>
        </p:txBody>
      </p:sp>
      <p:pic>
        <p:nvPicPr>
          <p:cNvPr id="5" name="Content Placeholder 4"/>
          <p:cNvPicPr>
            <a:picLocks noGrp="1" noChangeAspect="1"/>
          </p:cNvPicPr>
          <p:nvPr>
            <p:ph sz="half" idx="1"/>
          </p:nvPr>
        </p:nvPicPr>
        <p:blipFill>
          <a:blip r:embed="rId3"/>
          <a:stretch>
            <a:fillRect/>
          </a:stretch>
        </p:blipFill>
        <p:spPr>
          <a:xfrm>
            <a:off x="0" y="-304800"/>
            <a:ext cx="5525027" cy="7325360"/>
          </a:xfrm>
          <a:prstGeom prst="rect">
            <a:avLst/>
          </a:prstGeom>
        </p:spPr>
      </p:pic>
      <p:sp>
        <p:nvSpPr>
          <p:cNvPr id="6" name="Content Placeholder 5"/>
          <p:cNvSpPr>
            <a:spLocks noGrp="1"/>
          </p:cNvSpPr>
          <p:nvPr>
            <p:ph sz="half" idx="2"/>
          </p:nvPr>
        </p:nvSpPr>
        <p:spPr>
          <a:xfrm>
            <a:off x="5408579" y="969821"/>
            <a:ext cx="3290063" cy="1219495"/>
          </a:xfrm>
          <a:prstGeom prst="roundRect">
            <a:avLst/>
          </a:prstGeom>
          <a:solidFill>
            <a:schemeClr val="accent3">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174625" indent="-174625">
              <a:buFont typeface="Arial" panose="020B0604020202020204" pitchFamily="34" charset="0"/>
              <a:buChar char="•"/>
            </a:pPr>
            <a:r>
              <a:rPr lang="en-US" sz="2000" dirty="0">
                <a:latin typeface="Quicksand" pitchFamily="2" charset="0"/>
              </a:rPr>
              <a:t>2 study sites</a:t>
            </a:r>
          </a:p>
          <a:p>
            <a:pPr marL="174625" indent="-174625">
              <a:buFont typeface="Arial" panose="020B0604020202020204" pitchFamily="34" charset="0"/>
              <a:buChar char="•"/>
            </a:pPr>
            <a:r>
              <a:rPr lang="en-US" sz="2000" dirty="0" err="1">
                <a:latin typeface="Quicksand" pitchFamily="2" charset="0"/>
              </a:rPr>
              <a:t>Savelugu</a:t>
            </a:r>
            <a:endParaRPr lang="en-US" sz="2000" dirty="0">
              <a:latin typeface="Quicksand" pitchFamily="2" charset="0"/>
            </a:endParaRPr>
          </a:p>
          <a:p>
            <a:pPr marL="174625" indent="-174625">
              <a:buFont typeface="Arial" panose="020B0604020202020204" pitchFamily="34" charset="0"/>
              <a:buChar char="•"/>
            </a:pPr>
            <a:r>
              <a:rPr lang="en-US" sz="2000" dirty="0">
                <a:latin typeface="Quicksand" pitchFamily="2" charset="0"/>
              </a:rPr>
              <a:t>Sekyere East</a:t>
            </a:r>
          </a:p>
        </p:txBody>
      </p:sp>
      <p:sp>
        <p:nvSpPr>
          <p:cNvPr id="7" name="Rounded Rectangle 6"/>
          <p:cNvSpPr/>
          <p:nvPr/>
        </p:nvSpPr>
        <p:spPr>
          <a:xfrm>
            <a:off x="8854646" y="969821"/>
            <a:ext cx="3092022" cy="1219494"/>
          </a:xfrm>
          <a:prstGeom prst="roundRect">
            <a:avLst/>
          </a:prstGeom>
          <a:solidFill>
            <a:schemeClr val="accent3">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Intervention </a:t>
            </a:r>
            <a:r>
              <a:rPr lang="en-US" sz="2000" dirty="0">
                <a:solidFill>
                  <a:prstClr val="white"/>
                </a:solidFill>
                <a:latin typeface="Quicksand" pitchFamily="2" charset="0"/>
                <a:cs typeface="Arial" panose="020B0604020202020204" pitchFamily="34" charset="0"/>
              </a:rPr>
              <a:t>v</a:t>
            </a: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s. Control study</a:t>
            </a:r>
          </a:p>
        </p:txBody>
      </p:sp>
      <p:sp>
        <p:nvSpPr>
          <p:cNvPr id="8" name="Rounded Rectangle 7"/>
          <p:cNvSpPr/>
          <p:nvPr/>
        </p:nvSpPr>
        <p:spPr>
          <a:xfrm>
            <a:off x="5369669" y="2351342"/>
            <a:ext cx="3346314" cy="1590792"/>
          </a:xfrm>
          <a:prstGeom prst="roundRect">
            <a:avLst/>
          </a:prstGeom>
          <a:solidFill>
            <a:schemeClr val="accent3">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Study participants: Mothers/Caregivers of children U5</a:t>
            </a:r>
          </a:p>
        </p:txBody>
      </p:sp>
      <p:sp>
        <p:nvSpPr>
          <p:cNvPr id="9" name="Rounded Rectangle 8"/>
          <p:cNvSpPr/>
          <p:nvPr/>
        </p:nvSpPr>
        <p:spPr>
          <a:xfrm>
            <a:off x="8854646" y="2351342"/>
            <a:ext cx="3092023" cy="1590792"/>
          </a:xfrm>
          <a:prstGeom prst="roundRect">
            <a:avLst/>
          </a:prstGeom>
          <a:solidFill>
            <a:schemeClr val="accent3">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Cluster Sampling</a:t>
            </a:r>
          </a:p>
        </p:txBody>
      </p:sp>
      <p:sp>
        <p:nvSpPr>
          <p:cNvPr id="10" name="Rounded Rectangle 9"/>
          <p:cNvSpPr/>
          <p:nvPr/>
        </p:nvSpPr>
        <p:spPr>
          <a:xfrm>
            <a:off x="8854646" y="4087654"/>
            <a:ext cx="3092022" cy="1414550"/>
          </a:xfrm>
          <a:prstGeom prst="roundRect">
            <a:avLst/>
          </a:prstGeom>
          <a:solidFill>
            <a:schemeClr val="accent3">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tab pos="174625" algn="l"/>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Linear regression &amp; Difference in Differences</a:t>
            </a:r>
          </a:p>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tab pos="174625" algn="l"/>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Descriptive statistics</a:t>
            </a:r>
          </a:p>
        </p:txBody>
      </p:sp>
      <p:sp>
        <p:nvSpPr>
          <p:cNvPr id="3" name="Rounded Rectangle 2"/>
          <p:cNvSpPr/>
          <p:nvPr/>
        </p:nvSpPr>
        <p:spPr>
          <a:xfrm>
            <a:off x="5359941" y="4087654"/>
            <a:ext cx="3338702" cy="1414550"/>
          </a:xfrm>
          <a:prstGeom prst="roundRect">
            <a:avLst/>
          </a:prstGeom>
          <a:solidFill>
            <a:schemeClr val="accent3">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tab pos="174625" algn="l"/>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Sample size</a:t>
            </a:r>
          </a:p>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tab pos="174625" algn="l"/>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Intervention: 324</a:t>
            </a:r>
          </a:p>
          <a:p>
            <a:pPr marL="174625" marR="0" lvl="0" indent="-174625" defTabSz="914400" rtl="0" eaLnBrk="1" fontAlgn="auto" latinLnBrk="0" hangingPunct="1">
              <a:lnSpc>
                <a:spcPct val="100000"/>
              </a:lnSpc>
              <a:spcBef>
                <a:spcPts val="0"/>
              </a:spcBef>
              <a:spcAft>
                <a:spcPts val="0"/>
              </a:spcAft>
              <a:buClrTx/>
              <a:buSzTx/>
              <a:buFont typeface="Arial" panose="020B0604020202020204" pitchFamily="34" charset="0"/>
              <a:buChar char="•"/>
              <a:tabLst>
                <a:tab pos="174625" algn="l"/>
              </a:tabLst>
              <a:defRPr/>
            </a:pPr>
            <a:r>
              <a:rPr kumimoji="0" lang="en-US" sz="2000" i="0" u="none" strike="noStrike" kern="1200" cap="none" spc="0" normalizeH="0" baseline="0" noProof="0" dirty="0">
                <a:ln>
                  <a:noFill/>
                </a:ln>
                <a:solidFill>
                  <a:prstClr val="white"/>
                </a:solidFill>
                <a:effectLst/>
                <a:uLnTx/>
                <a:uFillTx/>
                <a:latin typeface="Quicksand" pitchFamily="2" charset="0"/>
                <a:cs typeface="Arial" panose="020B0604020202020204" pitchFamily="34" charset="0"/>
              </a:rPr>
              <a:t>Control: 430</a:t>
            </a:r>
          </a:p>
        </p:txBody>
      </p:sp>
    </p:spTree>
    <p:extLst>
      <p:ext uri="{BB962C8B-B14F-4D97-AF65-F5344CB8AC3E}">
        <p14:creationId xmlns:p14="http://schemas.microsoft.com/office/powerpoint/2010/main" val="253839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Results: water quality, basic sanitation services and hygiene </a:t>
            </a:r>
            <a:br>
              <a:rPr lang="en-US" dirty="0"/>
            </a:br>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2827840624"/>
              </p:ext>
            </p:extLst>
          </p:nvPr>
        </p:nvGraphicFramePr>
        <p:xfrm>
          <a:off x="-525258" y="1572174"/>
          <a:ext cx="4441190" cy="37136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extLst>
              <p:ext uri="{D42A27DB-BD31-4B8C-83A1-F6EECF244321}">
                <p14:modId xmlns:p14="http://schemas.microsoft.com/office/powerpoint/2010/main" val="3580390121"/>
              </p:ext>
            </p:extLst>
          </p:nvPr>
        </p:nvGraphicFramePr>
        <p:xfrm>
          <a:off x="3952427" y="1584556"/>
          <a:ext cx="4147809" cy="3487446"/>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ular Callout 8"/>
          <p:cNvSpPr/>
          <p:nvPr/>
        </p:nvSpPr>
        <p:spPr>
          <a:xfrm>
            <a:off x="839788" y="3636011"/>
            <a:ext cx="914400" cy="378708"/>
          </a:xfrm>
          <a:prstGeom prst="wedgeRectCallo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Quicksand" pitchFamily="2" charset="0"/>
              </a:rPr>
              <a:t>24 % change </a:t>
            </a:r>
            <a:endParaRPr kumimoji="0" lang="en-US" sz="1200" b="0" i="0" u="none" strike="noStrike" kern="1200" cap="none" spc="0" normalizeH="0" baseline="0" noProof="0" dirty="0">
              <a:ln>
                <a:noFill/>
              </a:ln>
              <a:solidFill>
                <a:schemeClr val="bg1"/>
              </a:solidFill>
              <a:effectLst/>
              <a:uLnTx/>
              <a:uFillTx/>
              <a:latin typeface="Quicksand" pitchFamily="2" charset="0"/>
            </a:endParaRPr>
          </a:p>
        </p:txBody>
      </p:sp>
      <p:sp>
        <p:nvSpPr>
          <p:cNvPr id="10" name="Rectangular Callout 9"/>
          <p:cNvSpPr/>
          <p:nvPr/>
        </p:nvSpPr>
        <p:spPr>
          <a:xfrm>
            <a:off x="2798541" y="3452949"/>
            <a:ext cx="914400" cy="339518"/>
          </a:xfrm>
          <a:prstGeom prst="wedgeRectCallo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Quicksand" pitchFamily="2" charset="0"/>
              </a:rPr>
              <a:t>2% change </a:t>
            </a:r>
          </a:p>
        </p:txBody>
      </p:sp>
      <p:sp>
        <p:nvSpPr>
          <p:cNvPr id="11" name="Rectangular Callout 10"/>
          <p:cNvSpPr/>
          <p:nvPr/>
        </p:nvSpPr>
        <p:spPr>
          <a:xfrm>
            <a:off x="4696931" y="3802496"/>
            <a:ext cx="969818" cy="338043"/>
          </a:xfrm>
          <a:prstGeom prst="wedgeRectCallout">
            <a:avLst>
              <a:gd name="adj1" fmla="val -24425"/>
              <a:gd name="adj2" fmla="val 75381"/>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Quicksand" pitchFamily="2" charset="0"/>
              </a:rPr>
              <a:t>15.5 % change </a:t>
            </a:r>
            <a:endParaRPr kumimoji="0" lang="en-US" sz="1200" b="0" i="0" u="none" strike="noStrike" kern="1200" cap="none" spc="0" normalizeH="0" baseline="0" noProof="0" dirty="0">
              <a:ln>
                <a:noFill/>
              </a:ln>
              <a:solidFill>
                <a:schemeClr val="bg1"/>
              </a:solidFill>
              <a:effectLst/>
              <a:uLnTx/>
              <a:uFillTx/>
              <a:latin typeface="Quicksand" pitchFamily="2" charset="0"/>
            </a:endParaRPr>
          </a:p>
        </p:txBody>
      </p:sp>
      <p:sp>
        <p:nvSpPr>
          <p:cNvPr id="15" name="Rectangular Callout 14"/>
          <p:cNvSpPr/>
          <p:nvPr/>
        </p:nvSpPr>
        <p:spPr>
          <a:xfrm>
            <a:off x="6676736" y="2908571"/>
            <a:ext cx="969818" cy="378962"/>
          </a:xfrm>
          <a:prstGeom prst="wedgeRectCallo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Quicksand" pitchFamily="2" charset="0"/>
              </a:rPr>
              <a:t>9 % change </a:t>
            </a:r>
            <a:endParaRPr kumimoji="0" lang="en-US" sz="1200" b="0" i="0" u="none" strike="noStrike" kern="1200" cap="none" spc="0" normalizeH="0" baseline="0" noProof="0" dirty="0">
              <a:ln>
                <a:noFill/>
              </a:ln>
              <a:solidFill>
                <a:schemeClr val="bg1"/>
              </a:solidFill>
              <a:effectLst/>
              <a:uLnTx/>
              <a:uFillTx/>
              <a:latin typeface="Quicksand" pitchFamily="2" charset="0"/>
            </a:endParaRPr>
          </a:p>
        </p:txBody>
      </p:sp>
      <p:graphicFrame>
        <p:nvGraphicFramePr>
          <p:cNvPr id="16" name="Content Placeholder 10">
            <a:extLst>
              <a:ext uri="{FF2B5EF4-FFF2-40B4-BE49-F238E27FC236}">
                <a16:creationId xmlns:a16="http://schemas.microsoft.com/office/drawing/2014/main" id="{4EF76554-B6E3-439E-9293-D9E82380EF2E}"/>
              </a:ext>
            </a:extLst>
          </p:cNvPr>
          <p:cNvGraphicFramePr>
            <a:graphicFrameLocks/>
          </p:cNvGraphicFramePr>
          <p:nvPr>
            <p:extLst>
              <p:ext uri="{D42A27DB-BD31-4B8C-83A1-F6EECF244321}">
                <p14:modId xmlns:p14="http://schemas.microsoft.com/office/powerpoint/2010/main" val="2980988097"/>
              </p:ext>
            </p:extLst>
          </p:nvPr>
        </p:nvGraphicFramePr>
        <p:xfrm>
          <a:off x="8071945" y="1504506"/>
          <a:ext cx="4120055" cy="3342291"/>
        </p:xfrm>
        <a:graphic>
          <a:graphicData uri="http://schemas.openxmlformats.org/drawingml/2006/chart">
            <c:chart xmlns:c="http://schemas.openxmlformats.org/drawingml/2006/chart" xmlns:r="http://schemas.openxmlformats.org/officeDocument/2006/relationships" r:id="rId5"/>
          </a:graphicData>
        </a:graphic>
      </p:graphicFrame>
      <p:sp>
        <p:nvSpPr>
          <p:cNvPr id="17" name="Rectangular Callout 12">
            <a:extLst>
              <a:ext uri="{FF2B5EF4-FFF2-40B4-BE49-F238E27FC236}">
                <a16:creationId xmlns:a16="http://schemas.microsoft.com/office/drawing/2014/main" id="{FEEDCD6C-AEAE-45F6-9485-445D2EE273E1}"/>
              </a:ext>
            </a:extLst>
          </p:cNvPr>
          <p:cNvSpPr/>
          <p:nvPr/>
        </p:nvSpPr>
        <p:spPr>
          <a:xfrm>
            <a:off x="10345784" y="3030583"/>
            <a:ext cx="959580" cy="398417"/>
          </a:xfrm>
          <a:prstGeom prst="wedgeRectCallou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Quicksand" pitchFamily="2" charset="0"/>
              </a:rPr>
              <a:t>1.7 % change </a:t>
            </a:r>
            <a:endParaRPr kumimoji="0" lang="en-US" sz="1200" b="0" i="0" u="none" strike="noStrike" kern="1200" cap="none" spc="0" normalizeH="0" baseline="0" noProof="0" dirty="0">
              <a:ln>
                <a:noFill/>
              </a:ln>
              <a:solidFill>
                <a:schemeClr val="bg1"/>
              </a:solidFill>
              <a:effectLst/>
              <a:uLnTx/>
              <a:uFillTx/>
              <a:latin typeface="Quicksand" pitchFamily="2" charset="0"/>
            </a:endParaRPr>
          </a:p>
        </p:txBody>
      </p:sp>
    </p:spTree>
    <p:extLst>
      <p:ext uri="{BB962C8B-B14F-4D97-AF65-F5344CB8AC3E}">
        <p14:creationId xmlns:p14="http://schemas.microsoft.com/office/powerpoint/2010/main" val="79203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4B7AD97-5AA4-4721-9E78-9F0A745A5D90}"/>
              </a:ext>
            </a:extLst>
          </p:cNvPr>
          <p:cNvPicPr>
            <a:picLocks noChangeAspect="1"/>
          </p:cNvPicPr>
          <p:nvPr/>
        </p:nvPicPr>
        <p:blipFill>
          <a:blip r:embed="rId3"/>
          <a:stretch>
            <a:fillRect/>
          </a:stretch>
        </p:blipFill>
        <p:spPr>
          <a:xfrm>
            <a:off x="8854681" y="574473"/>
            <a:ext cx="2355185" cy="2323949"/>
          </a:xfrm>
          <a:prstGeom prst="rect">
            <a:avLst/>
          </a:prstGeom>
        </p:spPr>
      </p:pic>
      <p:sp>
        <p:nvSpPr>
          <p:cNvPr id="5" name="TextBox 4">
            <a:extLst>
              <a:ext uri="{FF2B5EF4-FFF2-40B4-BE49-F238E27FC236}">
                <a16:creationId xmlns:a16="http://schemas.microsoft.com/office/drawing/2014/main" id="{7D58BD42-7076-BCE2-C580-B090A209FFC9}"/>
              </a:ext>
            </a:extLst>
          </p:cNvPr>
          <p:cNvSpPr txBox="1"/>
          <p:nvPr/>
        </p:nvSpPr>
        <p:spPr>
          <a:xfrm>
            <a:off x="9273226" y="3001543"/>
            <a:ext cx="2918774" cy="28161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Quicksand"/>
                <a:ea typeface="+mn-ea"/>
                <a:cs typeface="+mn-cs"/>
              </a:rPr>
              <a:t>New Entry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Kadjebi</a:t>
            </a:r>
            <a:endParaRPr kumimoji="0" lang="en-US" sz="1200" b="1" i="0" u="none" strike="noStrike" kern="1200" cap="none" spc="0" normalizeH="0" baseline="0" noProof="0" dirty="0">
              <a:ln>
                <a:noFill/>
              </a:ln>
              <a:solidFill>
                <a:schemeClr val="accent1"/>
              </a:solidFill>
              <a:effectLst/>
              <a:uLnTx/>
              <a:uFillTx/>
              <a:latin typeface="Quicksa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Fantiakwa</a:t>
            </a:r>
            <a:endParaRPr kumimoji="0" lang="en-US" sz="1200" b="1" i="0" u="none" strike="noStrike" kern="1200" cap="none" spc="0" normalizeH="0" baseline="0" noProof="0" dirty="0">
              <a:ln>
                <a:noFill/>
              </a:ln>
              <a:solidFill>
                <a:schemeClr val="accent1"/>
              </a:solidFill>
              <a:effectLst/>
              <a:uLnTx/>
              <a:uFillTx/>
              <a:latin typeface="Quicksa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Zabzugu</a:t>
            </a:r>
            <a:endParaRPr kumimoji="0" lang="en-US" sz="1200" b="1" i="0" u="none" strike="noStrike" kern="1200" cap="none" spc="0" normalizeH="0" baseline="0" noProof="0" dirty="0">
              <a:ln>
                <a:noFill/>
              </a:ln>
              <a:solidFill>
                <a:schemeClr val="accent1"/>
              </a:solidFill>
              <a:effectLst/>
              <a:uLnTx/>
              <a:uFillTx/>
              <a:latin typeface="Quicksa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Krachi</a:t>
            </a:r>
            <a:r>
              <a:rPr kumimoji="0" lang="en-US" sz="1200" b="1" i="0" u="none" strike="noStrike" kern="1200" cap="none" spc="0" normalizeH="0" baseline="0" noProof="0" dirty="0">
                <a:ln>
                  <a:noFill/>
                </a:ln>
                <a:solidFill>
                  <a:schemeClr val="accent1"/>
                </a:solidFill>
                <a:effectLst/>
                <a:uLnTx/>
                <a:uFillTx/>
                <a:latin typeface="Quicksand"/>
                <a:ea typeface="+mn-ea"/>
                <a:cs typeface="+mn-cs"/>
              </a:rPr>
              <a:t> West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Agortime</a:t>
            </a:r>
            <a:endParaRPr kumimoji="0" lang="en-US" sz="1200" b="1" i="0" u="none" strike="noStrike" kern="1200" cap="none" spc="0" normalizeH="0" baseline="0" noProof="0" dirty="0">
              <a:ln>
                <a:noFill/>
              </a:ln>
              <a:solidFill>
                <a:schemeClr val="accent1"/>
              </a:solidFill>
              <a:effectLst/>
              <a:uLnTx/>
              <a:uFillTx/>
              <a:latin typeface="Quicksa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a:ln>
                  <a:noFill/>
                </a:ln>
                <a:solidFill>
                  <a:schemeClr val="accent1"/>
                </a:solidFill>
                <a:effectLst/>
                <a:uLnTx/>
                <a:uFillTx/>
                <a:latin typeface="Quicksand"/>
                <a:ea typeface="+mn-ea"/>
                <a:cs typeface="+mn-cs"/>
              </a:rPr>
              <a:t>East </a:t>
            </a: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Gonja</a:t>
            </a:r>
            <a:endParaRPr kumimoji="0" lang="en-US" sz="1200" b="1" i="0" u="none" strike="noStrike" kern="1200" cap="none" spc="0" normalizeH="0" baseline="0" noProof="0" dirty="0">
              <a:ln>
                <a:noFill/>
              </a:ln>
              <a:solidFill>
                <a:schemeClr val="accent1"/>
              </a:solidFill>
              <a:effectLst/>
              <a:uLnTx/>
              <a:uFillTx/>
              <a:latin typeface="Quicksa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Afram</a:t>
            </a:r>
            <a:r>
              <a:rPr kumimoji="0" lang="en-US" sz="1200" b="1" i="0" u="none" strike="noStrike" kern="1200" cap="none" spc="0" normalizeH="0" baseline="0" noProof="0" dirty="0">
                <a:ln>
                  <a:noFill/>
                </a:ln>
                <a:solidFill>
                  <a:schemeClr val="accent1"/>
                </a:solidFill>
                <a:effectLst/>
                <a:uLnTx/>
                <a:uFillTx/>
                <a:latin typeface="Quicksand"/>
                <a:ea typeface="+mn-ea"/>
                <a:cs typeface="+mn-cs"/>
              </a:rPr>
              <a:t> Plains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a:ln>
                  <a:noFill/>
                </a:ln>
                <a:solidFill>
                  <a:schemeClr val="accent1"/>
                </a:solidFill>
                <a:effectLst/>
                <a:uLnTx/>
                <a:uFillTx/>
                <a:latin typeface="Quicksand"/>
                <a:ea typeface="+mn-ea"/>
                <a:cs typeface="+mn-cs"/>
              </a:rPr>
              <a:t>West </a:t>
            </a: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Gonja</a:t>
            </a:r>
            <a:endParaRPr kumimoji="0" lang="en-US" sz="1200" b="1" i="0" u="none" strike="noStrike" kern="1200" cap="none" spc="0" normalizeH="0" baseline="0" noProof="0" dirty="0">
              <a:ln>
                <a:noFill/>
              </a:ln>
              <a:solidFill>
                <a:schemeClr val="accent1"/>
              </a:solidFill>
              <a:effectLst/>
              <a:uLnTx/>
              <a:uFillTx/>
              <a:latin typeface="Quicksa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1" i="0" u="none" strike="noStrike" kern="1200" cap="none" spc="0" normalizeH="0" baseline="0" noProof="0" dirty="0" err="1">
                <a:ln>
                  <a:noFill/>
                </a:ln>
                <a:solidFill>
                  <a:schemeClr val="accent1"/>
                </a:solidFill>
                <a:effectLst/>
                <a:uLnTx/>
                <a:uFillTx/>
                <a:latin typeface="Quicksand"/>
                <a:ea typeface="+mn-ea"/>
                <a:cs typeface="+mn-cs"/>
              </a:rPr>
              <a:t>Wa</a:t>
            </a:r>
            <a:r>
              <a:rPr kumimoji="0" lang="en-US" sz="1200" b="1" i="0" u="none" strike="noStrike" kern="1200" cap="none" spc="0" normalizeH="0" baseline="0" noProof="0" dirty="0">
                <a:ln>
                  <a:noFill/>
                </a:ln>
                <a:solidFill>
                  <a:schemeClr val="accent1"/>
                </a:solidFill>
                <a:effectLst/>
                <a:uLnTx/>
                <a:uFillTx/>
                <a:latin typeface="Quicksand"/>
                <a:ea typeface="+mn-ea"/>
                <a:cs typeface="+mn-cs"/>
              </a:rPr>
              <a:t> West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500" b="0" i="0" u="none" strike="noStrike" kern="1200" cap="none" spc="0" normalizeH="0" baseline="0" noProof="0" dirty="0">
              <a:ln>
                <a:noFill/>
              </a:ln>
              <a:solidFill>
                <a:srgbClr val="0C0C0C"/>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1500" b="0" i="0" u="none" strike="noStrike" kern="1200" cap="none" spc="0" normalizeH="0" baseline="0" noProof="0" dirty="0">
              <a:ln>
                <a:noFill/>
              </a:ln>
              <a:solidFill>
                <a:srgbClr val="0C0C0C"/>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C0C0C"/>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0E264F-DCD6-DDE6-E965-0EC921C12E4A}"/>
              </a:ext>
            </a:extLst>
          </p:cNvPr>
          <p:cNvSpPr>
            <a:spLocks noGrp="1"/>
          </p:cNvSpPr>
          <p:nvPr>
            <p:ph type="title"/>
          </p:nvPr>
        </p:nvSpPr>
        <p:spPr/>
        <p:txBody>
          <a:bodyPr/>
          <a:lstStyle/>
          <a:p>
            <a:r>
              <a:rPr lang="en-US" noProof="0" dirty="0"/>
              <a:t>Delivering @ scale</a:t>
            </a:r>
            <a:br>
              <a:rPr lang="en-US" noProof="0" dirty="0"/>
            </a:br>
            <a:endParaRPr lang="en-GB" dirty="0"/>
          </a:p>
        </p:txBody>
      </p:sp>
      <p:sp>
        <p:nvSpPr>
          <p:cNvPr id="3" name="Content Placeholder 2">
            <a:extLst>
              <a:ext uri="{FF2B5EF4-FFF2-40B4-BE49-F238E27FC236}">
                <a16:creationId xmlns:a16="http://schemas.microsoft.com/office/drawing/2014/main" id="{B426D7F6-7D0C-1043-FE33-DCFE557B3465}"/>
              </a:ext>
            </a:extLst>
          </p:cNvPr>
          <p:cNvSpPr>
            <a:spLocks noGrp="1"/>
          </p:cNvSpPr>
          <p:nvPr>
            <p:ph idx="1"/>
          </p:nvPr>
        </p:nvSpPr>
        <p:spPr>
          <a:xfrm>
            <a:off x="722812" y="1323703"/>
            <a:ext cx="6461760" cy="4274457"/>
          </a:xfrm>
        </p:spPr>
        <p:txBody>
          <a:bodyPr>
            <a:normAutofit fontScale="92500" lnSpcReduction="10000"/>
          </a:bodyPr>
          <a:lstStyle/>
          <a:p>
            <a:pPr lvl="0"/>
            <a:r>
              <a:rPr lang="en-US" sz="2800" noProof="0" dirty="0"/>
              <a:t>Pathways</a:t>
            </a:r>
          </a:p>
          <a:p>
            <a:pPr marL="342900" lvl="0" indent="-255588">
              <a:lnSpc>
                <a:spcPct val="110000"/>
              </a:lnSpc>
              <a:buClr>
                <a:schemeClr val="bg2"/>
              </a:buClr>
              <a:buFont typeface="Arial" panose="020B0604020202020204" pitchFamily="34" charset="0"/>
              <a:buChar char="•"/>
            </a:pPr>
            <a:r>
              <a:rPr lang="en-US" noProof="0" dirty="0"/>
              <a:t>Institutional capacity face-to-face and online</a:t>
            </a:r>
          </a:p>
          <a:p>
            <a:pPr marL="342900" lvl="0" indent="-255588">
              <a:lnSpc>
                <a:spcPct val="110000"/>
              </a:lnSpc>
              <a:buClr>
                <a:schemeClr val="bg2"/>
              </a:buClr>
              <a:buFont typeface="Arial" panose="020B0604020202020204" pitchFamily="34" charset="0"/>
              <a:buChar char="•"/>
            </a:pPr>
            <a:r>
              <a:rPr lang="en-US" noProof="0" dirty="0"/>
              <a:t>Modifying staffing structure to upscale</a:t>
            </a:r>
          </a:p>
          <a:p>
            <a:pPr marL="342900" lvl="0" indent="-255588">
              <a:lnSpc>
                <a:spcPct val="110000"/>
              </a:lnSpc>
              <a:buClr>
                <a:schemeClr val="bg2"/>
              </a:buClr>
              <a:buFont typeface="Arial" panose="020B0604020202020204" pitchFamily="34" charset="0"/>
              <a:buChar char="•"/>
            </a:pPr>
            <a:r>
              <a:rPr lang="en-US" noProof="0" dirty="0"/>
              <a:t>Integrating data into community health surveillance system</a:t>
            </a:r>
          </a:p>
          <a:p>
            <a:pPr marL="342900" lvl="0" indent="-255588">
              <a:lnSpc>
                <a:spcPct val="110000"/>
              </a:lnSpc>
              <a:buClr>
                <a:schemeClr val="bg2"/>
              </a:buClr>
              <a:buFont typeface="Arial" panose="020B0604020202020204" pitchFamily="34" charset="0"/>
              <a:buChar char="•"/>
            </a:pPr>
            <a:r>
              <a:rPr lang="en-US" noProof="0" dirty="0"/>
              <a:t>Linking volunteers to the health system in </a:t>
            </a:r>
            <a:br>
              <a:rPr lang="en-US" noProof="0" dirty="0"/>
            </a:br>
            <a:r>
              <a:rPr lang="en-US" noProof="0" dirty="0"/>
              <a:t>the community</a:t>
            </a:r>
          </a:p>
          <a:p>
            <a:pPr marL="342900" lvl="0" indent="-255588">
              <a:lnSpc>
                <a:spcPct val="110000"/>
              </a:lnSpc>
              <a:buClr>
                <a:schemeClr val="bg2"/>
              </a:buClr>
              <a:buFont typeface="Arial" panose="020B0604020202020204" pitchFamily="34" charset="0"/>
              <a:buChar char="•"/>
            </a:pPr>
            <a:r>
              <a:rPr lang="en-US" noProof="0" dirty="0"/>
              <a:t>Engaging the national levels structures for national uptake </a:t>
            </a:r>
          </a:p>
          <a:p>
            <a:pPr marL="342900" lvl="0" indent="-255588">
              <a:lnSpc>
                <a:spcPct val="110000"/>
              </a:lnSpc>
              <a:buClr>
                <a:schemeClr val="bg2"/>
              </a:buClr>
              <a:buFont typeface="Arial" panose="020B0604020202020204" pitchFamily="34" charset="0"/>
              <a:buChar char="•"/>
            </a:pPr>
            <a:r>
              <a:rPr lang="en-US" noProof="0" dirty="0"/>
              <a:t>Scale-up includes 365 groups (3,650 participants) in 73 communities across 8 districts</a:t>
            </a:r>
          </a:p>
          <a:p>
            <a:endParaRPr lang="en-GB" dirty="0"/>
          </a:p>
        </p:txBody>
      </p:sp>
    </p:spTree>
    <p:extLst>
      <p:ext uri="{BB962C8B-B14F-4D97-AF65-F5344CB8AC3E}">
        <p14:creationId xmlns:p14="http://schemas.microsoft.com/office/powerpoint/2010/main" val="100044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4"/>
          <p:cNvSpPr txBox="1">
            <a:spLocks/>
          </p:cNvSpPr>
          <p:nvPr/>
        </p:nvSpPr>
        <p:spPr>
          <a:xfrm>
            <a:off x="-1" y="1755563"/>
            <a:ext cx="7121237" cy="5144001"/>
          </a:xfrm>
          <a:prstGeom prst="rect">
            <a:avLst/>
          </a:prstGeom>
        </p:spPr>
        <p:txBody>
          <a:bodyPr vert="horz" lIns="91440" tIns="45720" rIns="91440" bIns="45720" rtlCol="0">
            <a:normAutofit/>
          </a:bodyPr>
          <a:lstStyle>
            <a:lvl1pPr marL="274320" indent="-274320" algn="l" defTabSz="914400" rtl="0" eaLnBrk="1" latinLnBrk="0" hangingPunct="1">
              <a:lnSpc>
                <a:spcPts val="3200"/>
              </a:lnSpc>
              <a:spcBef>
                <a:spcPts val="1200"/>
              </a:spcBef>
              <a:buClr>
                <a:schemeClr val="tx2"/>
              </a:buClr>
              <a:buSzPct val="70000"/>
              <a:buFont typeface="Arial" charset="0"/>
              <a:buChar char="•"/>
              <a:defRPr sz="2800" kern="1200" baseline="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a:p>
            <a:pPr marL="274320" marR="0" lvl="0" indent="-274320" algn="l" defTabSz="914400" rtl="0" eaLnBrk="1" fontAlgn="auto" latinLnBrk="0" hangingPunct="1">
              <a:lnSpc>
                <a:spcPts val="3200"/>
              </a:lnSpc>
              <a:spcBef>
                <a:spcPts val="1200"/>
              </a:spcBef>
              <a:spcAft>
                <a:spcPts val="0"/>
              </a:spcAft>
              <a:buClr>
                <a:srgbClr val="44546A"/>
              </a:buClr>
              <a:buSzPct val="70000"/>
              <a:buFont typeface="Arial" charset="0"/>
              <a:buChar char="•"/>
              <a:tabLst/>
              <a:defRPr/>
            </a:pPr>
            <a:endParaRPr kumimoji="0" lang="en-US" sz="2800" b="0" i="0" u="none" strike="noStrike" kern="1200" cap="none" spc="0" normalizeH="0" baseline="0" noProof="0" dirty="0">
              <a:ln>
                <a:noFill/>
              </a:ln>
              <a:solidFill>
                <a:sysClr val="windowText" lastClr="000000">
                  <a:lumMod val="75000"/>
                  <a:lumOff val="25000"/>
                </a:sysClr>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CA5347B8-6CE7-8A3E-9A71-4C810D5DB67C}"/>
              </a:ext>
            </a:extLst>
          </p:cNvPr>
          <p:cNvSpPr>
            <a:spLocks noGrp="1"/>
          </p:cNvSpPr>
          <p:nvPr>
            <p:ph type="title"/>
          </p:nvPr>
        </p:nvSpPr>
        <p:spPr/>
        <p:txBody>
          <a:bodyPr/>
          <a:lstStyle/>
          <a:p>
            <a:r>
              <a:rPr lang="en-GB" dirty="0"/>
              <a:t>Conclusion</a:t>
            </a:r>
          </a:p>
        </p:txBody>
      </p:sp>
      <p:sp>
        <p:nvSpPr>
          <p:cNvPr id="5" name="Content Placeholder 4">
            <a:extLst>
              <a:ext uri="{FF2B5EF4-FFF2-40B4-BE49-F238E27FC236}">
                <a16:creationId xmlns:a16="http://schemas.microsoft.com/office/drawing/2014/main" id="{FE0AC585-622E-CBFA-D309-D3CD9FEB0A33}"/>
              </a:ext>
            </a:extLst>
          </p:cNvPr>
          <p:cNvSpPr>
            <a:spLocks noGrp="1"/>
          </p:cNvSpPr>
          <p:nvPr>
            <p:ph idx="1"/>
          </p:nvPr>
        </p:nvSpPr>
        <p:spPr/>
        <p:txBody>
          <a:bodyPr>
            <a:normAutofit fontScale="92500"/>
          </a:bodyPr>
          <a:lstStyle/>
          <a:p>
            <a:pPr marL="342900" lvl="0" indent="-160338">
              <a:lnSpc>
                <a:spcPct val="120000"/>
              </a:lnSpc>
              <a:buClr>
                <a:schemeClr val="bg2"/>
              </a:buClr>
              <a:buFont typeface="Arial" panose="020B0604020202020204" pitchFamily="34" charset="0"/>
              <a:buChar char="•"/>
            </a:pPr>
            <a:r>
              <a:rPr lang="en-US" noProof="0" dirty="0"/>
              <a:t>NCG has the ability to improve HH water quality by 24%, access to basic sanitation by 15% and basic handwashing by over 50% within a year!</a:t>
            </a:r>
          </a:p>
          <a:p>
            <a:pPr marL="342900" lvl="0" indent="-160338">
              <a:lnSpc>
                <a:spcPct val="120000"/>
              </a:lnSpc>
              <a:buClr>
                <a:schemeClr val="bg2"/>
              </a:buClr>
              <a:buFont typeface="Arial" panose="020B0604020202020204" pitchFamily="34" charset="0"/>
              <a:buChar char="•"/>
            </a:pPr>
            <a:r>
              <a:rPr lang="en-US" noProof="0" dirty="0"/>
              <a:t>All this for a cost per beneficiary of $2-$4 while other approaches average at a CPB of at least $9</a:t>
            </a:r>
          </a:p>
          <a:p>
            <a:pPr marL="342900" lvl="0" indent="-160338">
              <a:lnSpc>
                <a:spcPct val="120000"/>
              </a:lnSpc>
              <a:buClr>
                <a:schemeClr val="bg2"/>
              </a:buClr>
              <a:buFont typeface="Arial" panose="020B0604020202020204" pitchFamily="34" charset="0"/>
              <a:buChar char="•"/>
            </a:pPr>
            <a:r>
              <a:rPr lang="en-US" noProof="0" dirty="0"/>
              <a:t>This makes NCG the model a good tool for WASH </a:t>
            </a:r>
            <a:r>
              <a:rPr lang="en-US" noProof="0" dirty="0" err="1"/>
              <a:t>behaviour</a:t>
            </a:r>
            <a:r>
              <a:rPr lang="en-US" noProof="0" dirty="0"/>
              <a:t> change and can also be used in other sectors (e.g., CP, health, etc.)</a:t>
            </a:r>
          </a:p>
          <a:p>
            <a:pPr marL="342900" lvl="0" indent="-160338">
              <a:lnSpc>
                <a:spcPct val="120000"/>
              </a:lnSpc>
              <a:buClr>
                <a:schemeClr val="bg2"/>
              </a:buClr>
              <a:buFont typeface="Arial" panose="020B0604020202020204" pitchFamily="34" charset="0"/>
              <a:buChar char="•"/>
            </a:pPr>
            <a:r>
              <a:rPr lang="en-US" noProof="0" dirty="0"/>
              <a:t>It is absolutely essential for WASH implementers to adopt the model as a vehicle for </a:t>
            </a:r>
            <a:r>
              <a:rPr lang="en-US" noProof="0" dirty="0" err="1"/>
              <a:t>behaviour</a:t>
            </a:r>
            <a:r>
              <a:rPr lang="en-US" noProof="0" dirty="0"/>
              <a:t> change and sustained access to safe WASH services. This is critical for efforts towards attaining the SDG6</a:t>
            </a:r>
          </a:p>
          <a:p>
            <a:endParaRPr lang="en-GB" dirty="0"/>
          </a:p>
        </p:txBody>
      </p:sp>
    </p:spTree>
    <p:extLst>
      <p:ext uri="{BB962C8B-B14F-4D97-AF65-F5344CB8AC3E}">
        <p14:creationId xmlns:p14="http://schemas.microsoft.com/office/powerpoint/2010/main" val="126263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5624" y="-11289"/>
            <a:ext cx="3746376" cy="5619565"/>
          </a:xfrm>
          <a:prstGeom prst="rect">
            <a:avLst/>
          </a:prstGeom>
        </p:spPr>
      </p:pic>
      <p:sp>
        <p:nvSpPr>
          <p:cNvPr id="8" name="Content Placeholder 7">
            <a:extLst>
              <a:ext uri="{FF2B5EF4-FFF2-40B4-BE49-F238E27FC236}">
                <a16:creationId xmlns:a16="http://schemas.microsoft.com/office/drawing/2014/main" id="{F195F239-F7AD-49A6-D2C8-A3DE37557263}"/>
              </a:ext>
            </a:extLst>
          </p:cNvPr>
          <p:cNvSpPr>
            <a:spLocks noGrp="1"/>
          </p:cNvSpPr>
          <p:nvPr>
            <p:ph idx="10"/>
          </p:nvPr>
        </p:nvSpPr>
        <p:spPr>
          <a:xfrm>
            <a:off x="737326" y="1484631"/>
            <a:ext cx="5201227" cy="3732068"/>
          </a:xfrm>
        </p:spPr>
        <p:txBody>
          <a:bodyPr>
            <a:normAutofit lnSpcReduction="10000"/>
          </a:bodyPr>
          <a:lstStyle/>
          <a:p>
            <a:pPr lvl="0"/>
            <a:r>
              <a:rPr lang="en-US" noProof="0" dirty="0"/>
              <a:t>Access NCG programming guidance and tools by visiting:</a:t>
            </a:r>
          </a:p>
          <a:p>
            <a:pPr lvl="0"/>
            <a:endParaRPr lang="en-US" noProof="0" dirty="0"/>
          </a:p>
          <a:p>
            <a:pPr lvl="0"/>
            <a:r>
              <a:rPr lang="en-US" noProof="0" dirty="0"/>
              <a:t>The Health &amp; Nutrition project models page in </a:t>
            </a:r>
            <a:r>
              <a:rPr lang="en-US" noProof="0" dirty="0" err="1"/>
              <a:t>WVCentral</a:t>
            </a:r>
            <a:r>
              <a:rPr lang="en-US" noProof="0" dirty="0"/>
              <a:t>, or</a:t>
            </a:r>
            <a:br>
              <a:rPr lang="en-US" noProof="0" dirty="0"/>
            </a:br>
            <a:endParaRPr lang="en-US" noProof="0" dirty="0"/>
          </a:p>
          <a:p>
            <a:pPr lvl="0"/>
            <a:r>
              <a:rPr lang="en-US" noProof="0" dirty="0"/>
              <a:t>This link: </a:t>
            </a:r>
            <a:r>
              <a:rPr lang="en-US" noProof="0" dirty="0">
                <a:solidFill>
                  <a:schemeClr val="tx2"/>
                </a:solidFill>
                <a:hlinkClick r:id="rId4">
                  <a:extLst>
                    <a:ext uri="{A12FA001-AC4F-418D-AE19-62706E023703}">
                      <ahyp:hlinkClr xmlns:ahyp="http://schemas.microsoft.com/office/drawing/2018/hyperlinkcolor" val="tx"/>
                    </a:ext>
                  </a:extLst>
                </a:hlinkClick>
              </a:rPr>
              <a:t>https://www.wvcentral.org/community/health/Pages/Care-Groups-and-Nurturing-Care-Groups.aspx</a:t>
            </a:r>
            <a:r>
              <a:rPr lang="en-US" noProof="0" dirty="0">
                <a:solidFill>
                  <a:schemeClr val="tx2"/>
                </a:solidFill>
              </a:rPr>
              <a:t> </a:t>
            </a:r>
          </a:p>
          <a:p>
            <a:endParaRPr lang="en-GB" dirty="0"/>
          </a:p>
        </p:txBody>
      </p:sp>
      <p:sp>
        <p:nvSpPr>
          <p:cNvPr id="2" name="Title 1">
            <a:extLst>
              <a:ext uri="{FF2B5EF4-FFF2-40B4-BE49-F238E27FC236}">
                <a16:creationId xmlns:a16="http://schemas.microsoft.com/office/drawing/2014/main" id="{2612E1F1-F10B-06DC-CEF9-AF7547FF6F37}"/>
              </a:ext>
            </a:extLst>
          </p:cNvPr>
          <p:cNvSpPr>
            <a:spLocks noGrp="1"/>
          </p:cNvSpPr>
          <p:nvPr>
            <p:ph type="title"/>
          </p:nvPr>
        </p:nvSpPr>
        <p:spPr/>
        <p:txBody>
          <a:bodyPr/>
          <a:lstStyle/>
          <a:p>
            <a:r>
              <a:rPr lang="en-US" noProof="0" dirty="0"/>
              <a:t>NCG Resources</a:t>
            </a:r>
            <a:endParaRPr lang="en-GB" dirty="0"/>
          </a:p>
        </p:txBody>
      </p:sp>
      <p:pic>
        <p:nvPicPr>
          <p:cNvPr id="13" name="Picture 12" descr="Shape&#10;&#10;Description automatically generated with medium confidence">
            <a:extLst>
              <a:ext uri="{FF2B5EF4-FFF2-40B4-BE49-F238E27FC236}">
                <a16:creationId xmlns:a16="http://schemas.microsoft.com/office/drawing/2014/main" id="{D0A8A23F-A44C-9D62-F6C4-3A9F44644B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3997" y="5878286"/>
            <a:ext cx="3030754" cy="609315"/>
          </a:xfrm>
          <a:prstGeom prst="rect">
            <a:avLst/>
          </a:prstGeom>
        </p:spPr>
      </p:pic>
    </p:spTree>
    <p:extLst>
      <p:ext uri="{BB962C8B-B14F-4D97-AF65-F5344CB8AC3E}">
        <p14:creationId xmlns:p14="http://schemas.microsoft.com/office/powerpoint/2010/main" val="201436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AD342F3-3F37-71C8-BD9F-A1911A713026}"/>
              </a:ext>
            </a:extLst>
          </p:cNvPr>
          <p:cNvSpPr>
            <a:spLocks noGrp="1"/>
          </p:cNvSpPr>
          <p:nvPr>
            <p:ph type="title"/>
          </p:nvPr>
        </p:nvSpPr>
        <p:spPr>
          <a:xfrm>
            <a:off x="999362" y="355600"/>
            <a:ext cx="8277988" cy="1325563"/>
          </a:xfrm>
        </p:spPr>
        <p:txBody>
          <a:bodyPr>
            <a:noAutofit/>
          </a:bodyPr>
          <a:lstStyle/>
          <a:p>
            <a:r>
              <a:rPr lang="en-GB" sz="3600" dirty="0">
                <a:latin typeface="Quicksand"/>
              </a:rPr>
              <a:t>Dr Om Prasad Gautam, PhD, MPA, MA</a:t>
            </a:r>
            <a:br>
              <a:rPr lang="en-GB" sz="3600" dirty="0">
                <a:latin typeface="Quicksand"/>
              </a:rPr>
            </a:br>
            <a:r>
              <a:rPr lang="en-GB" sz="2000" spc="-15" dirty="0">
                <a:effectLst/>
                <a:latin typeface="Quicksand"/>
                <a:ea typeface="Calibri" panose="020F0502020204030204" pitchFamily="34" charset="0"/>
              </a:rPr>
              <a:t>Public Health Expert and Behaviour Change Scientist</a:t>
            </a:r>
            <a:br>
              <a:rPr lang="en-GB" sz="3200" dirty="0">
                <a:latin typeface="Quicksand"/>
              </a:rPr>
            </a:br>
            <a:r>
              <a:rPr lang="en-GB" sz="2400" spc="-15" dirty="0">
                <a:effectLst/>
                <a:latin typeface="Quicksand"/>
                <a:ea typeface="Calibri" panose="020F0502020204030204" pitchFamily="34" charset="0"/>
              </a:rPr>
              <a:t>Senior WASH Manager – Hygiene, WaterAid UK</a:t>
            </a:r>
            <a:endParaRPr lang="en-GB" sz="3600" dirty="0">
              <a:latin typeface="Quicksand"/>
            </a:endParaRPr>
          </a:p>
        </p:txBody>
      </p:sp>
      <p:sp>
        <p:nvSpPr>
          <p:cNvPr id="3" name="Content Placeholder 2">
            <a:extLst>
              <a:ext uri="{FF2B5EF4-FFF2-40B4-BE49-F238E27FC236}">
                <a16:creationId xmlns:a16="http://schemas.microsoft.com/office/drawing/2014/main" id="{2EC12C71-30E7-495E-B200-6AD3D4669E23}"/>
              </a:ext>
            </a:extLst>
          </p:cNvPr>
          <p:cNvSpPr>
            <a:spLocks noGrp="1"/>
          </p:cNvSpPr>
          <p:nvPr>
            <p:ph idx="1"/>
          </p:nvPr>
        </p:nvSpPr>
        <p:spPr>
          <a:xfrm>
            <a:off x="1085850" y="2419125"/>
            <a:ext cx="7629149" cy="3772535"/>
          </a:xfrm>
        </p:spPr>
        <p:txBody>
          <a:bodyPr>
            <a:normAutofit/>
          </a:bodyPr>
          <a:lstStyle/>
          <a:p>
            <a:r>
              <a:rPr lang="en-GB" sz="2400" spc="-15" dirty="0">
                <a:effectLst/>
                <a:latin typeface="Quicksand"/>
                <a:ea typeface="Calibri" panose="020F0502020204030204" pitchFamily="34" charset="0"/>
              </a:rPr>
              <a:t>Dr Om Prasad Gautam is a Public Health Expert and Behaviour Change Scientist. He works at WaterAid UK as a ‘Senior WASH Manager – Hygiene’. He leads WaterAid’s global work on Hygiene Behaviour Change and supports countries across Asia and Africa. He holds a PhD from LSHTM-UK, MPH from JPGSPH-Bangladesh and MA from TU. Dr Om is passionate about the role that sustainable behaviour change programme play through WASH and health programme in human development.  </a:t>
            </a:r>
            <a:endParaRPr lang="en-GB" sz="2400" dirty="0">
              <a:effectLst/>
              <a:latin typeface="Quicksand"/>
              <a:ea typeface="Calibri" panose="020F0502020204030204" pitchFamily="34" charset="0"/>
            </a:endParaRPr>
          </a:p>
          <a:p>
            <a:endParaRPr lang="en-GB" sz="2800" dirty="0">
              <a:latin typeface="Quicksand"/>
            </a:endParaRPr>
          </a:p>
        </p:txBody>
      </p:sp>
      <p:pic>
        <p:nvPicPr>
          <p:cNvPr id="1026" name="Picture 13">
            <a:extLst>
              <a:ext uri="{FF2B5EF4-FFF2-40B4-BE49-F238E27FC236}">
                <a16:creationId xmlns:a16="http://schemas.microsoft.com/office/drawing/2014/main" id="{9CDA0310-A537-4034-8372-273A0ED3E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090" t="8556" r="24181" b="37788"/>
          <a:stretch>
            <a:fillRect/>
          </a:stretch>
        </p:blipFill>
        <p:spPr bwMode="auto">
          <a:xfrm>
            <a:off x="8714999" y="333366"/>
            <a:ext cx="3169964" cy="311761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C10699E-4546-421C-9D98-27F1DAF6A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0251" y="3759924"/>
            <a:ext cx="792815" cy="1804076"/>
          </a:xfrm>
          <a:prstGeom prst="rect">
            <a:avLst/>
          </a:prstGeom>
        </p:spPr>
      </p:pic>
      <p:sp>
        <p:nvSpPr>
          <p:cNvPr id="2" name="Rectangle 1">
            <a:extLst>
              <a:ext uri="{FF2B5EF4-FFF2-40B4-BE49-F238E27FC236}">
                <a16:creationId xmlns:a16="http://schemas.microsoft.com/office/drawing/2014/main" id="{662B87EF-64BF-2DAB-5B50-B8F377445BCA}"/>
              </a:ext>
            </a:extLst>
          </p:cNvPr>
          <p:cNvSpPr/>
          <p:nvPr/>
        </p:nvSpPr>
        <p:spPr>
          <a:xfrm>
            <a:off x="0" y="0"/>
            <a:ext cx="91702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834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Journey from Pilot to National Scale</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US" dirty="0"/>
              <a:t>Hygiene integration into national scale core public health (Routine Immunization) </a:t>
            </a:r>
            <a:r>
              <a:rPr lang="en-US" dirty="0" err="1"/>
              <a:t>programmes</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a:t>Dr Om Prasad Gautam, PhD, MPH, MA - WaterAid UK</a:t>
            </a:r>
          </a:p>
          <a:p>
            <a:endParaRPr lang="en-GB" dirty="0"/>
          </a:p>
        </p:txBody>
      </p:sp>
      <p:pic>
        <p:nvPicPr>
          <p:cNvPr id="5" name="Picture 4">
            <a:extLst>
              <a:ext uri="{FF2B5EF4-FFF2-40B4-BE49-F238E27FC236}">
                <a16:creationId xmlns:a16="http://schemas.microsoft.com/office/drawing/2014/main" id="{A9AAA162-D4E0-2D94-BCD9-0FE238CB0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6720" y="4796052"/>
            <a:ext cx="769897" cy="1751923"/>
          </a:xfrm>
          <a:prstGeom prst="rect">
            <a:avLst/>
          </a:prstGeom>
        </p:spPr>
      </p:pic>
    </p:spTree>
    <p:extLst>
      <p:ext uri="{BB962C8B-B14F-4D97-AF65-F5344CB8AC3E}">
        <p14:creationId xmlns:p14="http://schemas.microsoft.com/office/powerpoint/2010/main" val="353784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DE3B4A2-C5E9-4E34-B5EC-888374F753F4}"/>
              </a:ext>
            </a:extLst>
          </p:cNvPr>
          <p:cNvSpPr>
            <a:spLocks noGrp="1"/>
          </p:cNvSpPr>
          <p:nvPr>
            <p:ph type="sldNum" sz="quarter" idx="12"/>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6" name="TextBox 5">
            <a:extLst>
              <a:ext uri="{FF2B5EF4-FFF2-40B4-BE49-F238E27FC236}">
                <a16:creationId xmlns:a16="http://schemas.microsoft.com/office/drawing/2014/main" id="{1F4BC701-E9DB-460C-8843-5012DCD2F2B6}"/>
              </a:ext>
            </a:extLst>
          </p:cNvPr>
          <p:cNvSpPr txBox="1"/>
          <p:nvPr/>
        </p:nvSpPr>
        <p:spPr>
          <a:xfrm>
            <a:off x="121921" y="70591"/>
            <a:ext cx="12192000" cy="584775"/>
          </a:xfrm>
          <a:prstGeom prst="rect">
            <a:avLst/>
          </a:prstGeom>
          <a:noFill/>
        </p:spPr>
        <p:txBody>
          <a:bodyPr wrap="square" rtlCol="0">
            <a:spAutoFit/>
          </a:bodyPr>
          <a:lstStyle/>
          <a:p>
            <a:r>
              <a:rPr lang="en-GB" sz="3200" dirty="0">
                <a:solidFill>
                  <a:srgbClr val="00B0F0"/>
                </a:solidFill>
                <a:latin typeface="Quicksand" pitchFamily="2" charset="0"/>
              </a:rPr>
              <a:t>What do we mean by hygiene integration? In this context</a:t>
            </a:r>
          </a:p>
        </p:txBody>
      </p:sp>
      <p:grpSp>
        <p:nvGrpSpPr>
          <p:cNvPr id="13" name="Group 12">
            <a:extLst>
              <a:ext uri="{FF2B5EF4-FFF2-40B4-BE49-F238E27FC236}">
                <a16:creationId xmlns:a16="http://schemas.microsoft.com/office/drawing/2014/main" id="{7E920B2A-8B29-449B-9BE4-5AE27976B3D7}"/>
              </a:ext>
            </a:extLst>
          </p:cNvPr>
          <p:cNvGrpSpPr/>
          <p:nvPr/>
        </p:nvGrpSpPr>
        <p:grpSpPr>
          <a:xfrm>
            <a:off x="6413593" y="583270"/>
            <a:ext cx="5604319" cy="3561666"/>
            <a:chOff x="6413593" y="583270"/>
            <a:chExt cx="5604319" cy="3561666"/>
          </a:xfrm>
        </p:grpSpPr>
        <p:grpSp>
          <p:nvGrpSpPr>
            <p:cNvPr id="63" name="Group 62">
              <a:extLst>
                <a:ext uri="{FF2B5EF4-FFF2-40B4-BE49-F238E27FC236}">
                  <a16:creationId xmlns:a16="http://schemas.microsoft.com/office/drawing/2014/main" id="{4672FF76-6304-4337-86D4-5280523E6C95}"/>
                </a:ext>
              </a:extLst>
            </p:cNvPr>
            <p:cNvGrpSpPr/>
            <p:nvPr/>
          </p:nvGrpSpPr>
          <p:grpSpPr>
            <a:xfrm>
              <a:off x="6413593" y="583270"/>
              <a:ext cx="4940206" cy="3561666"/>
              <a:chOff x="7317961" y="419058"/>
              <a:chExt cx="5698081" cy="5721299"/>
            </a:xfrm>
          </p:grpSpPr>
          <p:sp>
            <p:nvSpPr>
              <p:cNvPr id="31" name="TextBox 30">
                <a:extLst>
                  <a:ext uri="{FF2B5EF4-FFF2-40B4-BE49-F238E27FC236}">
                    <a16:creationId xmlns:a16="http://schemas.microsoft.com/office/drawing/2014/main" id="{29C158E4-9D51-4182-8888-BE86F7CCC471}"/>
                  </a:ext>
                </a:extLst>
              </p:cNvPr>
              <p:cNvSpPr txBox="1"/>
              <p:nvPr/>
            </p:nvSpPr>
            <p:spPr>
              <a:xfrm>
                <a:off x="8569451" y="419058"/>
                <a:ext cx="4446591" cy="1038237"/>
              </a:xfrm>
              <a:prstGeom prst="rect">
                <a:avLst/>
              </a:prstGeom>
              <a:noFill/>
            </p:spPr>
            <p:txBody>
              <a:bodyPr wrap="square" rtlCol="0">
                <a:spAutoFit/>
              </a:bodyPr>
              <a:lstStyle/>
              <a:p>
                <a:r>
                  <a:rPr lang="en-GB" b="1" dirty="0">
                    <a:solidFill>
                      <a:schemeClr val="accent1"/>
                    </a:solidFill>
                    <a:latin typeface="Quicksand" pitchFamily="2" charset="0"/>
                  </a:rPr>
                  <a:t>Hygiene session (30-45min) each time they visit vaccination clinic </a:t>
                </a:r>
              </a:p>
            </p:txBody>
          </p:sp>
          <p:grpSp>
            <p:nvGrpSpPr>
              <p:cNvPr id="33" name="Group 32">
                <a:extLst>
                  <a:ext uri="{FF2B5EF4-FFF2-40B4-BE49-F238E27FC236}">
                    <a16:creationId xmlns:a16="http://schemas.microsoft.com/office/drawing/2014/main" id="{7093FE1C-3A4E-4FAE-992C-E07930E353DA}"/>
                  </a:ext>
                </a:extLst>
              </p:cNvPr>
              <p:cNvGrpSpPr/>
              <p:nvPr/>
            </p:nvGrpSpPr>
            <p:grpSpPr>
              <a:xfrm>
                <a:off x="7317961" y="1468673"/>
                <a:ext cx="4739406" cy="4671684"/>
                <a:chOff x="7317961" y="1468673"/>
                <a:chExt cx="4739406" cy="4671684"/>
              </a:xfrm>
            </p:grpSpPr>
            <p:pic>
              <p:nvPicPr>
                <p:cNvPr id="9" name="Picture 8" descr="1.jpg">
                  <a:extLst>
                    <a:ext uri="{FF2B5EF4-FFF2-40B4-BE49-F238E27FC236}">
                      <a16:creationId xmlns:a16="http://schemas.microsoft.com/office/drawing/2014/main" id="{189C5AEB-03E7-467B-9940-AA4AC0B05600}"/>
                    </a:ext>
                  </a:extLst>
                </p:cNvPr>
                <p:cNvPicPr>
                  <a:picLocks noChangeAspect="1"/>
                </p:cNvPicPr>
                <p:nvPr/>
              </p:nvPicPr>
              <p:blipFill rotWithShape="1">
                <a:blip r:embed="rId2" cstate="print"/>
                <a:srcRect l="4167" t="21067" r="5520" b="6749"/>
                <a:stretch/>
              </p:blipFill>
              <p:spPr>
                <a:xfrm>
                  <a:off x="8769473" y="1468673"/>
                  <a:ext cx="3287894" cy="2223163"/>
                </a:xfrm>
                <a:prstGeom prst="rect">
                  <a:avLst/>
                </a:prstGeom>
              </p:spPr>
            </p:pic>
            <p:sp>
              <p:nvSpPr>
                <p:cNvPr id="26" name="Plus Sign 25">
                  <a:extLst>
                    <a:ext uri="{FF2B5EF4-FFF2-40B4-BE49-F238E27FC236}">
                      <a16:creationId xmlns:a16="http://schemas.microsoft.com/office/drawing/2014/main" id="{FC280382-2DB3-471A-BB5A-390A4B7B7D31}"/>
                    </a:ext>
                  </a:extLst>
                </p:cNvPr>
                <p:cNvSpPr/>
                <p:nvPr/>
              </p:nvSpPr>
              <p:spPr>
                <a:xfrm>
                  <a:off x="7317961" y="2797258"/>
                  <a:ext cx="728129" cy="914401"/>
                </a:xfrm>
                <a:prstGeom prst="mathPlus">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Quicksand" pitchFamily="2" charset="0"/>
                  </a:endParaRPr>
                </a:p>
              </p:txBody>
            </p:sp>
            <p:pic>
              <p:nvPicPr>
                <p:cNvPr id="32" name="Picture 3" descr="D:\Drive D\HPP\Photos\Myagdi Visit 19 Dec, 2016\Arman HP, Arman EPI, Myagdi\IMG_2141.JPG">
                  <a:extLst>
                    <a:ext uri="{FF2B5EF4-FFF2-40B4-BE49-F238E27FC236}">
                      <a16:creationId xmlns:a16="http://schemas.microsoft.com/office/drawing/2014/main" id="{8CAF369A-5BE1-4E2A-8020-592B35D8921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69472" y="3903397"/>
                  <a:ext cx="3248443" cy="2236960"/>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grpSp>
        </p:grpSp>
        <p:pic>
          <p:nvPicPr>
            <p:cNvPr id="58" name="Picture 57">
              <a:extLst>
                <a:ext uri="{FF2B5EF4-FFF2-40B4-BE49-F238E27FC236}">
                  <a16:creationId xmlns:a16="http://schemas.microsoft.com/office/drawing/2014/main" id="{E99A86C5-793C-408E-8C46-6A43388DBD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0781"/>
            <a:stretch/>
          </p:blipFill>
          <p:spPr>
            <a:xfrm>
              <a:off x="10544660" y="2090666"/>
              <a:ext cx="1473252" cy="1278371"/>
            </a:xfrm>
            <a:prstGeom prst="rect">
              <a:avLst/>
            </a:prstGeom>
          </p:spPr>
        </p:pic>
      </p:grpSp>
      <p:grpSp>
        <p:nvGrpSpPr>
          <p:cNvPr id="15" name="Group 14">
            <a:extLst>
              <a:ext uri="{FF2B5EF4-FFF2-40B4-BE49-F238E27FC236}">
                <a16:creationId xmlns:a16="http://schemas.microsoft.com/office/drawing/2014/main" id="{81324977-B72C-431E-93FE-B77658983481}"/>
              </a:ext>
            </a:extLst>
          </p:cNvPr>
          <p:cNvGrpSpPr/>
          <p:nvPr/>
        </p:nvGrpSpPr>
        <p:grpSpPr>
          <a:xfrm>
            <a:off x="6836072" y="4473129"/>
            <a:ext cx="5629462" cy="2117216"/>
            <a:chOff x="6827364" y="4368626"/>
            <a:chExt cx="5629462" cy="2117216"/>
          </a:xfrm>
        </p:grpSpPr>
        <p:sp>
          <p:nvSpPr>
            <p:cNvPr id="51" name="TextBox 50">
              <a:extLst>
                <a:ext uri="{FF2B5EF4-FFF2-40B4-BE49-F238E27FC236}">
                  <a16:creationId xmlns:a16="http://schemas.microsoft.com/office/drawing/2014/main" id="{D80D97C2-366F-4F5E-9E8A-5E80701021B9}"/>
                </a:ext>
              </a:extLst>
            </p:cNvPr>
            <p:cNvSpPr txBox="1"/>
            <p:nvPr/>
          </p:nvSpPr>
          <p:spPr>
            <a:xfrm>
              <a:off x="6941603" y="4368626"/>
              <a:ext cx="5515223" cy="369332"/>
            </a:xfrm>
            <a:prstGeom prst="rect">
              <a:avLst/>
            </a:prstGeom>
            <a:noFill/>
          </p:spPr>
          <p:txBody>
            <a:bodyPr wrap="square" rtlCol="0">
              <a:spAutoFit/>
            </a:bodyPr>
            <a:lstStyle/>
            <a:p>
              <a:r>
                <a:rPr lang="en-GB" sz="1800" b="1" dirty="0">
                  <a:solidFill>
                    <a:schemeClr val="accent1"/>
                  </a:solidFill>
                  <a:latin typeface="Quicksand" pitchFamily="2" charset="0"/>
                </a:rPr>
                <a:t>Hygiene exposure before-during vaccination</a:t>
              </a:r>
            </a:p>
          </p:txBody>
        </p:sp>
        <p:pic>
          <p:nvPicPr>
            <p:cNvPr id="60" name="Picture 59">
              <a:extLst>
                <a:ext uri="{FF2B5EF4-FFF2-40B4-BE49-F238E27FC236}">
                  <a16:creationId xmlns:a16="http://schemas.microsoft.com/office/drawing/2014/main" id="{8DD2FCB7-C77B-4E34-8C01-0EA358028713}"/>
                </a:ext>
              </a:extLst>
            </p:cNvPr>
            <p:cNvPicPr>
              <a:picLocks noChangeAspect="1"/>
            </p:cNvPicPr>
            <p:nvPr/>
          </p:nvPicPr>
          <p:blipFill>
            <a:blip r:embed="rId5"/>
            <a:stretch>
              <a:fillRect/>
            </a:stretch>
          </p:blipFill>
          <p:spPr>
            <a:xfrm>
              <a:off x="7658390" y="4832219"/>
              <a:ext cx="1552381" cy="1653623"/>
            </a:xfrm>
            <a:prstGeom prst="rect">
              <a:avLst/>
            </a:prstGeom>
          </p:spPr>
        </p:pic>
        <p:sp>
          <p:nvSpPr>
            <p:cNvPr id="66" name="Plus Sign 65">
              <a:extLst>
                <a:ext uri="{FF2B5EF4-FFF2-40B4-BE49-F238E27FC236}">
                  <a16:creationId xmlns:a16="http://schemas.microsoft.com/office/drawing/2014/main" id="{8BC09DAF-2799-4C72-B03B-AA2BEEEE101A}"/>
                </a:ext>
              </a:extLst>
            </p:cNvPr>
            <p:cNvSpPr/>
            <p:nvPr/>
          </p:nvSpPr>
          <p:spPr>
            <a:xfrm>
              <a:off x="6827364" y="5308684"/>
              <a:ext cx="631284" cy="569240"/>
            </a:xfrm>
            <a:prstGeom prst="mathPlus">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Quicksand" pitchFamily="2" charset="0"/>
              </a:endParaRPr>
            </a:p>
          </p:txBody>
        </p:sp>
        <p:pic>
          <p:nvPicPr>
            <p:cNvPr id="1032" name="Picture 8" descr="Image result for COVID19 vaccination line">
              <a:extLst>
                <a:ext uri="{FF2B5EF4-FFF2-40B4-BE49-F238E27FC236}">
                  <a16:creationId xmlns:a16="http://schemas.microsoft.com/office/drawing/2014/main" id="{6FC59AD4-8B4C-4102-B420-D5B1BDD1C41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6964"/>
            <a:stretch/>
          </p:blipFill>
          <p:spPr bwMode="auto">
            <a:xfrm>
              <a:off x="9477730" y="4768736"/>
              <a:ext cx="2021396" cy="16784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2D9D3605-7B6D-4F4E-AF41-5036CCE2A304}"/>
              </a:ext>
            </a:extLst>
          </p:cNvPr>
          <p:cNvGrpSpPr/>
          <p:nvPr/>
        </p:nvGrpSpPr>
        <p:grpSpPr>
          <a:xfrm>
            <a:off x="0" y="656422"/>
            <a:ext cx="7969504" cy="3490503"/>
            <a:chOff x="21961" y="656422"/>
            <a:chExt cx="7969504" cy="3490503"/>
          </a:xfrm>
        </p:grpSpPr>
        <p:grpSp>
          <p:nvGrpSpPr>
            <p:cNvPr id="46" name="Group 45">
              <a:extLst>
                <a:ext uri="{FF2B5EF4-FFF2-40B4-BE49-F238E27FC236}">
                  <a16:creationId xmlns:a16="http://schemas.microsoft.com/office/drawing/2014/main" id="{05DC6547-A7B7-43DE-9EFC-486D2B11334E}"/>
                </a:ext>
              </a:extLst>
            </p:cNvPr>
            <p:cNvGrpSpPr/>
            <p:nvPr/>
          </p:nvGrpSpPr>
          <p:grpSpPr>
            <a:xfrm>
              <a:off x="142041" y="1196974"/>
              <a:ext cx="1860929" cy="2143579"/>
              <a:chOff x="-1" y="3405264"/>
              <a:chExt cx="2559690" cy="2811696"/>
            </a:xfrm>
          </p:grpSpPr>
          <p:pic>
            <p:nvPicPr>
              <p:cNvPr id="8" name="Picture 7" descr="Mother illustration1 Final Another one.jpg">
                <a:extLst>
                  <a:ext uri="{FF2B5EF4-FFF2-40B4-BE49-F238E27FC236}">
                    <a16:creationId xmlns:a16="http://schemas.microsoft.com/office/drawing/2014/main" id="{CB917714-F3DD-4808-8651-9A4A5563A0AD}"/>
                  </a:ext>
                </a:extLst>
              </p:cNvPr>
              <p:cNvPicPr>
                <a:picLocks noChangeAspect="1"/>
              </p:cNvPicPr>
              <p:nvPr/>
            </p:nvPicPr>
            <p:blipFill>
              <a:blip r:embed="rId7" cstate="print"/>
              <a:stretch>
                <a:fillRect/>
              </a:stretch>
            </p:blipFill>
            <p:spPr>
              <a:xfrm>
                <a:off x="0" y="3405264"/>
                <a:ext cx="1635055" cy="2035020"/>
              </a:xfrm>
              <a:prstGeom prst="rect">
                <a:avLst/>
              </a:prstGeom>
            </p:spPr>
          </p:pic>
          <p:sp>
            <p:nvSpPr>
              <p:cNvPr id="34" name="TextBox 33">
                <a:extLst>
                  <a:ext uri="{FF2B5EF4-FFF2-40B4-BE49-F238E27FC236}">
                    <a16:creationId xmlns:a16="http://schemas.microsoft.com/office/drawing/2014/main" id="{1D824600-3B37-476E-83F2-E6B24E38E1F9}"/>
                  </a:ext>
                </a:extLst>
              </p:cNvPr>
              <p:cNvSpPr txBox="1"/>
              <p:nvPr/>
            </p:nvSpPr>
            <p:spPr>
              <a:xfrm>
                <a:off x="-1" y="5449921"/>
                <a:ext cx="2559690" cy="767039"/>
              </a:xfrm>
              <a:prstGeom prst="rect">
                <a:avLst/>
              </a:prstGeom>
              <a:noFill/>
            </p:spPr>
            <p:txBody>
              <a:bodyPr wrap="square" rtlCol="0">
                <a:spAutoFit/>
              </a:bodyPr>
              <a:lstStyle/>
              <a:p>
                <a:r>
                  <a:rPr lang="en-GB" sz="1600" dirty="0">
                    <a:solidFill>
                      <a:srgbClr val="00B0F0"/>
                    </a:solidFill>
                    <a:latin typeface="Quicksand" pitchFamily="2" charset="0"/>
                  </a:rPr>
                  <a:t>Mother/guardian with children</a:t>
                </a:r>
              </a:p>
            </p:txBody>
          </p:sp>
        </p:grpSp>
        <p:grpSp>
          <p:nvGrpSpPr>
            <p:cNvPr id="18" name="Group 17">
              <a:extLst>
                <a:ext uri="{FF2B5EF4-FFF2-40B4-BE49-F238E27FC236}">
                  <a16:creationId xmlns:a16="http://schemas.microsoft.com/office/drawing/2014/main" id="{52F134A6-24A5-4E63-A9F7-CA57BFFE41F1}"/>
                </a:ext>
              </a:extLst>
            </p:cNvPr>
            <p:cNvGrpSpPr/>
            <p:nvPr/>
          </p:nvGrpSpPr>
          <p:grpSpPr>
            <a:xfrm>
              <a:off x="21961" y="656422"/>
              <a:ext cx="7969504" cy="3490503"/>
              <a:chOff x="21961" y="656422"/>
              <a:chExt cx="7969504" cy="3490503"/>
            </a:xfrm>
          </p:grpSpPr>
          <p:grpSp>
            <p:nvGrpSpPr>
              <p:cNvPr id="64" name="Group 63">
                <a:extLst>
                  <a:ext uri="{FF2B5EF4-FFF2-40B4-BE49-F238E27FC236}">
                    <a16:creationId xmlns:a16="http://schemas.microsoft.com/office/drawing/2014/main" id="{A7B428BB-2C51-4855-915A-9C70199A4B87}"/>
                  </a:ext>
                </a:extLst>
              </p:cNvPr>
              <p:cNvGrpSpPr/>
              <p:nvPr/>
            </p:nvGrpSpPr>
            <p:grpSpPr>
              <a:xfrm>
                <a:off x="1330749" y="656422"/>
                <a:ext cx="6660716" cy="3490503"/>
                <a:chOff x="1246365" y="591084"/>
                <a:chExt cx="9407377" cy="6266916"/>
              </a:xfrm>
            </p:grpSpPr>
            <p:sp>
              <p:nvSpPr>
                <p:cNvPr id="30" name="TextBox 29">
                  <a:extLst>
                    <a:ext uri="{FF2B5EF4-FFF2-40B4-BE49-F238E27FC236}">
                      <a16:creationId xmlns:a16="http://schemas.microsoft.com/office/drawing/2014/main" id="{4E78ADCC-0FA5-4E99-808B-7232AFDF4663}"/>
                    </a:ext>
                  </a:extLst>
                </p:cNvPr>
                <p:cNvSpPr txBox="1"/>
                <p:nvPr/>
              </p:nvSpPr>
              <p:spPr>
                <a:xfrm>
                  <a:off x="2864222" y="591084"/>
                  <a:ext cx="7789520" cy="718365"/>
                </a:xfrm>
                <a:prstGeom prst="rect">
                  <a:avLst/>
                </a:prstGeom>
                <a:noFill/>
              </p:spPr>
              <p:txBody>
                <a:bodyPr wrap="square" rtlCol="0">
                  <a:spAutoFit/>
                </a:bodyPr>
                <a:lstStyle/>
                <a:p>
                  <a:r>
                    <a:rPr lang="en-GB" sz="2000" b="1" dirty="0">
                      <a:solidFill>
                        <a:schemeClr val="accent1"/>
                      </a:solidFill>
                      <a:latin typeface="Quicksand" pitchFamily="2" charset="0"/>
                    </a:rPr>
                    <a:t>Routine Immunization: 5 to 7 times</a:t>
                  </a:r>
                </a:p>
              </p:txBody>
            </p:sp>
            <p:grpSp>
              <p:nvGrpSpPr>
                <p:cNvPr id="62" name="Group 61">
                  <a:extLst>
                    <a:ext uri="{FF2B5EF4-FFF2-40B4-BE49-F238E27FC236}">
                      <a16:creationId xmlns:a16="http://schemas.microsoft.com/office/drawing/2014/main" id="{8665CC4D-5006-4B67-8EDB-F75BF74C984D}"/>
                    </a:ext>
                  </a:extLst>
                </p:cNvPr>
                <p:cNvGrpSpPr/>
                <p:nvPr/>
              </p:nvGrpSpPr>
              <p:grpSpPr>
                <a:xfrm>
                  <a:off x="1246365" y="1257114"/>
                  <a:ext cx="6347644" cy="5600886"/>
                  <a:chOff x="1246365" y="1257114"/>
                  <a:chExt cx="6347644" cy="5600886"/>
                </a:xfrm>
              </p:grpSpPr>
              <p:pic>
                <p:nvPicPr>
                  <p:cNvPr id="11" name="Picture 2" descr="D:\Om Gautam WHO - MPH - DACC - consultancy_others\WHO-IPD\Photograph\Photos for Flip Chart\Flip Chart 1\Reconstitute.JPG">
                    <a:extLst>
                      <a:ext uri="{FF2B5EF4-FFF2-40B4-BE49-F238E27FC236}">
                        <a16:creationId xmlns:a16="http://schemas.microsoft.com/office/drawing/2014/main" id="{E9644B04-A7AE-4D9E-9D00-647C32729367}"/>
                      </a:ext>
                    </a:extLst>
                  </p:cNvPr>
                  <p:cNvPicPr>
                    <a:picLocks noChangeAspect="1" noChangeArrowheads="1"/>
                  </p:cNvPicPr>
                  <p:nvPr/>
                </p:nvPicPr>
                <p:blipFill>
                  <a:blip r:embed="rId8" cstate="print"/>
                  <a:srcRect/>
                  <a:stretch>
                    <a:fillRect/>
                  </a:stretch>
                </p:blipFill>
                <p:spPr bwMode="auto">
                  <a:xfrm>
                    <a:off x="4366101" y="1257114"/>
                    <a:ext cx="3166813" cy="2646283"/>
                  </a:xfrm>
                  <a:prstGeom prst="rect">
                    <a:avLst/>
                  </a:prstGeom>
                  <a:noFill/>
                </p:spPr>
              </p:pic>
              <p:pic>
                <p:nvPicPr>
                  <p:cNvPr id="27" name="Picture 26">
                    <a:extLst>
                      <a:ext uri="{FF2B5EF4-FFF2-40B4-BE49-F238E27FC236}">
                        <a16:creationId xmlns:a16="http://schemas.microsoft.com/office/drawing/2014/main" id="{0EB004A8-E275-4314-BEB7-D6718A20A640}"/>
                      </a:ext>
                    </a:extLst>
                  </p:cNvPr>
                  <p:cNvPicPr>
                    <a:picLocks noChangeAspect="1"/>
                  </p:cNvPicPr>
                  <p:nvPr/>
                </p:nvPicPr>
                <p:blipFill rotWithShape="1">
                  <a:blip r:embed="rId9">
                    <a:extLst>
                      <a:ext uri="{28A0092B-C50C-407E-A947-70E740481C1C}">
                        <a14:useLocalDpi xmlns:a14="http://schemas.microsoft.com/office/drawing/2010/main" val="0"/>
                      </a:ext>
                    </a:extLst>
                  </a:blip>
                  <a:srcRect l="51433" r="24694"/>
                  <a:stretch/>
                </p:blipFill>
                <p:spPr>
                  <a:xfrm>
                    <a:off x="4427195" y="3951518"/>
                    <a:ext cx="3166814" cy="2906482"/>
                  </a:xfrm>
                  <a:prstGeom prst="rect">
                    <a:avLst/>
                  </a:prstGeom>
                  <a:ln w="38100">
                    <a:noFill/>
                  </a:ln>
                </p:spPr>
              </p:pic>
              <p:sp>
                <p:nvSpPr>
                  <p:cNvPr id="39" name="Rectangle 38">
                    <a:extLst>
                      <a:ext uri="{FF2B5EF4-FFF2-40B4-BE49-F238E27FC236}">
                        <a16:creationId xmlns:a16="http://schemas.microsoft.com/office/drawing/2014/main" id="{5AD19DEE-D537-451F-B6F0-19A572024841}"/>
                      </a:ext>
                    </a:extLst>
                  </p:cNvPr>
                  <p:cNvSpPr/>
                  <p:nvPr/>
                </p:nvSpPr>
                <p:spPr>
                  <a:xfrm>
                    <a:off x="3106495" y="1257114"/>
                    <a:ext cx="1248228" cy="64633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BCG</a:t>
                    </a:r>
                  </a:p>
                </p:txBody>
              </p:sp>
              <p:sp>
                <p:nvSpPr>
                  <p:cNvPr id="40" name="Rectangle 39">
                    <a:extLst>
                      <a:ext uri="{FF2B5EF4-FFF2-40B4-BE49-F238E27FC236}">
                        <a16:creationId xmlns:a16="http://schemas.microsoft.com/office/drawing/2014/main" id="{CADBDB09-FE1E-44B9-A1E5-D1A68F51A74B}"/>
                      </a:ext>
                    </a:extLst>
                  </p:cNvPr>
                  <p:cNvSpPr/>
                  <p:nvPr/>
                </p:nvSpPr>
                <p:spPr>
                  <a:xfrm>
                    <a:off x="3106495" y="1992561"/>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DPT+OPV+Hib1</a:t>
                    </a:r>
                  </a:p>
                </p:txBody>
              </p:sp>
              <p:sp>
                <p:nvSpPr>
                  <p:cNvPr id="41" name="Rectangle 40">
                    <a:extLst>
                      <a:ext uri="{FF2B5EF4-FFF2-40B4-BE49-F238E27FC236}">
                        <a16:creationId xmlns:a16="http://schemas.microsoft.com/office/drawing/2014/main" id="{4FFEADE1-5784-4BDF-B56D-69D12058C169}"/>
                      </a:ext>
                    </a:extLst>
                  </p:cNvPr>
                  <p:cNvSpPr/>
                  <p:nvPr/>
                </p:nvSpPr>
                <p:spPr>
                  <a:xfrm>
                    <a:off x="3106494" y="2822400"/>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DPT+OPV+Hib2</a:t>
                    </a:r>
                  </a:p>
                </p:txBody>
              </p:sp>
              <p:sp>
                <p:nvSpPr>
                  <p:cNvPr id="42" name="Rectangle 41">
                    <a:extLst>
                      <a:ext uri="{FF2B5EF4-FFF2-40B4-BE49-F238E27FC236}">
                        <a16:creationId xmlns:a16="http://schemas.microsoft.com/office/drawing/2014/main" id="{D1678E7F-AF5D-4EA3-B3A9-2F08C5AD2827}"/>
                      </a:ext>
                    </a:extLst>
                  </p:cNvPr>
                  <p:cNvSpPr/>
                  <p:nvPr/>
                </p:nvSpPr>
                <p:spPr>
                  <a:xfrm>
                    <a:off x="3121009" y="3643338"/>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DPT+OPV+Hib3</a:t>
                    </a:r>
                  </a:p>
                </p:txBody>
              </p:sp>
              <p:sp>
                <p:nvSpPr>
                  <p:cNvPr id="43" name="Rectangle 42">
                    <a:extLst>
                      <a:ext uri="{FF2B5EF4-FFF2-40B4-BE49-F238E27FC236}">
                        <a16:creationId xmlns:a16="http://schemas.microsoft.com/office/drawing/2014/main" id="{E8B6E044-DAD4-4599-B0B2-DB75D0F2C513}"/>
                      </a:ext>
                    </a:extLst>
                  </p:cNvPr>
                  <p:cNvSpPr/>
                  <p:nvPr/>
                </p:nvSpPr>
                <p:spPr>
                  <a:xfrm>
                    <a:off x="3106493" y="4485166"/>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DPT+OPV+Hib3</a:t>
                    </a:r>
                  </a:p>
                </p:txBody>
              </p:sp>
              <p:sp>
                <p:nvSpPr>
                  <p:cNvPr id="44" name="Rectangle 43">
                    <a:extLst>
                      <a:ext uri="{FF2B5EF4-FFF2-40B4-BE49-F238E27FC236}">
                        <a16:creationId xmlns:a16="http://schemas.microsoft.com/office/drawing/2014/main" id="{67E6CECC-CB48-4F96-91BC-41C9B30DE5D8}"/>
                      </a:ext>
                    </a:extLst>
                  </p:cNvPr>
                  <p:cNvSpPr/>
                  <p:nvPr/>
                </p:nvSpPr>
                <p:spPr>
                  <a:xfrm>
                    <a:off x="3135522" y="5283451"/>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MMR+PCV3 </a:t>
                    </a:r>
                  </a:p>
                </p:txBody>
              </p:sp>
              <p:sp>
                <p:nvSpPr>
                  <p:cNvPr id="45" name="Rectangle 44">
                    <a:extLst>
                      <a:ext uri="{FF2B5EF4-FFF2-40B4-BE49-F238E27FC236}">
                        <a16:creationId xmlns:a16="http://schemas.microsoft.com/office/drawing/2014/main" id="{9DF5561D-B456-4E38-BBED-1B06A3EBC444}"/>
                      </a:ext>
                    </a:extLst>
                  </p:cNvPr>
                  <p:cNvSpPr/>
                  <p:nvPr/>
                </p:nvSpPr>
                <p:spPr>
                  <a:xfrm>
                    <a:off x="3135522" y="6096251"/>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a:latin typeface="Quicksand" pitchFamily="2" charset="0"/>
                      </a:rPr>
                      <a:t>JE</a:t>
                    </a:r>
                  </a:p>
                </p:txBody>
              </p:sp>
              <p:cxnSp>
                <p:nvCxnSpPr>
                  <p:cNvPr id="48" name="Straight Arrow Connector 47">
                    <a:extLst>
                      <a:ext uri="{FF2B5EF4-FFF2-40B4-BE49-F238E27FC236}">
                        <a16:creationId xmlns:a16="http://schemas.microsoft.com/office/drawing/2014/main" id="{C0EE37F2-41DA-4080-A231-600C82450A23}"/>
                      </a:ext>
                    </a:extLst>
                  </p:cNvPr>
                  <p:cNvCxnSpPr>
                    <a:cxnSpLocks/>
                    <a:stCxn id="8" idx="3"/>
                    <a:endCxn id="39" idx="1"/>
                  </p:cNvCxnSpPr>
                  <p:nvPr/>
                </p:nvCxnSpPr>
                <p:spPr>
                  <a:xfrm flipV="1">
                    <a:off x="1246365" y="1580281"/>
                    <a:ext cx="1860130" cy="1374079"/>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2E388F9D-B6A9-45E2-BD30-8B447039B54C}"/>
                      </a:ext>
                    </a:extLst>
                  </p:cNvPr>
                  <p:cNvCxnSpPr>
                    <a:cxnSpLocks/>
                    <a:stCxn id="8" idx="3"/>
                    <a:endCxn id="40" idx="1"/>
                  </p:cNvCxnSpPr>
                  <p:nvPr/>
                </p:nvCxnSpPr>
                <p:spPr>
                  <a:xfrm flipV="1">
                    <a:off x="1246365" y="2368917"/>
                    <a:ext cx="1860130" cy="585443"/>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33903E8D-BB9E-47C2-B701-D32BFE371A12}"/>
                      </a:ext>
                    </a:extLst>
                  </p:cNvPr>
                  <p:cNvCxnSpPr>
                    <a:cxnSpLocks/>
                    <a:stCxn id="8" idx="3"/>
                    <a:endCxn id="41" idx="1"/>
                  </p:cNvCxnSpPr>
                  <p:nvPr/>
                </p:nvCxnSpPr>
                <p:spPr>
                  <a:xfrm>
                    <a:off x="1246365" y="2954360"/>
                    <a:ext cx="1860128" cy="244396"/>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ABF240BF-E306-479E-92BB-08EC7DFEE078}"/>
                      </a:ext>
                    </a:extLst>
                  </p:cNvPr>
                  <p:cNvCxnSpPr>
                    <a:cxnSpLocks/>
                    <a:stCxn id="8" idx="3"/>
                    <a:endCxn id="42" idx="1"/>
                  </p:cNvCxnSpPr>
                  <p:nvPr/>
                </p:nvCxnSpPr>
                <p:spPr>
                  <a:xfrm>
                    <a:off x="1246365" y="2954360"/>
                    <a:ext cx="1874643" cy="1065334"/>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7BD627C5-C1A2-4574-8966-50C9D7B963FF}"/>
                      </a:ext>
                    </a:extLst>
                  </p:cNvPr>
                  <p:cNvCxnSpPr>
                    <a:cxnSpLocks/>
                    <a:stCxn id="8" idx="3"/>
                    <a:endCxn id="43" idx="1"/>
                  </p:cNvCxnSpPr>
                  <p:nvPr/>
                </p:nvCxnSpPr>
                <p:spPr>
                  <a:xfrm>
                    <a:off x="1246365" y="2954360"/>
                    <a:ext cx="1860128" cy="190716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C57363DB-A78A-4C7A-A4CD-DEADE9388876}"/>
                      </a:ext>
                    </a:extLst>
                  </p:cNvPr>
                  <p:cNvCxnSpPr>
                    <a:cxnSpLocks/>
                    <a:stCxn id="8" idx="3"/>
                    <a:endCxn id="44" idx="1"/>
                  </p:cNvCxnSpPr>
                  <p:nvPr/>
                </p:nvCxnSpPr>
                <p:spPr>
                  <a:xfrm>
                    <a:off x="1246365" y="2954360"/>
                    <a:ext cx="1889157" cy="2705447"/>
                  </a:xfrm>
                  <a:prstGeom prst="straightConnector1">
                    <a:avLst/>
                  </a:prstGeom>
                  <a:ln>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CCC7495D-EC49-41D3-ABC7-331E22EB0E98}"/>
                      </a:ext>
                    </a:extLst>
                  </p:cNvPr>
                  <p:cNvCxnSpPr>
                    <a:cxnSpLocks/>
                    <a:stCxn id="8" idx="3"/>
                    <a:endCxn id="45" idx="1"/>
                  </p:cNvCxnSpPr>
                  <p:nvPr/>
                </p:nvCxnSpPr>
                <p:spPr>
                  <a:xfrm>
                    <a:off x="1246365" y="2954360"/>
                    <a:ext cx="1889157" cy="3518246"/>
                  </a:xfrm>
                  <a:prstGeom prst="straightConnector1">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sp>
            <p:nvSpPr>
              <p:cNvPr id="16" name="Rectangle 15">
                <a:extLst>
                  <a:ext uri="{FF2B5EF4-FFF2-40B4-BE49-F238E27FC236}">
                    <a16:creationId xmlns:a16="http://schemas.microsoft.com/office/drawing/2014/main" id="{5E0F55DD-C1CD-4BD4-A7C2-96DC326FCEEC}"/>
                  </a:ext>
                </a:extLst>
              </p:cNvPr>
              <p:cNvSpPr/>
              <p:nvPr/>
            </p:nvSpPr>
            <p:spPr>
              <a:xfrm>
                <a:off x="21961" y="751969"/>
                <a:ext cx="2398009" cy="33315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Quicksand" pitchFamily="2" charset="0"/>
                  </a:rPr>
                  <a:t>Routine Immunization</a:t>
                </a:r>
              </a:p>
            </p:txBody>
          </p:sp>
        </p:grpSp>
      </p:grpSp>
      <p:grpSp>
        <p:nvGrpSpPr>
          <p:cNvPr id="17" name="Group 16">
            <a:extLst>
              <a:ext uri="{FF2B5EF4-FFF2-40B4-BE49-F238E27FC236}">
                <a16:creationId xmlns:a16="http://schemas.microsoft.com/office/drawing/2014/main" id="{A9EB7C94-D224-44B2-955C-3DDE8D6EDF5B}"/>
              </a:ext>
            </a:extLst>
          </p:cNvPr>
          <p:cNvGrpSpPr/>
          <p:nvPr/>
        </p:nvGrpSpPr>
        <p:grpSpPr>
          <a:xfrm>
            <a:off x="-36547" y="4381435"/>
            <a:ext cx="7599201" cy="2305089"/>
            <a:chOff x="-36547" y="4381435"/>
            <a:chExt cx="7599201" cy="2305089"/>
          </a:xfrm>
        </p:grpSpPr>
        <p:grpSp>
          <p:nvGrpSpPr>
            <p:cNvPr id="14" name="Group 13">
              <a:extLst>
                <a:ext uri="{FF2B5EF4-FFF2-40B4-BE49-F238E27FC236}">
                  <a16:creationId xmlns:a16="http://schemas.microsoft.com/office/drawing/2014/main" id="{FB16610E-ADF9-4ADC-9537-B59B75E89AC5}"/>
                </a:ext>
              </a:extLst>
            </p:cNvPr>
            <p:cNvGrpSpPr/>
            <p:nvPr/>
          </p:nvGrpSpPr>
          <p:grpSpPr>
            <a:xfrm>
              <a:off x="-36547" y="4467889"/>
              <a:ext cx="7599201" cy="2218635"/>
              <a:chOff x="-36547" y="4467889"/>
              <a:chExt cx="7599201" cy="2218635"/>
            </a:xfrm>
          </p:grpSpPr>
          <p:sp>
            <p:nvSpPr>
              <p:cNvPr id="53" name="TextBox 52">
                <a:extLst>
                  <a:ext uri="{FF2B5EF4-FFF2-40B4-BE49-F238E27FC236}">
                    <a16:creationId xmlns:a16="http://schemas.microsoft.com/office/drawing/2014/main" id="{E6F20A6F-0C60-4BA9-B9AC-82F7C6F19BDD}"/>
                  </a:ext>
                </a:extLst>
              </p:cNvPr>
              <p:cNvSpPr txBox="1"/>
              <p:nvPr/>
            </p:nvSpPr>
            <p:spPr>
              <a:xfrm>
                <a:off x="2381373" y="4467889"/>
                <a:ext cx="5181281" cy="369332"/>
              </a:xfrm>
              <a:prstGeom prst="rect">
                <a:avLst/>
              </a:prstGeom>
              <a:noFill/>
            </p:spPr>
            <p:txBody>
              <a:bodyPr wrap="square" rtlCol="0">
                <a:spAutoFit/>
              </a:bodyPr>
              <a:lstStyle/>
              <a:p>
                <a:r>
                  <a:rPr lang="en-GB" sz="1800" b="1" dirty="0">
                    <a:solidFill>
                      <a:schemeClr val="accent1"/>
                    </a:solidFill>
                    <a:latin typeface="Quicksand" pitchFamily="2" charset="0"/>
                  </a:rPr>
                  <a:t>COVID19 Vaccination: 2 times +  </a:t>
                </a:r>
              </a:p>
            </p:txBody>
          </p:sp>
          <p:sp>
            <p:nvSpPr>
              <p:cNvPr id="56" name="Rectangle 55">
                <a:extLst>
                  <a:ext uri="{FF2B5EF4-FFF2-40B4-BE49-F238E27FC236}">
                    <a16:creationId xmlns:a16="http://schemas.microsoft.com/office/drawing/2014/main" id="{8054796C-FD73-4642-82CF-186CDE7125A9}"/>
                  </a:ext>
                </a:extLst>
              </p:cNvPr>
              <p:cNvSpPr/>
              <p:nvPr/>
            </p:nvSpPr>
            <p:spPr>
              <a:xfrm>
                <a:off x="3098231" y="4953821"/>
                <a:ext cx="1054273" cy="92611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a:latin typeface="Quicksand" pitchFamily="2" charset="0"/>
                  </a:rPr>
                  <a:t>Dose 1</a:t>
                </a:r>
              </a:p>
            </p:txBody>
          </p:sp>
          <p:pic>
            <p:nvPicPr>
              <p:cNvPr id="1028" name="Picture 4" descr="Image result for COVID19 vaccination line">
                <a:extLst>
                  <a:ext uri="{FF2B5EF4-FFF2-40B4-BE49-F238E27FC236}">
                    <a16:creationId xmlns:a16="http://schemas.microsoft.com/office/drawing/2014/main" id="{40395DB1-C8B2-4738-AD9E-D1ADC7A7252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47" y="4935443"/>
                <a:ext cx="3123881" cy="17510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COVID19 vaccination line">
                <a:extLst>
                  <a:ext uri="{FF2B5EF4-FFF2-40B4-BE49-F238E27FC236}">
                    <a16:creationId xmlns:a16="http://schemas.microsoft.com/office/drawing/2014/main" id="{699EF957-3C24-4FBA-8BEE-EEC64D321FB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01281" y="4972783"/>
                <a:ext cx="2426341" cy="1617561"/>
              </a:xfrm>
              <a:prstGeom prst="rect">
                <a:avLst/>
              </a:prstGeom>
              <a:noFill/>
              <a:extLst>
                <a:ext uri="{909E8E84-426E-40DD-AFC4-6F175D3DCCD1}">
                  <a14:hiddenFill xmlns:a14="http://schemas.microsoft.com/office/drawing/2010/main">
                    <a:solidFill>
                      <a:srgbClr val="FFFFFF"/>
                    </a:solidFill>
                  </a14:hiddenFill>
                </a:ext>
              </a:extLst>
            </p:spPr>
          </p:pic>
          <p:sp>
            <p:nvSpPr>
              <p:cNvPr id="65" name="Rectangle 64">
                <a:extLst>
                  <a:ext uri="{FF2B5EF4-FFF2-40B4-BE49-F238E27FC236}">
                    <a16:creationId xmlns:a16="http://schemas.microsoft.com/office/drawing/2014/main" id="{B7958B55-84DA-4BAE-A1BA-87A83ADCCA15}"/>
                  </a:ext>
                </a:extLst>
              </p:cNvPr>
              <p:cNvSpPr/>
              <p:nvPr/>
            </p:nvSpPr>
            <p:spPr>
              <a:xfrm>
                <a:off x="3098231" y="5904026"/>
                <a:ext cx="1068248" cy="68631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a:latin typeface="Quicksand" pitchFamily="2" charset="0"/>
                  </a:rPr>
                  <a:t>Dose 2</a:t>
                </a:r>
              </a:p>
            </p:txBody>
          </p:sp>
        </p:grpSp>
        <p:sp>
          <p:nvSpPr>
            <p:cNvPr id="67" name="Rectangle 66">
              <a:extLst>
                <a:ext uri="{FF2B5EF4-FFF2-40B4-BE49-F238E27FC236}">
                  <a16:creationId xmlns:a16="http://schemas.microsoft.com/office/drawing/2014/main" id="{F9CC5A2B-D745-49C8-9D92-C429A7E6017C}"/>
                </a:ext>
              </a:extLst>
            </p:cNvPr>
            <p:cNvSpPr/>
            <p:nvPr/>
          </p:nvSpPr>
          <p:spPr>
            <a:xfrm>
              <a:off x="-6174" y="4381435"/>
              <a:ext cx="2398009" cy="33315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Quicksand" pitchFamily="2" charset="0"/>
                </a:rPr>
                <a:t>Mass Immunization</a:t>
              </a:r>
            </a:p>
          </p:txBody>
        </p:sp>
      </p:grpSp>
    </p:spTree>
    <p:extLst>
      <p:ext uri="{BB962C8B-B14F-4D97-AF65-F5344CB8AC3E}">
        <p14:creationId xmlns:p14="http://schemas.microsoft.com/office/powerpoint/2010/main" val="285812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99EB-007E-46BA-9484-53276C5C58CE}"/>
              </a:ext>
            </a:extLst>
          </p:cNvPr>
          <p:cNvSpPr>
            <a:spLocks noGrp="1"/>
          </p:cNvSpPr>
          <p:nvPr>
            <p:ph type="title"/>
          </p:nvPr>
        </p:nvSpPr>
        <p:spPr/>
        <p:txBody>
          <a:bodyPr/>
          <a:lstStyle/>
          <a:p>
            <a:r>
              <a:rPr lang="en-GB" dirty="0"/>
              <a:t>Why hygiene integration into routine and supplementary campaigns</a:t>
            </a:r>
          </a:p>
        </p:txBody>
      </p:sp>
      <p:pic>
        <p:nvPicPr>
          <p:cNvPr id="4" name="Picture 3">
            <a:extLst>
              <a:ext uri="{FF2B5EF4-FFF2-40B4-BE49-F238E27FC236}">
                <a16:creationId xmlns:a16="http://schemas.microsoft.com/office/drawing/2014/main" id="{50FDA1D3-3238-4F0D-9FB3-6655B81D8505}"/>
              </a:ext>
            </a:extLst>
          </p:cNvPr>
          <p:cNvPicPr>
            <a:picLocks noChangeAspect="1"/>
          </p:cNvPicPr>
          <p:nvPr/>
        </p:nvPicPr>
        <p:blipFill rotWithShape="1">
          <a:blip r:embed="rId2"/>
          <a:srcRect r="21098"/>
          <a:stretch/>
        </p:blipFill>
        <p:spPr>
          <a:xfrm>
            <a:off x="923087" y="1962495"/>
            <a:ext cx="4962808" cy="3294146"/>
          </a:xfrm>
          <a:prstGeom prst="rect">
            <a:avLst/>
          </a:prstGeom>
          <a:ln w="28575">
            <a:noFill/>
          </a:ln>
        </p:spPr>
      </p:pic>
      <p:sp>
        <p:nvSpPr>
          <p:cNvPr id="5" name="TextBox 4">
            <a:extLst>
              <a:ext uri="{FF2B5EF4-FFF2-40B4-BE49-F238E27FC236}">
                <a16:creationId xmlns:a16="http://schemas.microsoft.com/office/drawing/2014/main" id="{3A0D7FBF-9471-45A6-84B7-0B56779DA66F}"/>
              </a:ext>
            </a:extLst>
          </p:cNvPr>
          <p:cNvSpPr txBox="1"/>
          <p:nvPr/>
        </p:nvSpPr>
        <p:spPr>
          <a:xfrm>
            <a:off x="6209411" y="2494534"/>
            <a:ext cx="7540283" cy="400110"/>
          </a:xfrm>
          <a:prstGeom prst="rect">
            <a:avLst/>
          </a:prstGeom>
          <a:noFill/>
        </p:spPr>
        <p:txBody>
          <a:bodyPr wrap="square" rtlCol="0">
            <a:spAutoFit/>
          </a:bodyPr>
          <a:lstStyle/>
          <a:p>
            <a:r>
              <a:rPr lang="en-GB" sz="2000" dirty="0">
                <a:solidFill>
                  <a:schemeClr val="bg2"/>
                </a:solidFill>
                <a:latin typeface="Quicksand" pitchFamily="2" charset="0"/>
              </a:rPr>
              <a:t>Hygiene integration through immunization </a:t>
            </a:r>
          </a:p>
        </p:txBody>
      </p:sp>
      <p:sp>
        <p:nvSpPr>
          <p:cNvPr id="7" name="TextBox 6">
            <a:extLst>
              <a:ext uri="{FF2B5EF4-FFF2-40B4-BE49-F238E27FC236}">
                <a16:creationId xmlns:a16="http://schemas.microsoft.com/office/drawing/2014/main" id="{EA2B863A-6F3F-4440-A90D-E5DAD51D62EF}"/>
              </a:ext>
            </a:extLst>
          </p:cNvPr>
          <p:cNvSpPr txBox="1"/>
          <p:nvPr/>
        </p:nvSpPr>
        <p:spPr>
          <a:xfrm>
            <a:off x="918886" y="5421908"/>
            <a:ext cx="7067843" cy="923330"/>
          </a:xfrm>
          <a:prstGeom prst="rect">
            <a:avLst/>
          </a:prstGeom>
          <a:noFill/>
        </p:spPr>
        <p:txBody>
          <a:bodyPr wrap="square" rtlCol="0">
            <a:spAutoFit/>
          </a:bodyPr>
          <a:lstStyle/>
          <a:p>
            <a:r>
              <a:rPr lang="en-GB" dirty="0">
                <a:latin typeface="Quicksand" pitchFamily="2" charset="0"/>
              </a:rPr>
              <a:t>Local: context specific implementation</a:t>
            </a:r>
          </a:p>
          <a:p>
            <a:r>
              <a:rPr lang="en-GB" dirty="0">
                <a:latin typeface="Quicksand" pitchFamily="2" charset="0"/>
              </a:rPr>
              <a:t>National: cross-ministerial planning and resourcing </a:t>
            </a:r>
          </a:p>
          <a:p>
            <a:r>
              <a:rPr lang="en-GB" dirty="0">
                <a:latin typeface="Quicksand" pitchFamily="2" charset="0"/>
              </a:rPr>
              <a:t>Global: joint advocacy for integrated programming</a:t>
            </a:r>
          </a:p>
        </p:txBody>
      </p:sp>
      <p:pic>
        <p:nvPicPr>
          <p:cNvPr id="9" name="Picture 8">
            <a:extLst>
              <a:ext uri="{FF2B5EF4-FFF2-40B4-BE49-F238E27FC236}">
                <a16:creationId xmlns:a16="http://schemas.microsoft.com/office/drawing/2014/main" id="{A33036EF-FDF4-40C5-BD40-02291A43DCDC}"/>
              </a:ext>
            </a:extLst>
          </p:cNvPr>
          <p:cNvPicPr>
            <a:picLocks noChangeAspect="1"/>
          </p:cNvPicPr>
          <p:nvPr/>
        </p:nvPicPr>
        <p:blipFill>
          <a:blip r:embed="rId3"/>
          <a:stretch>
            <a:fillRect/>
          </a:stretch>
        </p:blipFill>
        <p:spPr>
          <a:xfrm>
            <a:off x="6096000" y="3049332"/>
            <a:ext cx="5740345" cy="1063248"/>
          </a:xfrm>
          <a:prstGeom prst="rect">
            <a:avLst/>
          </a:prstGeom>
        </p:spPr>
      </p:pic>
    </p:spTree>
    <p:extLst>
      <p:ext uri="{BB962C8B-B14F-4D97-AF65-F5344CB8AC3E}">
        <p14:creationId xmlns:p14="http://schemas.microsoft.com/office/powerpoint/2010/main" val="2539751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99EB-007E-46BA-9484-53276C5C58CE}"/>
              </a:ext>
            </a:extLst>
          </p:cNvPr>
          <p:cNvSpPr>
            <a:spLocks noGrp="1"/>
          </p:cNvSpPr>
          <p:nvPr>
            <p:ph type="title"/>
          </p:nvPr>
        </p:nvSpPr>
        <p:spPr/>
        <p:txBody>
          <a:bodyPr/>
          <a:lstStyle/>
          <a:p>
            <a:r>
              <a:rPr lang="en-GB" dirty="0"/>
              <a:t>Why hygiene integration into routine and supplementary campaigns</a:t>
            </a:r>
          </a:p>
        </p:txBody>
      </p:sp>
      <p:sp>
        <p:nvSpPr>
          <p:cNvPr id="19" name="Content Placeholder 18">
            <a:extLst>
              <a:ext uri="{FF2B5EF4-FFF2-40B4-BE49-F238E27FC236}">
                <a16:creationId xmlns:a16="http://schemas.microsoft.com/office/drawing/2014/main" id="{113F4787-FC7B-12D2-5EBD-0F1079A442B2}"/>
              </a:ext>
            </a:extLst>
          </p:cNvPr>
          <p:cNvSpPr>
            <a:spLocks noGrp="1"/>
          </p:cNvSpPr>
          <p:nvPr>
            <p:ph idx="1"/>
          </p:nvPr>
        </p:nvSpPr>
        <p:spPr>
          <a:xfrm>
            <a:off x="6949440" y="1872343"/>
            <a:ext cx="5408023" cy="4023177"/>
          </a:xfrm>
        </p:spPr>
        <p:txBody>
          <a:bodyPr>
            <a:normAutofit/>
          </a:bodyPr>
          <a:lstStyle/>
          <a:p>
            <a:pPr marL="342900" indent="-165100">
              <a:lnSpc>
                <a:spcPct val="100000"/>
              </a:lnSpc>
              <a:buClr>
                <a:schemeClr val="bg2"/>
              </a:buClr>
              <a:buFont typeface="Arial" panose="020B0604020202020204" pitchFamily="34" charset="0"/>
              <a:buChar char="•"/>
            </a:pPr>
            <a:r>
              <a:rPr lang="en-GB" dirty="0"/>
              <a:t>Global push for adopting new vaccine such as Rotavirus</a:t>
            </a:r>
          </a:p>
          <a:p>
            <a:pPr marL="342900" indent="-165100">
              <a:lnSpc>
                <a:spcPct val="100000"/>
              </a:lnSpc>
              <a:buClr>
                <a:schemeClr val="bg2"/>
              </a:buClr>
              <a:buFont typeface="Arial" panose="020B0604020202020204" pitchFamily="34" charset="0"/>
              <a:buChar char="•"/>
            </a:pPr>
            <a:r>
              <a:rPr lang="en-GB" dirty="0"/>
              <a:t>Vaccine might seen as silver bullet for disease prevention</a:t>
            </a:r>
          </a:p>
          <a:p>
            <a:pPr marL="342900" indent="-165100">
              <a:lnSpc>
                <a:spcPct val="100000"/>
              </a:lnSpc>
              <a:buClr>
                <a:schemeClr val="bg2"/>
              </a:buClr>
              <a:buFont typeface="Arial" panose="020B0604020202020204" pitchFamily="34" charset="0"/>
              <a:buChar char="•"/>
            </a:pPr>
            <a:r>
              <a:rPr lang="en-GB" dirty="0"/>
              <a:t>Vaccine efficacy (not all vaccines </a:t>
            </a:r>
            <a:br>
              <a:rPr lang="en-GB" dirty="0"/>
            </a:br>
            <a:r>
              <a:rPr lang="en-GB" dirty="0"/>
              <a:t>are 100% efficacious)  </a:t>
            </a:r>
          </a:p>
          <a:p>
            <a:pPr marL="342900" indent="-165100">
              <a:lnSpc>
                <a:spcPct val="100000"/>
              </a:lnSpc>
              <a:buClr>
                <a:schemeClr val="bg2"/>
              </a:buClr>
              <a:buFont typeface="Arial" panose="020B0604020202020204" pitchFamily="34" charset="0"/>
              <a:buChar char="•"/>
            </a:pPr>
            <a:r>
              <a:rPr lang="en-GB" dirty="0"/>
              <a:t>Preventive hygiene behaviours are essential before, during and after vaccination to prevent and </a:t>
            </a:r>
            <a:br>
              <a:rPr lang="en-GB" dirty="0"/>
            </a:br>
            <a:r>
              <a:rPr lang="en-GB" dirty="0"/>
              <a:t>respond diseases </a:t>
            </a:r>
          </a:p>
          <a:p>
            <a:endParaRPr lang="en-GB" dirty="0"/>
          </a:p>
        </p:txBody>
      </p:sp>
      <p:sp>
        <p:nvSpPr>
          <p:cNvPr id="6" name="TextBox 5">
            <a:extLst>
              <a:ext uri="{FF2B5EF4-FFF2-40B4-BE49-F238E27FC236}">
                <a16:creationId xmlns:a16="http://schemas.microsoft.com/office/drawing/2014/main" id="{13F6F56F-8165-4042-9C23-B170D5713DB2}"/>
              </a:ext>
            </a:extLst>
          </p:cNvPr>
          <p:cNvSpPr txBox="1"/>
          <p:nvPr/>
        </p:nvSpPr>
        <p:spPr>
          <a:xfrm>
            <a:off x="720418" y="1696978"/>
            <a:ext cx="5800627" cy="400110"/>
          </a:xfrm>
          <a:prstGeom prst="rect">
            <a:avLst/>
          </a:prstGeom>
          <a:noFill/>
        </p:spPr>
        <p:txBody>
          <a:bodyPr wrap="square" rtlCol="0">
            <a:spAutoFit/>
          </a:bodyPr>
          <a:lstStyle/>
          <a:p>
            <a:r>
              <a:rPr lang="en-GB" sz="2000" dirty="0">
                <a:solidFill>
                  <a:schemeClr val="accent1"/>
                </a:solidFill>
                <a:latin typeface="Quicksand" pitchFamily="2" charset="0"/>
              </a:rPr>
              <a:t>Hygiene integration rationale </a:t>
            </a:r>
          </a:p>
        </p:txBody>
      </p:sp>
      <p:pic>
        <p:nvPicPr>
          <p:cNvPr id="10" name="Picture 2">
            <a:extLst>
              <a:ext uri="{FF2B5EF4-FFF2-40B4-BE49-F238E27FC236}">
                <a16:creationId xmlns:a16="http://schemas.microsoft.com/office/drawing/2014/main" id="{21B35ACB-7E1A-4325-8951-75E647D1FEED}"/>
              </a:ext>
            </a:extLst>
          </p:cNvPr>
          <p:cNvPicPr>
            <a:picLocks noChangeAspect="1" noChangeArrowheads="1"/>
          </p:cNvPicPr>
          <p:nvPr/>
        </p:nvPicPr>
        <p:blipFill>
          <a:blip r:embed="rId2" cstate="print"/>
          <a:srcRect/>
          <a:stretch>
            <a:fillRect/>
          </a:stretch>
        </p:blipFill>
        <p:spPr bwMode="auto">
          <a:xfrm>
            <a:off x="-97654" y="2097088"/>
            <a:ext cx="5727829" cy="3192500"/>
          </a:xfrm>
          <a:prstGeom prst="rect">
            <a:avLst/>
          </a:prstGeom>
          <a:noFill/>
          <a:ln w="9525">
            <a:noFill/>
            <a:miter lim="800000"/>
            <a:headEnd/>
            <a:tailEnd/>
          </a:ln>
        </p:spPr>
      </p:pic>
      <p:sp>
        <p:nvSpPr>
          <p:cNvPr id="13" name="Title 1">
            <a:extLst>
              <a:ext uri="{FF2B5EF4-FFF2-40B4-BE49-F238E27FC236}">
                <a16:creationId xmlns:a16="http://schemas.microsoft.com/office/drawing/2014/main" id="{485553A8-E7FF-41A6-BE8B-EB81CD8EEBD6}"/>
              </a:ext>
            </a:extLst>
          </p:cNvPr>
          <p:cNvSpPr txBox="1">
            <a:spLocks/>
          </p:cNvSpPr>
          <p:nvPr/>
        </p:nvSpPr>
        <p:spPr>
          <a:xfrm>
            <a:off x="5567103" y="3873652"/>
            <a:ext cx="1552790" cy="1780592"/>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pPr algn="l"/>
            <a:r>
              <a:rPr lang="en-US" sz="1200" b="1" dirty="0">
                <a:solidFill>
                  <a:schemeClr val="accent5"/>
                </a:solidFill>
                <a:latin typeface="Quicksand" pitchFamily="2" charset="0"/>
                <a:cs typeface="Arial" pitchFamily="34" charset="0"/>
              </a:rPr>
              <a:t>WHO recommends more holistic approach to prevent </a:t>
            </a:r>
            <a:r>
              <a:rPr lang="en-US" sz="1200" b="1" dirty="0" err="1">
                <a:solidFill>
                  <a:schemeClr val="accent5"/>
                </a:solidFill>
                <a:latin typeface="Quicksand" pitchFamily="2" charset="0"/>
                <a:cs typeface="Arial" pitchFamily="34" charset="0"/>
              </a:rPr>
              <a:t>diarrhoea</a:t>
            </a:r>
            <a:endParaRPr lang="en-US" sz="1200" b="1" dirty="0">
              <a:solidFill>
                <a:schemeClr val="accent5"/>
              </a:solidFill>
              <a:latin typeface="Quicksand" pitchFamily="2" charset="0"/>
              <a:cs typeface="Arial" pitchFamily="34" charset="0"/>
            </a:endParaRPr>
          </a:p>
        </p:txBody>
      </p:sp>
      <p:sp>
        <p:nvSpPr>
          <p:cNvPr id="3" name="Oval 2">
            <a:extLst>
              <a:ext uri="{FF2B5EF4-FFF2-40B4-BE49-F238E27FC236}">
                <a16:creationId xmlns:a16="http://schemas.microsoft.com/office/drawing/2014/main" id="{335680CA-2602-41A1-A41A-62A767707B93}"/>
              </a:ext>
            </a:extLst>
          </p:cNvPr>
          <p:cNvSpPr/>
          <p:nvPr/>
        </p:nvSpPr>
        <p:spPr>
          <a:xfrm>
            <a:off x="632064" y="2315505"/>
            <a:ext cx="880153" cy="3362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a:latin typeface="Quicksand" pitchFamily="2" charset="0"/>
            </a:endParaRPr>
          </a:p>
        </p:txBody>
      </p:sp>
      <p:sp>
        <p:nvSpPr>
          <p:cNvPr id="14" name="Oval 13">
            <a:extLst>
              <a:ext uri="{FF2B5EF4-FFF2-40B4-BE49-F238E27FC236}">
                <a16:creationId xmlns:a16="http://schemas.microsoft.com/office/drawing/2014/main" id="{B238A3DE-49C0-49B9-A7AB-D0B314A48299}"/>
              </a:ext>
            </a:extLst>
          </p:cNvPr>
          <p:cNvSpPr/>
          <p:nvPr/>
        </p:nvSpPr>
        <p:spPr>
          <a:xfrm>
            <a:off x="2306876" y="3821324"/>
            <a:ext cx="880153" cy="3362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a:latin typeface="Quicksand" pitchFamily="2" charset="0"/>
            </a:endParaRPr>
          </a:p>
        </p:txBody>
      </p:sp>
      <p:sp>
        <p:nvSpPr>
          <p:cNvPr id="15" name="Oval 14">
            <a:extLst>
              <a:ext uri="{FF2B5EF4-FFF2-40B4-BE49-F238E27FC236}">
                <a16:creationId xmlns:a16="http://schemas.microsoft.com/office/drawing/2014/main" id="{F9666FC4-7631-480E-A032-B6FB0FE5A389}"/>
              </a:ext>
            </a:extLst>
          </p:cNvPr>
          <p:cNvSpPr/>
          <p:nvPr/>
        </p:nvSpPr>
        <p:spPr>
          <a:xfrm>
            <a:off x="3964449" y="2324383"/>
            <a:ext cx="880153" cy="3362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a:latin typeface="Quicksand" pitchFamily="2" charset="0"/>
            </a:endParaRPr>
          </a:p>
        </p:txBody>
      </p:sp>
      <p:sp>
        <p:nvSpPr>
          <p:cNvPr id="17" name="TextBox 16">
            <a:extLst>
              <a:ext uri="{FF2B5EF4-FFF2-40B4-BE49-F238E27FC236}">
                <a16:creationId xmlns:a16="http://schemas.microsoft.com/office/drawing/2014/main" id="{8DCC011A-5A2C-CEBB-CC77-9D049D2763D6}"/>
              </a:ext>
            </a:extLst>
          </p:cNvPr>
          <p:cNvSpPr txBox="1"/>
          <p:nvPr/>
        </p:nvSpPr>
        <p:spPr>
          <a:xfrm>
            <a:off x="115299" y="5280692"/>
            <a:ext cx="5468756" cy="1600438"/>
          </a:xfrm>
          <a:prstGeom prst="rect">
            <a:avLst/>
          </a:prstGeom>
          <a:noFill/>
        </p:spPr>
        <p:txBody>
          <a:bodyPr wrap="square" rtlCol="0">
            <a:spAutoFit/>
          </a:bodyPr>
          <a:lstStyle/>
          <a:p>
            <a:r>
              <a:rPr lang="en-GB" sz="1600" dirty="0"/>
              <a:t>Few countries recommends: </a:t>
            </a:r>
            <a:r>
              <a:rPr lang="en-GB" sz="1600" dirty="0">
                <a:sym typeface="Wingdings" pitchFamily="2" charset="2"/>
              </a:rPr>
              <a:t>“Vaccine introduction for enteric vaccines (RV, typhoid, cholera) should be one component of an integral child health programme to decrease morbidity and mortality from diarrhoeal disease, including safe water, hygiene, sanitation, nutrition and IMCI”. </a:t>
            </a:r>
            <a:endParaRPr lang="en-GB" sz="1600" dirty="0"/>
          </a:p>
          <a:p>
            <a:endParaRPr lang="en-GB" dirty="0"/>
          </a:p>
        </p:txBody>
      </p:sp>
    </p:spTree>
    <p:extLst>
      <p:ext uri="{BB962C8B-B14F-4D97-AF65-F5344CB8AC3E}">
        <p14:creationId xmlns:p14="http://schemas.microsoft.com/office/powerpoint/2010/main" val="918163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Picture 158">
            <a:extLst>
              <a:ext uri="{FF2B5EF4-FFF2-40B4-BE49-F238E27FC236}">
                <a16:creationId xmlns:a16="http://schemas.microsoft.com/office/drawing/2014/main" id="{AE90CC7A-8A02-4094-AC76-981F3E9EF10A}"/>
              </a:ext>
            </a:extLst>
          </p:cNvPr>
          <p:cNvPicPr>
            <a:picLocks noChangeAspect="1"/>
          </p:cNvPicPr>
          <p:nvPr/>
        </p:nvPicPr>
        <p:blipFill rotWithShape="1">
          <a:blip r:embed="rId2"/>
          <a:srcRect l="33715" t="23460" r="20549" b="12207"/>
          <a:stretch/>
        </p:blipFill>
        <p:spPr>
          <a:xfrm>
            <a:off x="7027034" y="1266210"/>
            <a:ext cx="4912417" cy="3084328"/>
          </a:xfrm>
          <a:prstGeom prst="rect">
            <a:avLst/>
          </a:prstGeom>
          <a:ln w="28575">
            <a:solidFill>
              <a:srgbClr val="00B0F0"/>
            </a:solidFill>
          </a:ln>
        </p:spPr>
      </p:pic>
      <p:sp>
        <p:nvSpPr>
          <p:cNvPr id="4" name="Title 3">
            <a:extLst>
              <a:ext uri="{FF2B5EF4-FFF2-40B4-BE49-F238E27FC236}">
                <a16:creationId xmlns:a16="http://schemas.microsoft.com/office/drawing/2014/main" id="{61AC5B8E-D09A-E43B-22BA-AC8E23AC8E7B}"/>
              </a:ext>
            </a:extLst>
          </p:cNvPr>
          <p:cNvSpPr>
            <a:spLocks noGrp="1"/>
          </p:cNvSpPr>
          <p:nvPr>
            <p:ph type="title"/>
          </p:nvPr>
        </p:nvSpPr>
        <p:spPr/>
        <p:txBody>
          <a:bodyPr>
            <a:normAutofit fontScale="90000"/>
          </a:bodyPr>
          <a:lstStyle/>
          <a:p>
            <a:r>
              <a:rPr lang="en-US" dirty="0"/>
              <a:t>Hygiene integration through immunization: Pilot to Scale</a:t>
            </a:r>
            <a:br>
              <a:rPr lang="en-US" dirty="0"/>
            </a:br>
            <a:endParaRPr lang="en-GB" dirty="0"/>
          </a:p>
        </p:txBody>
      </p:sp>
      <p:sp>
        <p:nvSpPr>
          <p:cNvPr id="5" name="Content Placeholder 4">
            <a:extLst>
              <a:ext uri="{FF2B5EF4-FFF2-40B4-BE49-F238E27FC236}">
                <a16:creationId xmlns:a16="http://schemas.microsoft.com/office/drawing/2014/main" id="{38FB1895-6995-76E4-A130-1FE5D3635194}"/>
              </a:ext>
            </a:extLst>
          </p:cNvPr>
          <p:cNvSpPr>
            <a:spLocks noGrp="1"/>
          </p:cNvSpPr>
          <p:nvPr>
            <p:ph idx="1"/>
          </p:nvPr>
        </p:nvSpPr>
        <p:spPr/>
        <p:txBody>
          <a:bodyPr/>
          <a:lstStyle/>
          <a:p>
            <a:r>
              <a:rPr lang="en-US" b="1" dirty="0"/>
              <a:t>Key questions to answer?  </a:t>
            </a:r>
            <a:endParaRPr lang="en-GB" b="1" dirty="0"/>
          </a:p>
          <a:p>
            <a:pPr marL="342900" indent="-160338">
              <a:buClr>
                <a:schemeClr val="bg2"/>
              </a:buClr>
              <a:buFont typeface="Arial" panose="020B0604020202020204" pitchFamily="34" charset="0"/>
              <a:buChar char="•"/>
            </a:pPr>
            <a:r>
              <a:rPr lang="en-GB" dirty="0"/>
              <a:t>Is effective in changing behaviours?</a:t>
            </a:r>
          </a:p>
          <a:p>
            <a:pPr marL="342900" indent="-160338">
              <a:buClr>
                <a:schemeClr val="bg2"/>
              </a:buClr>
              <a:buFont typeface="Arial" panose="020B0604020202020204" pitchFamily="34" charset="0"/>
              <a:buChar char="•"/>
            </a:pPr>
            <a:r>
              <a:rPr lang="en-GB" dirty="0"/>
              <a:t>Benefits to immunisation programme?</a:t>
            </a:r>
          </a:p>
          <a:p>
            <a:pPr marL="342900" indent="-160338">
              <a:buClr>
                <a:schemeClr val="bg2"/>
              </a:buClr>
              <a:buFont typeface="Arial" panose="020B0604020202020204" pitchFamily="34" charset="0"/>
              <a:buChar char="•"/>
            </a:pPr>
            <a:r>
              <a:rPr lang="en-GB" dirty="0"/>
              <a:t>Is cost effective and feasible for scale-up?  </a:t>
            </a:r>
          </a:p>
          <a:p>
            <a:pPr marL="342900" indent="-160338">
              <a:buClr>
                <a:schemeClr val="bg2"/>
              </a:buClr>
              <a:buFont typeface="Arial" panose="020B0604020202020204" pitchFamily="34" charset="0"/>
              <a:buChar char="•"/>
            </a:pPr>
            <a:r>
              <a:rPr lang="en-GB" dirty="0"/>
              <a:t>Enhances the capacity of Health Workers?</a:t>
            </a:r>
          </a:p>
          <a:p>
            <a:pPr marL="342900" indent="-160338">
              <a:buClr>
                <a:schemeClr val="bg2"/>
              </a:buClr>
              <a:buFont typeface="Arial" panose="020B0604020202020204" pitchFamily="34" charset="0"/>
              <a:buChar char="•"/>
            </a:pPr>
            <a:r>
              <a:rPr lang="en-GB" dirty="0"/>
              <a:t>Is nationwide integration feasible in reality?</a:t>
            </a:r>
          </a:p>
          <a:p>
            <a:endParaRPr lang="en-GB" dirty="0"/>
          </a:p>
        </p:txBody>
      </p:sp>
    </p:spTree>
    <p:extLst>
      <p:ext uri="{BB962C8B-B14F-4D97-AF65-F5344CB8AC3E}">
        <p14:creationId xmlns:p14="http://schemas.microsoft.com/office/powerpoint/2010/main" val="405500365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62E3003-965D-4EAF-9524-DCFD85967169}"/>
              </a:ext>
            </a:extLst>
          </p:cNvPr>
          <p:cNvGrpSpPr/>
          <p:nvPr/>
        </p:nvGrpSpPr>
        <p:grpSpPr>
          <a:xfrm>
            <a:off x="3624137" y="4378240"/>
            <a:ext cx="1252837" cy="927336"/>
            <a:chOff x="6104" y="514"/>
            <a:chExt cx="1252837" cy="1275474"/>
          </a:xfrm>
        </p:grpSpPr>
        <p:sp>
          <p:nvSpPr>
            <p:cNvPr id="21" name="Rectangle: Rounded Corners 20">
              <a:extLst>
                <a:ext uri="{FF2B5EF4-FFF2-40B4-BE49-F238E27FC236}">
                  <a16:creationId xmlns:a16="http://schemas.microsoft.com/office/drawing/2014/main" id="{3ECF2D97-5D2A-43D2-86A5-07FC13D3BEB4}"/>
                </a:ext>
              </a:extLst>
            </p:cNvPr>
            <p:cNvSpPr/>
            <p:nvPr/>
          </p:nvSpPr>
          <p:spPr>
            <a:xfrm>
              <a:off x="6104" y="514"/>
              <a:ext cx="1252837" cy="12754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Rectangle: Rounded Corners 4">
              <a:extLst>
                <a:ext uri="{FF2B5EF4-FFF2-40B4-BE49-F238E27FC236}">
                  <a16:creationId xmlns:a16="http://schemas.microsoft.com/office/drawing/2014/main" id="{C0E4D441-DD9C-4D13-9F0F-9E9F125BE607}"/>
                </a:ext>
              </a:extLst>
            </p:cNvPr>
            <p:cNvSpPr txBox="1"/>
            <p:nvPr/>
          </p:nvSpPr>
          <p:spPr>
            <a:xfrm>
              <a:off x="42798" y="37208"/>
              <a:ext cx="1179449" cy="12020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t>A</a:t>
              </a:r>
            </a:p>
          </p:txBody>
        </p:sp>
      </p:grpSp>
      <p:grpSp>
        <p:nvGrpSpPr>
          <p:cNvPr id="9" name="Group 8">
            <a:extLst>
              <a:ext uri="{FF2B5EF4-FFF2-40B4-BE49-F238E27FC236}">
                <a16:creationId xmlns:a16="http://schemas.microsoft.com/office/drawing/2014/main" id="{CD00F6E1-864F-4EB6-87D2-519328EB578F}"/>
              </a:ext>
            </a:extLst>
          </p:cNvPr>
          <p:cNvGrpSpPr/>
          <p:nvPr/>
        </p:nvGrpSpPr>
        <p:grpSpPr>
          <a:xfrm>
            <a:off x="5087451" y="4378240"/>
            <a:ext cx="1742671" cy="927336"/>
            <a:chOff x="1469418" y="514"/>
            <a:chExt cx="1742671" cy="1275474"/>
          </a:xfrm>
        </p:grpSpPr>
        <p:sp>
          <p:nvSpPr>
            <p:cNvPr id="19" name="Rectangle: Rounded Corners 18">
              <a:extLst>
                <a:ext uri="{FF2B5EF4-FFF2-40B4-BE49-F238E27FC236}">
                  <a16:creationId xmlns:a16="http://schemas.microsoft.com/office/drawing/2014/main" id="{4A0D1A8B-CD61-4D93-91D0-F1E87943E1E7}"/>
                </a:ext>
              </a:extLst>
            </p:cNvPr>
            <p:cNvSpPr/>
            <p:nvPr/>
          </p:nvSpPr>
          <p:spPr>
            <a:xfrm>
              <a:off x="1469418" y="514"/>
              <a:ext cx="1742671" cy="12754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Rounded Corners 6">
              <a:extLst>
                <a:ext uri="{FF2B5EF4-FFF2-40B4-BE49-F238E27FC236}">
                  <a16:creationId xmlns:a16="http://schemas.microsoft.com/office/drawing/2014/main" id="{6FE9AE8C-BDE2-4331-9ACA-FEF128DC0B62}"/>
                </a:ext>
              </a:extLst>
            </p:cNvPr>
            <p:cNvSpPr txBox="1"/>
            <p:nvPr/>
          </p:nvSpPr>
          <p:spPr>
            <a:xfrm>
              <a:off x="1506775" y="37871"/>
              <a:ext cx="1667957" cy="120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solidFill>
                    <a:schemeClr val="bg1"/>
                  </a:solidFill>
                </a:rPr>
                <a:t>B</a:t>
              </a:r>
            </a:p>
          </p:txBody>
        </p:sp>
      </p:grpSp>
      <p:grpSp>
        <p:nvGrpSpPr>
          <p:cNvPr id="10" name="Group 9">
            <a:extLst>
              <a:ext uri="{FF2B5EF4-FFF2-40B4-BE49-F238E27FC236}">
                <a16:creationId xmlns:a16="http://schemas.microsoft.com/office/drawing/2014/main" id="{BF8ADDE9-EF0F-434E-B3EB-2D430926BD15}"/>
              </a:ext>
            </a:extLst>
          </p:cNvPr>
          <p:cNvGrpSpPr/>
          <p:nvPr/>
        </p:nvGrpSpPr>
        <p:grpSpPr>
          <a:xfrm>
            <a:off x="7040600" y="4378240"/>
            <a:ext cx="1511961" cy="927336"/>
            <a:chOff x="3422567" y="514"/>
            <a:chExt cx="1511961" cy="1275474"/>
          </a:xfrm>
        </p:grpSpPr>
        <p:sp>
          <p:nvSpPr>
            <p:cNvPr id="17" name="Rectangle: Rounded Corners 16">
              <a:extLst>
                <a:ext uri="{FF2B5EF4-FFF2-40B4-BE49-F238E27FC236}">
                  <a16:creationId xmlns:a16="http://schemas.microsoft.com/office/drawing/2014/main" id="{6C06F49E-F5E1-4D8C-A7A7-CC7FE322C19C}"/>
                </a:ext>
              </a:extLst>
            </p:cNvPr>
            <p:cNvSpPr/>
            <p:nvPr/>
          </p:nvSpPr>
          <p:spPr>
            <a:xfrm>
              <a:off x="3422567" y="514"/>
              <a:ext cx="1511961" cy="12754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ectangle: Rounded Corners 8">
              <a:extLst>
                <a:ext uri="{FF2B5EF4-FFF2-40B4-BE49-F238E27FC236}">
                  <a16:creationId xmlns:a16="http://schemas.microsoft.com/office/drawing/2014/main" id="{DB3F69D0-C922-4AEA-BEB1-2FF480B29806}"/>
                </a:ext>
              </a:extLst>
            </p:cNvPr>
            <p:cNvSpPr txBox="1"/>
            <p:nvPr/>
          </p:nvSpPr>
          <p:spPr>
            <a:xfrm>
              <a:off x="3459924" y="37871"/>
              <a:ext cx="1437247" cy="120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solidFill>
                    <a:schemeClr val="bg1"/>
                  </a:solidFill>
                </a:rPr>
                <a:t>C</a:t>
              </a:r>
            </a:p>
          </p:txBody>
        </p:sp>
      </p:grpSp>
      <p:grpSp>
        <p:nvGrpSpPr>
          <p:cNvPr id="11" name="Group 10">
            <a:extLst>
              <a:ext uri="{FF2B5EF4-FFF2-40B4-BE49-F238E27FC236}">
                <a16:creationId xmlns:a16="http://schemas.microsoft.com/office/drawing/2014/main" id="{95E6528B-F18C-4857-B82B-A6F3D1F83A45}"/>
              </a:ext>
            </a:extLst>
          </p:cNvPr>
          <p:cNvGrpSpPr/>
          <p:nvPr/>
        </p:nvGrpSpPr>
        <p:grpSpPr>
          <a:xfrm>
            <a:off x="8763039" y="4378240"/>
            <a:ext cx="1391225" cy="927336"/>
            <a:chOff x="5145006" y="514"/>
            <a:chExt cx="1391225" cy="1275474"/>
          </a:xfrm>
        </p:grpSpPr>
        <p:sp>
          <p:nvSpPr>
            <p:cNvPr id="15" name="Rectangle: Rounded Corners 14">
              <a:extLst>
                <a:ext uri="{FF2B5EF4-FFF2-40B4-BE49-F238E27FC236}">
                  <a16:creationId xmlns:a16="http://schemas.microsoft.com/office/drawing/2014/main" id="{3CC42A78-2752-4655-8508-28B17BA9BC7F}"/>
                </a:ext>
              </a:extLst>
            </p:cNvPr>
            <p:cNvSpPr/>
            <p:nvPr/>
          </p:nvSpPr>
          <p:spPr>
            <a:xfrm>
              <a:off x="5145006" y="514"/>
              <a:ext cx="1391225" cy="12754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Rectangle: Rounded Corners 10">
              <a:extLst>
                <a:ext uri="{FF2B5EF4-FFF2-40B4-BE49-F238E27FC236}">
                  <a16:creationId xmlns:a16="http://schemas.microsoft.com/office/drawing/2014/main" id="{89424B46-2BE8-4078-AD45-1B8D08BF257C}"/>
                </a:ext>
              </a:extLst>
            </p:cNvPr>
            <p:cNvSpPr txBox="1"/>
            <p:nvPr/>
          </p:nvSpPr>
          <p:spPr>
            <a:xfrm>
              <a:off x="5182363" y="37871"/>
              <a:ext cx="1316511" cy="120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solidFill>
                    <a:schemeClr val="bg1"/>
                  </a:solidFill>
                </a:rPr>
                <a:t>D</a:t>
              </a:r>
            </a:p>
          </p:txBody>
        </p:sp>
      </p:grpSp>
      <p:grpSp>
        <p:nvGrpSpPr>
          <p:cNvPr id="12" name="Group 11">
            <a:extLst>
              <a:ext uri="{FF2B5EF4-FFF2-40B4-BE49-F238E27FC236}">
                <a16:creationId xmlns:a16="http://schemas.microsoft.com/office/drawing/2014/main" id="{C9EBD5AA-22DB-4E61-8112-2488316E1C12}"/>
              </a:ext>
            </a:extLst>
          </p:cNvPr>
          <p:cNvGrpSpPr/>
          <p:nvPr/>
        </p:nvGrpSpPr>
        <p:grpSpPr>
          <a:xfrm>
            <a:off x="10370846" y="4377726"/>
            <a:ext cx="1252837" cy="927336"/>
            <a:chOff x="6752813" y="0"/>
            <a:chExt cx="1252837" cy="1275474"/>
          </a:xfrm>
        </p:grpSpPr>
        <p:sp>
          <p:nvSpPr>
            <p:cNvPr id="13" name="Rectangle: Rounded Corners 12">
              <a:extLst>
                <a:ext uri="{FF2B5EF4-FFF2-40B4-BE49-F238E27FC236}">
                  <a16:creationId xmlns:a16="http://schemas.microsoft.com/office/drawing/2014/main" id="{F6B0FDD9-1037-480B-8279-233A1DCD79D3}"/>
                </a:ext>
              </a:extLst>
            </p:cNvPr>
            <p:cNvSpPr/>
            <p:nvPr/>
          </p:nvSpPr>
          <p:spPr>
            <a:xfrm>
              <a:off x="6752813" y="0"/>
              <a:ext cx="1252837" cy="12754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Rounded Corners 12">
              <a:extLst>
                <a:ext uri="{FF2B5EF4-FFF2-40B4-BE49-F238E27FC236}">
                  <a16:creationId xmlns:a16="http://schemas.microsoft.com/office/drawing/2014/main" id="{BC7A2AA7-C8BD-4E0C-80A2-47DF29C6A099}"/>
                </a:ext>
              </a:extLst>
            </p:cNvPr>
            <p:cNvSpPr txBox="1"/>
            <p:nvPr/>
          </p:nvSpPr>
          <p:spPr>
            <a:xfrm>
              <a:off x="6789507" y="36694"/>
              <a:ext cx="1179449" cy="120208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t>E</a:t>
              </a:r>
            </a:p>
          </p:txBody>
        </p:sp>
      </p:grpSp>
      <p:grpSp>
        <p:nvGrpSpPr>
          <p:cNvPr id="23" name="Group 22">
            <a:extLst>
              <a:ext uri="{FF2B5EF4-FFF2-40B4-BE49-F238E27FC236}">
                <a16:creationId xmlns:a16="http://schemas.microsoft.com/office/drawing/2014/main" id="{D62E146D-DA9E-4ED3-945C-18021C46844F}"/>
              </a:ext>
            </a:extLst>
          </p:cNvPr>
          <p:cNvGrpSpPr/>
          <p:nvPr/>
        </p:nvGrpSpPr>
        <p:grpSpPr>
          <a:xfrm>
            <a:off x="703083" y="4404404"/>
            <a:ext cx="1742671" cy="927336"/>
            <a:chOff x="1469418" y="514"/>
            <a:chExt cx="1742671" cy="1275474"/>
          </a:xfrm>
        </p:grpSpPr>
        <p:sp>
          <p:nvSpPr>
            <p:cNvPr id="24" name="Rectangle: Rounded Corners 23">
              <a:extLst>
                <a:ext uri="{FF2B5EF4-FFF2-40B4-BE49-F238E27FC236}">
                  <a16:creationId xmlns:a16="http://schemas.microsoft.com/office/drawing/2014/main" id="{A7C6F0D0-42D6-4323-9CBD-7EB5B54DD6E3}"/>
                </a:ext>
              </a:extLst>
            </p:cNvPr>
            <p:cNvSpPr/>
            <p:nvPr/>
          </p:nvSpPr>
          <p:spPr>
            <a:xfrm>
              <a:off x="1469418" y="514"/>
              <a:ext cx="1742671" cy="127547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Rectangle: Rounded Corners 6">
              <a:extLst>
                <a:ext uri="{FF2B5EF4-FFF2-40B4-BE49-F238E27FC236}">
                  <a16:creationId xmlns:a16="http://schemas.microsoft.com/office/drawing/2014/main" id="{D86D8A43-38A9-4F3C-A490-33599A9A9FB7}"/>
                </a:ext>
              </a:extLst>
            </p:cNvPr>
            <p:cNvSpPr txBox="1"/>
            <p:nvPr/>
          </p:nvSpPr>
          <p:spPr>
            <a:xfrm>
              <a:off x="1506775" y="37871"/>
              <a:ext cx="1667957" cy="12007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solidFill>
                    <a:schemeClr val="bg1"/>
                  </a:solidFill>
                </a:rPr>
                <a:t>BCD</a:t>
              </a:r>
            </a:p>
          </p:txBody>
        </p:sp>
      </p:grpSp>
      <p:sp>
        <p:nvSpPr>
          <p:cNvPr id="28" name="Rectangle: Rounded Corners 4">
            <a:extLst>
              <a:ext uri="{FF2B5EF4-FFF2-40B4-BE49-F238E27FC236}">
                <a16:creationId xmlns:a16="http://schemas.microsoft.com/office/drawing/2014/main" id="{A64560FF-7A7B-411B-80A7-83325F81322C}"/>
              </a:ext>
            </a:extLst>
          </p:cNvPr>
          <p:cNvSpPr txBox="1"/>
          <p:nvPr/>
        </p:nvSpPr>
        <p:spPr>
          <a:xfrm>
            <a:off x="2574733" y="4403921"/>
            <a:ext cx="468123" cy="87397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kern="1200" dirty="0"/>
              <a:t>=</a:t>
            </a:r>
          </a:p>
        </p:txBody>
      </p:sp>
      <p:grpSp>
        <p:nvGrpSpPr>
          <p:cNvPr id="29" name="Group 28">
            <a:extLst>
              <a:ext uri="{FF2B5EF4-FFF2-40B4-BE49-F238E27FC236}">
                <a16:creationId xmlns:a16="http://schemas.microsoft.com/office/drawing/2014/main" id="{D4EB03C0-CCB8-40AA-A715-FE54381B51A7}"/>
              </a:ext>
            </a:extLst>
          </p:cNvPr>
          <p:cNvGrpSpPr/>
          <p:nvPr/>
        </p:nvGrpSpPr>
        <p:grpSpPr>
          <a:xfrm>
            <a:off x="2618874" y="4377242"/>
            <a:ext cx="819159" cy="927336"/>
            <a:chOff x="6104" y="514"/>
            <a:chExt cx="1252837" cy="1275474"/>
          </a:xfrm>
          <a:solidFill>
            <a:srgbClr val="FF0000"/>
          </a:solidFill>
        </p:grpSpPr>
        <p:sp>
          <p:nvSpPr>
            <p:cNvPr id="30" name="Rectangle: Rounded Corners 29">
              <a:extLst>
                <a:ext uri="{FF2B5EF4-FFF2-40B4-BE49-F238E27FC236}">
                  <a16:creationId xmlns:a16="http://schemas.microsoft.com/office/drawing/2014/main" id="{D72A2AEC-DE7C-4B53-9C87-DBD81A9BE5B0}"/>
                </a:ext>
              </a:extLst>
            </p:cNvPr>
            <p:cNvSpPr/>
            <p:nvPr/>
          </p:nvSpPr>
          <p:spPr>
            <a:xfrm>
              <a:off x="6104" y="514"/>
              <a:ext cx="1252837" cy="1275474"/>
            </a:xfrm>
            <a:prstGeom prst="roundRect">
              <a:avLst>
                <a:gd name="adj" fmla="val 10000"/>
              </a:avLst>
            </a:prstGeom>
            <a:grpFill/>
            <a:ln>
              <a:solidFill>
                <a:srgbClr val="FF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Rectangle: Rounded Corners 4">
              <a:extLst>
                <a:ext uri="{FF2B5EF4-FFF2-40B4-BE49-F238E27FC236}">
                  <a16:creationId xmlns:a16="http://schemas.microsoft.com/office/drawing/2014/main" id="{DD71D0E8-A98C-42EC-9221-92962B50A07D}"/>
                </a:ext>
              </a:extLst>
            </p:cNvPr>
            <p:cNvSpPr txBox="1"/>
            <p:nvPr/>
          </p:nvSpPr>
          <p:spPr>
            <a:xfrm>
              <a:off x="42798" y="37208"/>
              <a:ext cx="1179449" cy="1202086"/>
            </a:xfrm>
            <a:prstGeom prst="rect">
              <a:avLst/>
            </a:prstGeom>
            <a:grpFill/>
            <a:ln>
              <a:solidFill>
                <a:srgbClr val="FF0000"/>
              </a:solidFill>
            </a:ln>
          </p:spPr>
          <p:style>
            <a:lnRef idx="0">
              <a:scrgbClr r="0" g="0" b="0"/>
            </a:lnRef>
            <a:fillRef idx="0">
              <a:scrgbClr r="0" g="0" b="0"/>
            </a:fillRef>
            <a:effectRef idx="0">
              <a:scrgbClr r="0" g="0" b="0"/>
            </a:effectRef>
            <a:fontRef idx="minor">
              <a:schemeClr val="lt1"/>
            </a:fontRef>
          </p:style>
          <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4000" dirty="0">
                  <a:solidFill>
                    <a:schemeClr val="bg1"/>
                  </a:solidFill>
                </a:rPr>
                <a:t>=</a:t>
              </a:r>
              <a:endParaRPr lang="en-GB" sz="4000" kern="1200" dirty="0">
                <a:solidFill>
                  <a:schemeClr val="bg1"/>
                </a:solidFill>
              </a:endParaRPr>
            </a:p>
          </p:txBody>
        </p:sp>
      </p:grpSp>
      <p:sp>
        <p:nvSpPr>
          <p:cNvPr id="4" name="Title 3">
            <a:extLst>
              <a:ext uri="{FF2B5EF4-FFF2-40B4-BE49-F238E27FC236}">
                <a16:creationId xmlns:a16="http://schemas.microsoft.com/office/drawing/2014/main" id="{D1007B48-29AB-2937-037E-CB10ABCD7DD7}"/>
              </a:ext>
            </a:extLst>
          </p:cNvPr>
          <p:cNvSpPr>
            <a:spLocks noGrp="1"/>
          </p:cNvSpPr>
          <p:nvPr>
            <p:ph type="title"/>
          </p:nvPr>
        </p:nvSpPr>
        <p:spPr/>
        <p:txBody>
          <a:bodyPr>
            <a:normAutofit fontScale="90000"/>
          </a:bodyPr>
          <a:lstStyle/>
          <a:p>
            <a:r>
              <a:rPr lang="en-GB" dirty="0"/>
              <a:t>A successful case study from Nepal </a:t>
            </a:r>
            <a:br>
              <a:rPr lang="en-GB" dirty="0"/>
            </a:br>
            <a:r>
              <a:rPr lang="en-GB" dirty="0"/>
              <a:t>(2013 – 2023)</a:t>
            </a:r>
            <a:br>
              <a:rPr lang="en-GB" dirty="0"/>
            </a:br>
            <a:endParaRPr lang="en-GB" dirty="0"/>
          </a:p>
        </p:txBody>
      </p:sp>
      <p:sp>
        <p:nvSpPr>
          <p:cNvPr id="5" name="Content Placeholder 4">
            <a:extLst>
              <a:ext uri="{FF2B5EF4-FFF2-40B4-BE49-F238E27FC236}">
                <a16:creationId xmlns:a16="http://schemas.microsoft.com/office/drawing/2014/main" id="{0421E20F-7D5F-6F7C-A96A-272C1E626374}"/>
              </a:ext>
            </a:extLst>
          </p:cNvPr>
          <p:cNvSpPr>
            <a:spLocks noGrp="1"/>
          </p:cNvSpPr>
          <p:nvPr>
            <p:ph idx="1"/>
          </p:nvPr>
        </p:nvSpPr>
        <p:spPr>
          <a:xfrm>
            <a:off x="751840" y="1515291"/>
            <a:ext cx="10703150" cy="4082869"/>
          </a:xfrm>
        </p:spPr>
        <p:txBody>
          <a:bodyPr/>
          <a:lstStyle/>
          <a:p>
            <a:r>
              <a:rPr lang="en-US" b="1" dirty="0"/>
              <a:t>Aim: </a:t>
            </a:r>
            <a:r>
              <a:rPr lang="en-US" dirty="0"/>
              <a:t>with the view to nationwide scale-up, the promotion of good hygiene practices through the routine immunization (vaccination) </a:t>
            </a:r>
            <a:r>
              <a:rPr lang="en-US" dirty="0" err="1"/>
              <a:t>programme</a:t>
            </a:r>
            <a:r>
              <a:rPr lang="en-US" dirty="0"/>
              <a:t> in four districts of Nepal as pilot. Successful pilot </a:t>
            </a:r>
            <a:r>
              <a:rPr lang="en-US" dirty="0" err="1"/>
              <a:t>leding</a:t>
            </a:r>
            <a:r>
              <a:rPr lang="en-US" dirty="0"/>
              <a:t> to nationwide integration (77 districts). </a:t>
            </a:r>
          </a:p>
          <a:p>
            <a:r>
              <a:rPr lang="en-US" dirty="0"/>
              <a:t>Approach: </a:t>
            </a:r>
            <a:r>
              <a:rPr lang="en-US" dirty="0" err="1"/>
              <a:t>Behaviour</a:t>
            </a:r>
            <a:r>
              <a:rPr lang="en-US" dirty="0"/>
              <a:t> </a:t>
            </a:r>
            <a:r>
              <a:rPr lang="en-US" dirty="0" err="1"/>
              <a:t>Centred</a:t>
            </a:r>
            <a:r>
              <a:rPr lang="en-US" dirty="0"/>
              <a:t> Design (BCD) Approach – 5 steps ABCDE process </a:t>
            </a:r>
          </a:p>
          <a:p>
            <a:r>
              <a:rPr lang="en-US" dirty="0"/>
              <a:t>Time: 2013-2023 (10 years of story) </a:t>
            </a:r>
          </a:p>
          <a:p>
            <a:r>
              <a:rPr lang="en-GB" dirty="0"/>
              <a:t>Targets: 4 districts (pilot) and nationwide (scale-up – 77 districts).</a:t>
            </a:r>
          </a:p>
          <a:p>
            <a:endParaRPr lang="en-GB" dirty="0"/>
          </a:p>
        </p:txBody>
      </p:sp>
    </p:spTree>
    <p:extLst>
      <p:ext uri="{BB962C8B-B14F-4D97-AF65-F5344CB8AC3E}">
        <p14:creationId xmlns:p14="http://schemas.microsoft.com/office/powerpoint/2010/main" val="11078951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4"/>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A</a:t>
            </a:r>
          </a:p>
        </p:txBody>
      </p:sp>
      <p:pic>
        <p:nvPicPr>
          <p:cNvPr id="12" name="Picture 3"/>
          <p:cNvPicPr>
            <a:picLocks noChangeAspect="1" noChangeArrowheads="1"/>
          </p:cNvPicPr>
          <p:nvPr/>
        </p:nvPicPr>
        <p:blipFill rotWithShape="1">
          <a:blip r:embed="rId3" cstate="print"/>
          <a:srcRect l="10706" t="29772" r="41698" b="19485"/>
          <a:stretch/>
        </p:blipFill>
        <p:spPr bwMode="auto">
          <a:xfrm>
            <a:off x="7595019" y="1877744"/>
            <a:ext cx="4387249" cy="2415581"/>
          </a:xfrm>
          <a:prstGeom prst="rect">
            <a:avLst/>
          </a:prstGeom>
          <a:noFill/>
          <a:ln w="12700">
            <a:solidFill>
              <a:schemeClr val="tx1"/>
            </a:solidFill>
            <a:miter lim="800000"/>
            <a:headEnd/>
            <a:tailEnd/>
          </a:ln>
        </p:spPr>
      </p:pic>
      <p:sp>
        <p:nvSpPr>
          <p:cNvPr id="3" name="Oval 2">
            <a:extLst>
              <a:ext uri="{FF2B5EF4-FFF2-40B4-BE49-F238E27FC236}">
                <a16:creationId xmlns:a16="http://schemas.microsoft.com/office/drawing/2014/main" id="{96830467-AF7A-4A51-BB29-F7B691032A9C}"/>
              </a:ext>
            </a:extLst>
          </p:cNvPr>
          <p:cNvSpPr/>
          <p:nvPr/>
        </p:nvSpPr>
        <p:spPr>
          <a:xfrm>
            <a:off x="7179855" y="1447117"/>
            <a:ext cx="4829265" cy="1817187"/>
          </a:xfrm>
          <a:prstGeom prst="ellipse">
            <a:avLst/>
          </a:prstGeom>
          <a:noFill/>
          <a:ln w="571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539AC8D-3F24-FA2D-2BEA-41146A436B4E}"/>
              </a:ext>
            </a:extLst>
          </p:cNvPr>
          <p:cNvSpPr>
            <a:spLocks noGrp="1"/>
          </p:cNvSpPr>
          <p:nvPr>
            <p:ph type="title"/>
          </p:nvPr>
        </p:nvSpPr>
        <p:spPr/>
        <p:txBody>
          <a:bodyPr>
            <a:normAutofit fontScale="90000"/>
          </a:bodyPr>
          <a:lstStyle/>
          <a:p>
            <a:r>
              <a:rPr lang="en-GB" dirty="0"/>
              <a:t>Pathways for hygiene integration into immunization – pilot to scale</a:t>
            </a:r>
            <a:br>
              <a:rPr lang="en-GB" dirty="0"/>
            </a:br>
            <a:endParaRPr lang="en-GB" dirty="0"/>
          </a:p>
        </p:txBody>
      </p:sp>
      <p:sp>
        <p:nvSpPr>
          <p:cNvPr id="7" name="Content Placeholder 6">
            <a:extLst>
              <a:ext uri="{FF2B5EF4-FFF2-40B4-BE49-F238E27FC236}">
                <a16:creationId xmlns:a16="http://schemas.microsoft.com/office/drawing/2014/main" id="{5EA9A12D-D171-F357-7E42-EF89606BDD2E}"/>
              </a:ext>
            </a:extLst>
          </p:cNvPr>
          <p:cNvSpPr>
            <a:spLocks noGrp="1"/>
          </p:cNvSpPr>
          <p:nvPr>
            <p:ph idx="1"/>
          </p:nvPr>
        </p:nvSpPr>
        <p:spPr>
          <a:xfrm>
            <a:off x="751840" y="1825625"/>
            <a:ext cx="6476274" cy="3772535"/>
          </a:xfrm>
        </p:spPr>
        <p:txBody>
          <a:bodyPr/>
          <a:lstStyle/>
          <a:p>
            <a:r>
              <a:rPr lang="en-GB" b="1" dirty="0">
                <a:solidFill>
                  <a:schemeClr val="bg2"/>
                </a:solidFill>
              </a:rPr>
              <a:t>2012/2013 Scoping Study </a:t>
            </a:r>
          </a:p>
          <a:p>
            <a:pPr>
              <a:lnSpc>
                <a:spcPct val="100000"/>
              </a:lnSpc>
            </a:pPr>
            <a:r>
              <a:rPr lang="en-GB" sz="1800" b="1" dirty="0"/>
              <a:t>Results:  </a:t>
            </a:r>
            <a:r>
              <a:rPr lang="en-GB" sz="1800" dirty="0"/>
              <a:t>Sufficient interest for piloting and developing an appropriate hygiene promotion intervention</a:t>
            </a:r>
          </a:p>
          <a:p>
            <a:pPr>
              <a:lnSpc>
                <a:spcPct val="100000"/>
              </a:lnSpc>
            </a:pPr>
            <a:endParaRPr lang="en-GB" sz="1800" dirty="0"/>
          </a:p>
          <a:p>
            <a:pPr lvl="1">
              <a:lnSpc>
                <a:spcPct val="100000"/>
              </a:lnSpc>
            </a:pPr>
            <a:r>
              <a:rPr lang="en-GB" sz="1800" b="1" dirty="0"/>
              <a:t>Pilot project conceptualised</a:t>
            </a:r>
          </a:p>
          <a:p>
            <a:pPr lvl="1">
              <a:lnSpc>
                <a:spcPct val="100000"/>
              </a:lnSpc>
            </a:pPr>
            <a:r>
              <a:rPr lang="en-GB" sz="1800" dirty="0"/>
              <a:t>MoU signed between Ministry of Health (MoH) and WaterAid</a:t>
            </a:r>
          </a:p>
          <a:p>
            <a:pPr lvl="1">
              <a:lnSpc>
                <a:spcPct val="100000"/>
              </a:lnSpc>
            </a:pPr>
            <a:r>
              <a:rPr lang="en-US" sz="1800" dirty="0"/>
              <a:t>Project management structure: MoH lead with WaterAid </a:t>
            </a:r>
          </a:p>
          <a:p>
            <a:pPr>
              <a:lnSpc>
                <a:spcPct val="100000"/>
              </a:lnSpc>
            </a:pPr>
            <a:endParaRPr lang="en-GB" sz="1800" dirty="0"/>
          </a:p>
          <a:p>
            <a:endParaRPr lang="en-GB" dirty="0"/>
          </a:p>
        </p:txBody>
      </p:sp>
    </p:spTree>
    <p:extLst>
      <p:ext uri="{BB962C8B-B14F-4D97-AF65-F5344CB8AC3E}">
        <p14:creationId xmlns:p14="http://schemas.microsoft.com/office/powerpoint/2010/main" val="1334944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4"/>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B</a:t>
            </a:r>
          </a:p>
        </p:txBody>
      </p:sp>
      <p:sp>
        <p:nvSpPr>
          <p:cNvPr id="2" name="Title 1">
            <a:extLst>
              <a:ext uri="{FF2B5EF4-FFF2-40B4-BE49-F238E27FC236}">
                <a16:creationId xmlns:a16="http://schemas.microsoft.com/office/drawing/2014/main" id="{0539AC8D-3F24-FA2D-2BEA-41146A436B4E}"/>
              </a:ext>
            </a:extLst>
          </p:cNvPr>
          <p:cNvSpPr>
            <a:spLocks noGrp="1"/>
          </p:cNvSpPr>
          <p:nvPr>
            <p:ph type="title"/>
          </p:nvPr>
        </p:nvSpPr>
        <p:spPr/>
        <p:txBody>
          <a:bodyPr>
            <a:normAutofit fontScale="90000"/>
          </a:bodyPr>
          <a:lstStyle/>
          <a:p>
            <a:r>
              <a:rPr lang="en-GB" dirty="0"/>
              <a:t>Pathways for hygiene integration into immunization – pilot to scale</a:t>
            </a:r>
            <a:br>
              <a:rPr lang="en-GB" dirty="0"/>
            </a:br>
            <a:endParaRPr lang="en-GB" dirty="0"/>
          </a:p>
        </p:txBody>
      </p:sp>
      <p:sp>
        <p:nvSpPr>
          <p:cNvPr id="7" name="Content Placeholder 6">
            <a:extLst>
              <a:ext uri="{FF2B5EF4-FFF2-40B4-BE49-F238E27FC236}">
                <a16:creationId xmlns:a16="http://schemas.microsoft.com/office/drawing/2014/main" id="{5EA9A12D-D171-F357-7E42-EF89606BDD2E}"/>
              </a:ext>
            </a:extLst>
          </p:cNvPr>
          <p:cNvSpPr>
            <a:spLocks noGrp="1"/>
          </p:cNvSpPr>
          <p:nvPr>
            <p:ph idx="1"/>
          </p:nvPr>
        </p:nvSpPr>
        <p:spPr>
          <a:xfrm>
            <a:off x="751840" y="1825625"/>
            <a:ext cx="6476274" cy="3772535"/>
          </a:xfrm>
        </p:spPr>
        <p:txBody>
          <a:bodyPr>
            <a:normAutofit fontScale="92500" lnSpcReduction="10000"/>
          </a:bodyPr>
          <a:lstStyle/>
          <a:p>
            <a:r>
              <a:rPr lang="en-GB" sz="2400" b="1" dirty="0">
                <a:solidFill>
                  <a:srgbClr val="00B0F0"/>
                </a:solidFill>
              </a:rPr>
              <a:t>2014 Formative Research</a:t>
            </a:r>
          </a:p>
          <a:p>
            <a:pPr marL="269875" indent="-182563">
              <a:buClr>
                <a:schemeClr val="bg2"/>
              </a:buClr>
              <a:buFont typeface="Arial" panose="020B0604020202020204" pitchFamily="34" charset="0"/>
              <a:buChar char="•"/>
            </a:pPr>
            <a:r>
              <a:rPr lang="en-AU" sz="2000" dirty="0"/>
              <a:t>Assessed behavioural determinants, key motives, barriers and behavioural settings</a:t>
            </a:r>
          </a:p>
          <a:p>
            <a:pPr marL="269875" indent="-182563">
              <a:buClr>
                <a:schemeClr val="bg2"/>
              </a:buClr>
              <a:buFont typeface="Arial" panose="020B0604020202020204" pitchFamily="34" charset="0"/>
              <a:buChar char="•"/>
            </a:pPr>
            <a:r>
              <a:rPr lang="en-AU" sz="2000" dirty="0"/>
              <a:t>Assessed routine immunization practices</a:t>
            </a:r>
            <a:br>
              <a:rPr lang="en-AU" sz="2000" dirty="0"/>
            </a:br>
            <a:endParaRPr lang="en-AU" dirty="0"/>
          </a:p>
          <a:p>
            <a:pPr marL="342900" indent="-342900">
              <a:buFont typeface="Arial" panose="020B0604020202020204" pitchFamily="34" charset="0"/>
              <a:buChar char="•"/>
            </a:pPr>
            <a:r>
              <a:rPr lang="en-AU" sz="2000" b="1" dirty="0">
                <a:solidFill>
                  <a:schemeClr val="accent1"/>
                </a:solidFill>
              </a:rPr>
              <a:t>Prioritised hygiene behaviours: </a:t>
            </a:r>
          </a:p>
          <a:p>
            <a:pPr marL="742950" lvl="1" indent="-285750">
              <a:buFont typeface="Wingdings" panose="05000000000000000000" pitchFamily="2" charset="2"/>
              <a:buChar char="ü"/>
            </a:pPr>
            <a:r>
              <a:rPr lang="en-GB" sz="2000" dirty="0">
                <a:solidFill>
                  <a:schemeClr val="accent1"/>
                </a:solidFill>
              </a:rPr>
              <a:t>Exclusive breastfeeding</a:t>
            </a:r>
          </a:p>
          <a:p>
            <a:pPr marL="742950" lvl="1" indent="-285750">
              <a:buFont typeface="Wingdings" panose="05000000000000000000" pitchFamily="2" charset="2"/>
              <a:buChar char="ü"/>
            </a:pPr>
            <a:r>
              <a:rPr lang="en-GB" sz="2000" dirty="0">
                <a:solidFill>
                  <a:schemeClr val="accent1"/>
                </a:solidFill>
              </a:rPr>
              <a:t>Food Hygiene </a:t>
            </a:r>
          </a:p>
          <a:p>
            <a:pPr marL="742950" lvl="1" indent="-285750">
              <a:buFont typeface="Wingdings" panose="05000000000000000000" pitchFamily="2" charset="2"/>
              <a:buChar char="ü"/>
            </a:pPr>
            <a:r>
              <a:rPr lang="en-GB" sz="2000" dirty="0">
                <a:solidFill>
                  <a:schemeClr val="accent1"/>
                </a:solidFill>
              </a:rPr>
              <a:t>Handwashing with soap </a:t>
            </a:r>
          </a:p>
          <a:p>
            <a:pPr marL="742950" lvl="1" indent="-285750">
              <a:buFont typeface="Wingdings" panose="05000000000000000000" pitchFamily="2" charset="2"/>
              <a:buChar char="ü"/>
            </a:pPr>
            <a:r>
              <a:rPr lang="en-GB" sz="2000" dirty="0">
                <a:solidFill>
                  <a:schemeClr val="accent1"/>
                </a:solidFill>
              </a:rPr>
              <a:t>HHs Water and milk treatment  </a:t>
            </a:r>
          </a:p>
          <a:p>
            <a:pPr marL="742950" lvl="1" indent="-285750">
              <a:buFont typeface="Wingdings" panose="05000000000000000000" pitchFamily="2" charset="2"/>
              <a:buChar char="ü"/>
            </a:pPr>
            <a:r>
              <a:rPr lang="en-GB" sz="2000" dirty="0">
                <a:solidFill>
                  <a:schemeClr val="accent1"/>
                </a:solidFill>
              </a:rPr>
              <a:t>Hygienic use of toilet; child faeces </a:t>
            </a:r>
            <a:r>
              <a:rPr lang="en-GB" sz="2000" dirty="0" err="1">
                <a:solidFill>
                  <a:schemeClr val="accent1"/>
                </a:solidFill>
              </a:rPr>
              <a:t>disposa</a:t>
            </a:r>
            <a:r>
              <a:rPr lang="en-AU" sz="2000" dirty="0">
                <a:solidFill>
                  <a:schemeClr val="accent1"/>
                </a:solidFill>
              </a:rPr>
              <a:t>l </a:t>
            </a:r>
          </a:p>
          <a:p>
            <a:pPr marL="742950" lvl="1" indent="-285750">
              <a:buFont typeface="Wingdings" panose="05000000000000000000" pitchFamily="2" charset="2"/>
              <a:buChar char="ü"/>
            </a:pPr>
            <a:r>
              <a:rPr lang="en-AU" sz="2000" dirty="0">
                <a:solidFill>
                  <a:schemeClr val="accent1"/>
                </a:solidFill>
              </a:rPr>
              <a:t>Vaccine uptake (routine immunization)</a:t>
            </a:r>
            <a:endParaRPr lang="en-GB" sz="2000" dirty="0">
              <a:solidFill>
                <a:schemeClr val="accent1"/>
              </a:solidFill>
            </a:endParaRPr>
          </a:p>
          <a:p>
            <a:pPr marL="119063" indent="-119063">
              <a:buFont typeface="Arial" panose="020B0604020202020204" pitchFamily="34" charset="0"/>
              <a:buChar char="•"/>
            </a:pPr>
            <a:endParaRPr lang="en-AU" dirty="0">
              <a:solidFill>
                <a:schemeClr val="accent1"/>
              </a:solidFill>
            </a:endParaRPr>
          </a:p>
          <a:p>
            <a:endParaRPr lang="en-GB" dirty="0"/>
          </a:p>
        </p:txBody>
      </p:sp>
      <p:pic>
        <p:nvPicPr>
          <p:cNvPr id="4" name="Picture 3">
            <a:extLst>
              <a:ext uri="{FF2B5EF4-FFF2-40B4-BE49-F238E27FC236}">
                <a16:creationId xmlns:a16="http://schemas.microsoft.com/office/drawing/2014/main" id="{3D70710E-84BA-ED39-2DD3-F0714E8D0CE6}"/>
              </a:ext>
            </a:extLst>
          </p:cNvPr>
          <p:cNvPicPr>
            <a:picLocks noChangeAspect="1"/>
          </p:cNvPicPr>
          <p:nvPr/>
        </p:nvPicPr>
        <p:blipFill rotWithShape="1">
          <a:blip r:embed="rId3"/>
          <a:srcRect t="34416" b="12778"/>
          <a:stretch/>
        </p:blipFill>
        <p:spPr>
          <a:xfrm>
            <a:off x="7425150" y="1893667"/>
            <a:ext cx="4542807" cy="3492724"/>
          </a:xfrm>
          <a:prstGeom prst="rect">
            <a:avLst/>
          </a:prstGeom>
        </p:spPr>
      </p:pic>
    </p:spTree>
    <p:extLst>
      <p:ext uri="{BB962C8B-B14F-4D97-AF65-F5344CB8AC3E}">
        <p14:creationId xmlns:p14="http://schemas.microsoft.com/office/powerpoint/2010/main" val="1371794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4"/>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C</a:t>
            </a:r>
          </a:p>
        </p:txBody>
      </p:sp>
      <p:sp>
        <p:nvSpPr>
          <p:cNvPr id="2" name="Title 1">
            <a:extLst>
              <a:ext uri="{FF2B5EF4-FFF2-40B4-BE49-F238E27FC236}">
                <a16:creationId xmlns:a16="http://schemas.microsoft.com/office/drawing/2014/main" id="{0539AC8D-3F24-FA2D-2BEA-41146A436B4E}"/>
              </a:ext>
            </a:extLst>
          </p:cNvPr>
          <p:cNvSpPr>
            <a:spLocks noGrp="1"/>
          </p:cNvSpPr>
          <p:nvPr>
            <p:ph type="title"/>
          </p:nvPr>
        </p:nvSpPr>
        <p:spPr/>
        <p:txBody>
          <a:bodyPr>
            <a:normAutofit fontScale="90000"/>
          </a:bodyPr>
          <a:lstStyle/>
          <a:p>
            <a:r>
              <a:rPr lang="en-GB" dirty="0"/>
              <a:t>Pathways for hygiene integration into immunization – pilot to scale</a:t>
            </a:r>
            <a:br>
              <a:rPr lang="en-GB" dirty="0"/>
            </a:br>
            <a:endParaRPr lang="en-GB" dirty="0"/>
          </a:p>
        </p:txBody>
      </p:sp>
      <p:sp>
        <p:nvSpPr>
          <p:cNvPr id="7" name="Content Placeholder 6">
            <a:extLst>
              <a:ext uri="{FF2B5EF4-FFF2-40B4-BE49-F238E27FC236}">
                <a16:creationId xmlns:a16="http://schemas.microsoft.com/office/drawing/2014/main" id="{5EA9A12D-D171-F357-7E42-EF89606BDD2E}"/>
              </a:ext>
            </a:extLst>
          </p:cNvPr>
          <p:cNvSpPr>
            <a:spLocks noGrp="1"/>
          </p:cNvSpPr>
          <p:nvPr>
            <p:ph idx="1"/>
          </p:nvPr>
        </p:nvSpPr>
        <p:spPr>
          <a:xfrm>
            <a:off x="751840" y="1306287"/>
            <a:ext cx="6171474" cy="5551714"/>
          </a:xfrm>
        </p:spPr>
        <p:txBody>
          <a:bodyPr>
            <a:normAutofit fontScale="85000" lnSpcReduction="20000"/>
          </a:bodyPr>
          <a:lstStyle/>
          <a:p>
            <a:pPr>
              <a:lnSpc>
                <a:spcPct val="120000"/>
              </a:lnSpc>
            </a:pPr>
            <a:r>
              <a:rPr lang="en-GB" sz="2400" b="1" dirty="0">
                <a:solidFill>
                  <a:srgbClr val="00B0F0"/>
                </a:solidFill>
              </a:rPr>
              <a:t>Creative process to design Innovative and creative HBC package – 2015/2016</a:t>
            </a:r>
            <a:endParaRPr lang="en-GB" sz="2400" dirty="0">
              <a:solidFill>
                <a:srgbClr val="00B0F0"/>
              </a:solidFill>
            </a:endParaRPr>
          </a:p>
          <a:p>
            <a:pPr marL="269875" indent="-182563">
              <a:lnSpc>
                <a:spcPct val="120000"/>
              </a:lnSpc>
              <a:spcBef>
                <a:spcPts val="0"/>
              </a:spcBef>
              <a:buClr>
                <a:schemeClr val="bg2"/>
              </a:buClr>
              <a:buFont typeface="Arial" panose="020B0604020202020204" pitchFamily="34" charset="0"/>
              <a:buChar char="•"/>
            </a:pPr>
            <a:r>
              <a:rPr lang="en-US" sz="2000" dirty="0"/>
              <a:t>Creative process to design package</a:t>
            </a:r>
          </a:p>
          <a:p>
            <a:pPr marL="269875" indent="-182563">
              <a:lnSpc>
                <a:spcPct val="120000"/>
              </a:lnSpc>
              <a:spcBef>
                <a:spcPts val="0"/>
              </a:spcBef>
              <a:buClr>
                <a:schemeClr val="bg2"/>
              </a:buClr>
              <a:buFont typeface="Arial" panose="020B0604020202020204" pitchFamily="34" charset="0"/>
              <a:buChar char="•"/>
            </a:pPr>
            <a:r>
              <a:rPr lang="en-US" sz="2000" b="1" dirty="0"/>
              <a:t>Campaign desire</a:t>
            </a:r>
            <a:r>
              <a:rPr lang="en-US" sz="2000" dirty="0"/>
              <a:t>: </a:t>
            </a:r>
            <a:r>
              <a:rPr lang="en-GB" sz="2000" dirty="0"/>
              <a:t>to be an “ideal family” with a theme “clean family, happy family”. </a:t>
            </a:r>
          </a:p>
          <a:p>
            <a:pPr marL="269875" indent="-182563">
              <a:lnSpc>
                <a:spcPct val="120000"/>
              </a:lnSpc>
              <a:spcBef>
                <a:spcPts val="0"/>
              </a:spcBef>
              <a:buClr>
                <a:schemeClr val="bg2"/>
              </a:buClr>
              <a:buFont typeface="Arial" panose="020B0604020202020204" pitchFamily="34" charset="0"/>
              <a:buChar char="•"/>
            </a:pPr>
            <a:endParaRPr lang="en-GB" sz="1100" dirty="0"/>
          </a:p>
          <a:p>
            <a:pPr marL="269875" indent="-182563">
              <a:lnSpc>
                <a:spcPct val="120000"/>
              </a:lnSpc>
              <a:spcBef>
                <a:spcPts val="0"/>
              </a:spcBef>
              <a:buClr>
                <a:schemeClr val="bg2"/>
              </a:buClr>
              <a:buFont typeface="Arial" panose="020B0604020202020204" pitchFamily="34" charset="0"/>
              <a:buChar char="•"/>
            </a:pPr>
            <a:r>
              <a:rPr lang="en-GB" sz="2000" dirty="0"/>
              <a:t>Used </a:t>
            </a:r>
            <a:r>
              <a:rPr lang="en-GB" sz="2000" b="1" dirty="0"/>
              <a:t>emotional drivers </a:t>
            </a:r>
            <a:r>
              <a:rPr lang="en-GB" sz="2000" dirty="0"/>
              <a:t>(Disgust, Nurture, Affiliation &amp; Status) and </a:t>
            </a:r>
            <a:r>
              <a:rPr lang="en-GB" sz="2000" b="1" dirty="0"/>
              <a:t>change settings</a:t>
            </a:r>
          </a:p>
          <a:p>
            <a:pPr marL="269875" indent="-182563">
              <a:lnSpc>
                <a:spcPct val="120000"/>
              </a:lnSpc>
              <a:spcBef>
                <a:spcPts val="0"/>
              </a:spcBef>
              <a:buClr>
                <a:schemeClr val="bg2"/>
              </a:buClr>
              <a:buFont typeface="Arial" panose="020B0604020202020204" pitchFamily="34" charset="0"/>
              <a:buChar char="•"/>
            </a:pPr>
            <a:endParaRPr lang="en-US" sz="1100" dirty="0"/>
          </a:p>
          <a:p>
            <a:pPr marL="269875" indent="-182563">
              <a:lnSpc>
                <a:spcPct val="120000"/>
              </a:lnSpc>
              <a:spcBef>
                <a:spcPts val="0"/>
              </a:spcBef>
              <a:buClr>
                <a:schemeClr val="bg2"/>
              </a:buClr>
              <a:buFont typeface="Arial" panose="020B0604020202020204" pitchFamily="34" charset="0"/>
              <a:buChar char="•"/>
            </a:pPr>
            <a:r>
              <a:rPr lang="en-GB" sz="2000" b="1" dirty="0"/>
              <a:t>HBC Components</a:t>
            </a:r>
            <a:r>
              <a:rPr lang="en-GB" sz="2000" dirty="0"/>
              <a:t>: Innovative activities and tools: Games (Child life, wheel of hygiene, hot potato games), Story-telling, Folk song, pile sorting, Commitment, </a:t>
            </a:r>
            <a:r>
              <a:rPr lang="en-US" sz="2000" dirty="0"/>
              <a:t>Illustration demonstration, </a:t>
            </a:r>
            <a:r>
              <a:rPr lang="en-GB" sz="2000" dirty="0"/>
              <a:t>Visual ‘reminders – nudge’, public ‘reward’ etc.  </a:t>
            </a:r>
          </a:p>
          <a:p>
            <a:pPr marL="269875" indent="-182563">
              <a:lnSpc>
                <a:spcPct val="120000"/>
              </a:lnSpc>
              <a:spcBef>
                <a:spcPts val="0"/>
              </a:spcBef>
              <a:buClr>
                <a:schemeClr val="bg2"/>
              </a:buClr>
              <a:buFont typeface="Arial" panose="020B0604020202020204" pitchFamily="34" charset="0"/>
              <a:buChar char="•"/>
            </a:pPr>
            <a:endParaRPr lang="en-GB" sz="1200" dirty="0"/>
          </a:p>
          <a:p>
            <a:pPr marL="269875" indent="-182563">
              <a:lnSpc>
                <a:spcPct val="120000"/>
              </a:lnSpc>
              <a:spcBef>
                <a:spcPts val="0"/>
              </a:spcBef>
              <a:buClr>
                <a:schemeClr val="bg2"/>
              </a:buClr>
              <a:buFont typeface="Arial" panose="020B0604020202020204" pitchFamily="34" charset="0"/>
              <a:buChar char="•"/>
            </a:pPr>
            <a:r>
              <a:rPr lang="en-US" sz="2000" b="1" dirty="0"/>
              <a:t>Delivery model</a:t>
            </a:r>
            <a:r>
              <a:rPr lang="en-US" sz="2000" dirty="0"/>
              <a:t>: Implemented through Gov’s routine immunization system </a:t>
            </a:r>
          </a:p>
          <a:p>
            <a:pPr marL="269875" indent="-182563">
              <a:lnSpc>
                <a:spcPct val="120000"/>
              </a:lnSpc>
              <a:spcBef>
                <a:spcPts val="0"/>
              </a:spcBef>
              <a:buClr>
                <a:schemeClr val="bg2"/>
              </a:buClr>
              <a:buFont typeface="Arial" panose="020B0604020202020204" pitchFamily="34" charset="0"/>
              <a:buChar char="•"/>
            </a:pPr>
            <a:endParaRPr lang="en-US" sz="1050" dirty="0"/>
          </a:p>
          <a:p>
            <a:pPr marL="269875" indent="-182563">
              <a:lnSpc>
                <a:spcPct val="120000"/>
              </a:lnSpc>
              <a:spcBef>
                <a:spcPts val="0"/>
              </a:spcBef>
              <a:buClr>
                <a:schemeClr val="bg2"/>
              </a:buClr>
              <a:buFont typeface="Arial" panose="020B0604020202020204" pitchFamily="34" charset="0"/>
              <a:buChar char="•"/>
            </a:pPr>
            <a:r>
              <a:rPr lang="en-GB" sz="2000" b="1" dirty="0"/>
              <a:t>Implementation Period - Pilot</a:t>
            </a:r>
            <a:r>
              <a:rPr lang="en-GB" sz="2000" dirty="0"/>
              <a:t>: One year targeting 35,000 mothers / guardians from 4 pilot districts. </a:t>
            </a:r>
          </a:p>
          <a:p>
            <a:pPr marL="269875" indent="-182563">
              <a:lnSpc>
                <a:spcPct val="120000"/>
              </a:lnSpc>
              <a:spcBef>
                <a:spcPts val="0"/>
              </a:spcBef>
              <a:buClr>
                <a:schemeClr val="bg2"/>
              </a:buClr>
              <a:buFont typeface="Arial" panose="020B0604020202020204" pitchFamily="34" charset="0"/>
              <a:buChar char="•"/>
            </a:pPr>
            <a:r>
              <a:rPr lang="en-GB" sz="2000" b="1" dirty="0"/>
              <a:t>Total exposure</a:t>
            </a:r>
            <a:r>
              <a:rPr lang="en-GB" sz="2000" dirty="0"/>
              <a:t>: 5 to 7 times within a year</a:t>
            </a:r>
          </a:p>
          <a:p>
            <a:endParaRPr lang="en-GB" dirty="0"/>
          </a:p>
        </p:txBody>
      </p:sp>
      <p:pic>
        <p:nvPicPr>
          <p:cNvPr id="8" name="Picture 2">
            <a:extLst>
              <a:ext uri="{FF2B5EF4-FFF2-40B4-BE49-F238E27FC236}">
                <a16:creationId xmlns:a16="http://schemas.microsoft.com/office/drawing/2014/main" id="{A85E2405-9094-382A-0E40-01756BF16C0D}"/>
              </a:ext>
            </a:extLst>
          </p:cNvPr>
          <p:cNvPicPr>
            <a:picLocks noChangeAspect="1" noChangeArrowheads="1"/>
          </p:cNvPicPr>
          <p:nvPr/>
        </p:nvPicPr>
        <p:blipFill rotWithShape="1">
          <a:blip r:embed="rId3"/>
          <a:srcRect l="32727" t="34717" r="34257" b="11567"/>
          <a:stretch/>
        </p:blipFill>
        <p:spPr bwMode="auto">
          <a:xfrm>
            <a:off x="7824128" y="775252"/>
            <a:ext cx="4367872" cy="4152142"/>
          </a:xfrm>
          <a:prstGeom prst="rect">
            <a:avLst/>
          </a:prstGeom>
          <a:noFill/>
          <a:ln w="9525">
            <a:noFill/>
            <a:miter lim="800000"/>
            <a:headEnd/>
            <a:tailEnd/>
          </a:ln>
        </p:spPr>
      </p:pic>
      <p:pic>
        <p:nvPicPr>
          <p:cNvPr id="6" name="Picture Placeholder 3">
            <a:extLst>
              <a:ext uri="{FF2B5EF4-FFF2-40B4-BE49-F238E27FC236}">
                <a16:creationId xmlns:a16="http://schemas.microsoft.com/office/drawing/2014/main" id="{1910E237-7860-AC53-40B1-69728650E7A0}"/>
              </a:ext>
            </a:extLst>
          </p:cNvPr>
          <p:cNvPicPr>
            <a:picLocks noChangeAspect="1"/>
          </p:cNvPicPr>
          <p:nvPr/>
        </p:nvPicPr>
        <p:blipFill>
          <a:blip r:embed="rId4" cstate="print">
            <a:extLst>
              <a:ext uri="{28A0092B-C50C-407E-A947-70E740481C1C}">
                <a14:useLocalDpi xmlns:a14="http://schemas.microsoft.com/office/drawing/2010/main" val="0"/>
              </a:ext>
            </a:extLst>
          </a:blip>
          <a:srcRect l="16667" r="16667"/>
          <a:stretch>
            <a:fillRect/>
          </a:stretch>
        </p:blipFill>
        <p:spPr>
          <a:xfrm>
            <a:off x="7762462" y="4894051"/>
            <a:ext cx="2077278" cy="1591184"/>
          </a:xfrm>
          <a:prstGeom prst="roundRect">
            <a:avLst>
              <a:gd name="adj" fmla="val 6016"/>
            </a:avLst>
          </a:prstGeom>
          <a:solidFill>
            <a:srgbClr val="85431E"/>
          </a:solidFill>
        </p:spPr>
      </p:pic>
      <p:pic>
        <p:nvPicPr>
          <p:cNvPr id="10" name="Picture 4">
            <a:extLst>
              <a:ext uri="{FF2B5EF4-FFF2-40B4-BE49-F238E27FC236}">
                <a16:creationId xmlns:a16="http://schemas.microsoft.com/office/drawing/2014/main" id="{14695F31-B617-1649-C14E-195B9729FD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5461" y="4171567"/>
            <a:ext cx="2201803" cy="1036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a:extLst>
              <a:ext uri="{FF2B5EF4-FFF2-40B4-BE49-F238E27FC236}">
                <a16:creationId xmlns:a16="http://schemas.microsoft.com/office/drawing/2014/main" id="{FD877A3C-ABCB-156B-64AD-A0FB6A723709}"/>
              </a:ext>
            </a:extLst>
          </p:cNvPr>
          <p:cNvSpPr/>
          <p:nvPr/>
        </p:nvSpPr>
        <p:spPr>
          <a:xfrm>
            <a:off x="7762461" y="710695"/>
            <a:ext cx="4429539" cy="795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descr="image001">
            <a:extLst>
              <a:ext uri="{FF2B5EF4-FFF2-40B4-BE49-F238E27FC236}">
                <a16:creationId xmlns:a16="http://schemas.microsoft.com/office/drawing/2014/main" id="{BC6A4D9C-C5F6-957F-ADDA-8F2F4FC42E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98423" y="104502"/>
            <a:ext cx="806911" cy="755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200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B79A2-8905-487E-877B-6E1FE5D8E23A}"/>
              </a:ext>
            </a:extLst>
          </p:cNvPr>
          <p:cNvSpPr>
            <a:spLocks noGrp="1"/>
          </p:cNvSpPr>
          <p:nvPr>
            <p:ph type="title"/>
          </p:nvPr>
        </p:nvSpPr>
        <p:spPr/>
        <p:txBody>
          <a:bodyPr/>
          <a:lstStyle/>
          <a:p>
            <a:endParaRPr lang="en-GB"/>
          </a:p>
        </p:txBody>
      </p:sp>
      <p:pic>
        <p:nvPicPr>
          <p:cNvPr id="11" name="Content Placeholder 10">
            <a:extLst>
              <a:ext uri="{FF2B5EF4-FFF2-40B4-BE49-F238E27FC236}">
                <a16:creationId xmlns:a16="http://schemas.microsoft.com/office/drawing/2014/main" id="{F5621068-9D28-4C7D-98D3-FDACD0A730D7}"/>
              </a:ext>
            </a:extLst>
          </p:cNvPr>
          <p:cNvPicPr>
            <a:picLocks noGrp="1" noChangeAspect="1"/>
          </p:cNvPicPr>
          <p:nvPr>
            <p:ph idx="1"/>
          </p:nvPr>
        </p:nvPicPr>
        <p:blipFill>
          <a:blip r:embed="rId2"/>
          <a:stretch>
            <a:fillRect/>
          </a:stretch>
        </p:blipFill>
        <p:spPr>
          <a:xfrm>
            <a:off x="3275012" y="1825625"/>
            <a:ext cx="5657850" cy="3771900"/>
          </a:xfrm>
        </p:spPr>
      </p:pic>
      <p:sp>
        <p:nvSpPr>
          <p:cNvPr id="4" name="Footer Placeholder 3">
            <a:extLst>
              <a:ext uri="{FF2B5EF4-FFF2-40B4-BE49-F238E27FC236}">
                <a16:creationId xmlns:a16="http://schemas.microsoft.com/office/drawing/2014/main" id="{6E1E8C3F-FD04-41D6-86FC-D7F31776AB5C}"/>
              </a:ext>
            </a:extLst>
          </p:cNvPr>
          <p:cNvSpPr>
            <a:spLocks noGrp="1"/>
          </p:cNvSpPr>
          <p:nvPr>
            <p:ph type="ftr" sz="quarter" idx="3"/>
          </p:nvPr>
        </p:nvSpPr>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 name="Slide Number Placeholder 4">
            <a:extLst>
              <a:ext uri="{FF2B5EF4-FFF2-40B4-BE49-F238E27FC236}">
                <a16:creationId xmlns:a16="http://schemas.microsoft.com/office/drawing/2014/main" id="{931593F3-B419-4593-891B-DBC69802F1F1}"/>
              </a:ext>
            </a:extLst>
          </p:cNvPr>
          <p:cNvSpPr>
            <a:spLocks noGrp="1"/>
          </p:cNvSpPr>
          <p:nvPr>
            <p:ph type="sldNum" sz="quarter" idx="12"/>
          </p:nvPr>
        </p:nvSpPr>
        <p:spPr>
          <a:xfrm>
            <a:off x="0" y="0"/>
            <a:ext cx="0" cy="0"/>
          </a:xfr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766878-3199-4EAB-94E7-2D6D11070E14}" type="slidenum">
              <a:rPr lang="en-US" smtClean="0"/>
              <a:pPr/>
              <a:t>36</a:t>
            </a:fld>
            <a:endParaRPr lang="en-US" dirty="0"/>
          </a:p>
        </p:txBody>
      </p:sp>
      <p:pic>
        <p:nvPicPr>
          <p:cNvPr id="15" name="Picture 14">
            <a:extLst>
              <a:ext uri="{FF2B5EF4-FFF2-40B4-BE49-F238E27FC236}">
                <a16:creationId xmlns:a16="http://schemas.microsoft.com/office/drawing/2014/main" id="{3BCD568A-75C5-4A53-9793-5A9EC92351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8500" y="0"/>
            <a:ext cx="5143500" cy="3429000"/>
          </a:xfrm>
          <a:prstGeom prst="rect">
            <a:avLst/>
          </a:prstGeom>
        </p:spPr>
      </p:pic>
      <p:pic>
        <p:nvPicPr>
          <p:cNvPr id="23" name="Picture 22">
            <a:extLst>
              <a:ext uri="{FF2B5EF4-FFF2-40B4-BE49-F238E27FC236}">
                <a16:creationId xmlns:a16="http://schemas.microsoft.com/office/drawing/2014/main" id="{849F6B6F-8DA0-4E98-8EBA-D75D0D72CB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1081" y="3429000"/>
            <a:ext cx="5286375" cy="3524249"/>
          </a:xfrm>
          <a:prstGeom prst="rect">
            <a:avLst/>
          </a:prstGeom>
        </p:spPr>
      </p:pic>
      <p:pic>
        <p:nvPicPr>
          <p:cNvPr id="26" name="Picture 3" descr="D:\Drive D\HPP\Photos\Myagdi Visit 19 Dec, 2016\Arman HP, Arman EPI, Myagdi\IMG_2141.JPG">
            <a:extLst>
              <a:ext uri="{FF2B5EF4-FFF2-40B4-BE49-F238E27FC236}">
                <a16:creationId xmlns:a16="http://schemas.microsoft.com/office/drawing/2014/main" id="{D75F6324-53E7-42A6-8128-FAA250BFE61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78377"/>
            <a:ext cx="7236824" cy="4474601"/>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B20F79AF-7AF9-4A52-9103-BFB2F62B215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5093" b="15406"/>
          <a:stretch/>
        </p:blipFill>
        <p:spPr>
          <a:xfrm>
            <a:off x="0" y="4534318"/>
            <a:ext cx="7039428" cy="2323682"/>
          </a:xfrm>
          <a:prstGeom prst="rect">
            <a:avLst/>
          </a:prstGeom>
        </p:spPr>
      </p:pic>
      <p:sp>
        <p:nvSpPr>
          <p:cNvPr id="3" name="Oval 2">
            <a:extLst>
              <a:ext uri="{FF2B5EF4-FFF2-40B4-BE49-F238E27FC236}">
                <a16:creationId xmlns:a16="http://schemas.microsoft.com/office/drawing/2014/main" id="{5EF3BA2B-F97D-4ED3-A241-F2841EBBCE28}"/>
              </a:ext>
            </a:extLst>
          </p:cNvPr>
          <p:cNvSpPr/>
          <p:nvPr/>
        </p:nvSpPr>
        <p:spPr>
          <a:xfrm>
            <a:off x="4678771" y="2429750"/>
            <a:ext cx="2834458" cy="2798932"/>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latin typeface="Quicksand" pitchFamily="2" charset="0"/>
              </a:rPr>
              <a:t>30 to 45min session before vaccination</a:t>
            </a:r>
          </a:p>
        </p:txBody>
      </p:sp>
      <p:sp>
        <p:nvSpPr>
          <p:cNvPr id="12" name="TextBox 11">
            <a:extLst>
              <a:ext uri="{FF2B5EF4-FFF2-40B4-BE49-F238E27FC236}">
                <a16:creationId xmlns:a16="http://schemas.microsoft.com/office/drawing/2014/main" id="{8CBC12AD-A7ED-4D5E-BA57-1DFF3CA9BFE9}"/>
              </a:ext>
            </a:extLst>
          </p:cNvPr>
          <p:cNvSpPr txBox="1"/>
          <p:nvPr/>
        </p:nvSpPr>
        <p:spPr>
          <a:xfrm>
            <a:off x="-85682" y="0"/>
            <a:ext cx="12277682" cy="1015663"/>
          </a:xfrm>
          <a:prstGeom prst="rect">
            <a:avLst/>
          </a:prstGeom>
          <a:solidFill>
            <a:srgbClr val="00B0F0"/>
          </a:solidFill>
        </p:spPr>
        <p:txBody>
          <a:bodyPr wrap="square" rtlCol="0">
            <a:spAutoFit/>
          </a:bodyPr>
          <a:lstStyle/>
          <a:p>
            <a:pPr algn="ctr"/>
            <a:r>
              <a:rPr lang="en-GB" sz="2800" b="1" dirty="0">
                <a:solidFill>
                  <a:srgbClr val="FFFF00"/>
                </a:solidFill>
              </a:rPr>
              <a:t>     </a:t>
            </a:r>
          </a:p>
          <a:p>
            <a:pPr algn="ctr"/>
            <a:r>
              <a:rPr lang="en-GB" sz="3200" dirty="0">
                <a:solidFill>
                  <a:schemeClr val="bg1"/>
                </a:solidFill>
                <a:latin typeface="Quicksand" pitchFamily="2" charset="0"/>
              </a:rPr>
              <a:t>Hygiene integration into routine immunization – 5 to 7 exposure </a:t>
            </a:r>
          </a:p>
        </p:txBody>
      </p:sp>
      <p:sp>
        <p:nvSpPr>
          <p:cNvPr id="16" name="Rounded Rectangle 4">
            <a:extLst>
              <a:ext uri="{FF2B5EF4-FFF2-40B4-BE49-F238E27FC236}">
                <a16:creationId xmlns:a16="http://schemas.microsoft.com/office/drawing/2014/main" id="{93FB7DCC-8B8E-412E-9DB1-7191D6DD3E3D}"/>
              </a:ext>
            </a:extLst>
          </p:cNvPr>
          <p:cNvSpPr/>
          <p:nvPr/>
        </p:nvSpPr>
        <p:spPr>
          <a:xfrm>
            <a:off x="0" y="966143"/>
            <a:ext cx="648670" cy="851739"/>
          </a:xfrm>
          <a:prstGeom prst="rect">
            <a:avLst/>
          </a:prstGeom>
          <a:solidFill>
            <a:srgbClr val="00B0F0"/>
          </a:solidFill>
          <a:ln>
            <a:solidFill>
              <a:schemeClr val="bg2"/>
            </a:solidFill>
          </a:ln>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D</a:t>
            </a:r>
          </a:p>
        </p:txBody>
      </p:sp>
    </p:spTree>
    <p:extLst>
      <p:ext uri="{BB962C8B-B14F-4D97-AF65-F5344CB8AC3E}">
        <p14:creationId xmlns:p14="http://schemas.microsoft.com/office/powerpoint/2010/main" val="406138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03275" y="6214433"/>
            <a:ext cx="10428164" cy="261610"/>
          </a:xfrm>
          <a:prstGeom prst="rect">
            <a:avLst/>
          </a:prstGeom>
        </p:spPr>
        <p:txBody>
          <a:bodyPr wrap="square">
            <a:spAutoFit/>
          </a:bodyPr>
          <a:lstStyle/>
          <a:p>
            <a:r>
              <a:rPr lang="en-GB" sz="1100" b="1" dirty="0">
                <a:solidFill>
                  <a:schemeClr val="bg2"/>
                </a:solidFill>
                <a:latin typeface="Quicksand" pitchFamily="2" charset="0"/>
              </a:rPr>
              <a:t>Source: </a:t>
            </a:r>
            <a:r>
              <a:rPr lang="en-GB" sz="1100" dirty="0">
                <a:solidFill>
                  <a:schemeClr val="bg2"/>
                </a:solidFill>
                <a:latin typeface="Quicksand" pitchFamily="2" charset="0"/>
              </a:rPr>
              <a:t>WaterAid/Gov - Baseline and </a:t>
            </a:r>
            <a:r>
              <a:rPr lang="en-GB" sz="1100" dirty="0" err="1">
                <a:solidFill>
                  <a:schemeClr val="bg2"/>
                </a:solidFill>
                <a:latin typeface="Quicksand" pitchFamily="2" charset="0"/>
              </a:rPr>
              <a:t>Endline</a:t>
            </a:r>
            <a:r>
              <a:rPr lang="en-GB" sz="1100" dirty="0">
                <a:solidFill>
                  <a:schemeClr val="bg2"/>
                </a:solidFill>
                <a:latin typeface="Quicksand" pitchFamily="2" charset="0"/>
              </a:rPr>
              <a:t>. Note: randomly selected mothers’ key hygiene behaviours were observed </a:t>
            </a:r>
          </a:p>
        </p:txBody>
      </p:sp>
      <p:pic>
        <p:nvPicPr>
          <p:cNvPr id="4" name="Picture 3"/>
          <p:cNvPicPr>
            <a:picLocks noChangeAspect="1"/>
          </p:cNvPicPr>
          <p:nvPr/>
        </p:nvPicPr>
        <p:blipFill>
          <a:blip r:embed="rId2"/>
          <a:stretch>
            <a:fillRect/>
          </a:stretch>
        </p:blipFill>
        <p:spPr>
          <a:xfrm>
            <a:off x="3141916" y="1406256"/>
            <a:ext cx="5449634" cy="4452994"/>
          </a:xfrm>
          <a:prstGeom prst="rect">
            <a:avLst/>
          </a:prstGeom>
        </p:spPr>
      </p:pic>
      <p:sp>
        <p:nvSpPr>
          <p:cNvPr id="14" name="Oval 13"/>
          <p:cNvSpPr/>
          <p:nvPr/>
        </p:nvSpPr>
        <p:spPr>
          <a:xfrm>
            <a:off x="6980653" y="2723350"/>
            <a:ext cx="1541417" cy="2468881"/>
          </a:xfrm>
          <a:prstGeom prst="ellipse">
            <a:avLst/>
          </a:prstGeom>
          <a:noFill/>
          <a:ln w="571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itle 4">
            <a:extLst>
              <a:ext uri="{FF2B5EF4-FFF2-40B4-BE49-F238E27FC236}">
                <a16:creationId xmlns:a16="http://schemas.microsoft.com/office/drawing/2014/main" id="{3FD442DF-E447-D19F-BA60-48972F8EC2ED}"/>
              </a:ext>
            </a:extLst>
          </p:cNvPr>
          <p:cNvSpPr>
            <a:spLocks noGrp="1"/>
          </p:cNvSpPr>
          <p:nvPr>
            <p:ph type="title"/>
          </p:nvPr>
        </p:nvSpPr>
        <p:spPr/>
        <p:txBody>
          <a:bodyPr>
            <a:normAutofit fontScale="90000"/>
          </a:bodyPr>
          <a:lstStyle/>
          <a:p>
            <a:r>
              <a:rPr lang="en-GB" dirty="0"/>
              <a:t>Is effective in changing behaviours and improving immunization?</a:t>
            </a:r>
            <a:br>
              <a:rPr lang="en-GB" dirty="0"/>
            </a:br>
            <a:endParaRPr lang="en-GB" dirty="0"/>
          </a:p>
        </p:txBody>
      </p:sp>
      <p:sp>
        <p:nvSpPr>
          <p:cNvPr id="8" name="Content Placeholder 7">
            <a:extLst>
              <a:ext uri="{FF2B5EF4-FFF2-40B4-BE49-F238E27FC236}">
                <a16:creationId xmlns:a16="http://schemas.microsoft.com/office/drawing/2014/main" id="{71847C66-C06C-E5F8-82F4-0CBF3164D377}"/>
              </a:ext>
            </a:extLst>
          </p:cNvPr>
          <p:cNvSpPr>
            <a:spLocks noGrp="1"/>
          </p:cNvSpPr>
          <p:nvPr>
            <p:ph idx="1"/>
          </p:nvPr>
        </p:nvSpPr>
        <p:spPr>
          <a:xfrm>
            <a:off x="751840" y="1825625"/>
            <a:ext cx="1991360" cy="3772535"/>
          </a:xfrm>
        </p:spPr>
        <p:txBody>
          <a:bodyPr/>
          <a:lstStyle/>
          <a:p>
            <a:pPr>
              <a:lnSpc>
                <a:spcPct val="100000"/>
              </a:lnSpc>
            </a:pPr>
            <a:r>
              <a:rPr lang="en-GB" b="1" dirty="0">
                <a:solidFill>
                  <a:schemeClr val="bg2"/>
                </a:solidFill>
              </a:rPr>
              <a:t>All key hygiene behaviours improved – (primary outcomes)</a:t>
            </a:r>
          </a:p>
          <a:p>
            <a:endParaRPr lang="en-GB" b="1" dirty="0"/>
          </a:p>
        </p:txBody>
      </p:sp>
      <p:sp>
        <p:nvSpPr>
          <p:cNvPr id="19" name="Rounded Rectangle 4">
            <a:extLst>
              <a:ext uri="{FF2B5EF4-FFF2-40B4-BE49-F238E27FC236}">
                <a16:creationId xmlns:a16="http://schemas.microsoft.com/office/drawing/2014/main" id="{AABD23C7-0459-B4EF-BCF7-4B9412B66907}"/>
              </a:ext>
            </a:extLst>
          </p:cNvPr>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E</a:t>
            </a:r>
          </a:p>
        </p:txBody>
      </p:sp>
    </p:spTree>
    <p:extLst>
      <p:ext uri="{BB962C8B-B14F-4D97-AF65-F5344CB8AC3E}">
        <p14:creationId xmlns:p14="http://schemas.microsoft.com/office/powerpoint/2010/main" val="2782269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803275" y="6214433"/>
            <a:ext cx="10428164" cy="261610"/>
          </a:xfrm>
          <a:prstGeom prst="rect">
            <a:avLst/>
          </a:prstGeom>
        </p:spPr>
        <p:txBody>
          <a:bodyPr wrap="square">
            <a:spAutoFit/>
          </a:bodyPr>
          <a:lstStyle/>
          <a:p>
            <a:r>
              <a:rPr lang="en-GB" sz="1100" b="1" dirty="0">
                <a:solidFill>
                  <a:schemeClr val="bg2"/>
                </a:solidFill>
                <a:latin typeface="Quicksand" pitchFamily="2" charset="0"/>
              </a:rPr>
              <a:t>Source: </a:t>
            </a:r>
            <a:r>
              <a:rPr lang="en-GB" sz="1100" dirty="0">
                <a:solidFill>
                  <a:schemeClr val="bg2"/>
                </a:solidFill>
                <a:latin typeface="Quicksand" pitchFamily="2" charset="0"/>
              </a:rPr>
              <a:t>WaterAid/Gov - Baseline and </a:t>
            </a:r>
            <a:r>
              <a:rPr lang="en-GB" sz="1100" dirty="0" err="1">
                <a:solidFill>
                  <a:schemeClr val="bg2"/>
                </a:solidFill>
                <a:latin typeface="Quicksand" pitchFamily="2" charset="0"/>
              </a:rPr>
              <a:t>Endline</a:t>
            </a:r>
            <a:r>
              <a:rPr lang="en-GB" sz="1100" dirty="0">
                <a:solidFill>
                  <a:schemeClr val="bg2"/>
                </a:solidFill>
                <a:latin typeface="Quicksand" pitchFamily="2" charset="0"/>
              </a:rPr>
              <a:t>. Note: randomly selected mothers’ key hygiene behaviours were observed </a:t>
            </a:r>
          </a:p>
        </p:txBody>
      </p:sp>
      <p:sp>
        <p:nvSpPr>
          <p:cNvPr id="5" name="Title 4">
            <a:extLst>
              <a:ext uri="{FF2B5EF4-FFF2-40B4-BE49-F238E27FC236}">
                <a16:creationId xmlns:a16="http://schemas.microsoft.com/office/drawing/2014/main" id="{3FD442DF-E447-D19F-BA60-48972F8EC2ED}"/>
              </a:ext>
            </a:extLst>
          </p:cNvPr>
          <p:cNvSpPr>
            <a:spLocks noGrp="1"/>
          </p:cNvSpPr>
          <p:nvPr>
            <p:ph type="title"/>
          </p:nvPr>
        </p:nvSpPr>
        <p:spPr/>
        <p:txBody>
          <a:bodyPr>
            <a:normAutofit fontScale="90000"/>
          </a:bodyPr>
          <a:lstStyle/>
          <a:p>
            <a:r>
              <a:rPr lang="en-GB" dirty="0"/>
              <a:t>Is effective in changing behaviours and improving immunization?</a:t>
            </a:r>
            <a:br>
              <a:rPr lang="en-GB" dirty="0"/>
            </a:br>
            <a:endParaRPr lang="en-GB" dirty="0"/>
          </a:p>
        </p:txBody>
      </p:sp>
      <p:sp>
        <p:nvSpPr>
          <p:cNvPr id="8" name="Content Placeholder 7">
            <a:extLst>
              <a:ext uri="{FF2B5EF4-FFF2-40B4-BE49-F238E27FC236}">
                <a16:creationId xmlns:a16="http://schemas.microsoft.com/office/drawing/2014/main" id="{71847C66-C06C-E5F8-82F4-0CBF3164D377}"/>
              </a:ext>
            </a:extLst>
          </p:cNvPr>
          <p:cNvSpPr>
            <a:spLocks noGrp="1"/>
          </p:cNvSpPr>
          <p:nvPr>
            <p:ph idx="1"/>
          </p:nvPr>
        </p:nvSpPr>
        <p:spPr>
          <a:xfrm>
            <a:off x="751840" y="1825625"/>
            <a:ext cx="2124710" cy="3772535"/>
          </a:xfrm>
        </p:spPr>
        <p:txBody>
          <a:bodyPr/>
          <a:lstStyle/>
          <a:p>
            <a:pPr>
              <a:lnSpc>
                <a:spcPct val="100000"/>
              </a:lnSpc>
            </a:pPr>
            <a:r>
              <a:rPr lang="en-US" b="1" dirty="0" err="1">
                <a:solidFill>
                  <a:schemeClr val="bg2"/>
                </a:solidFill>
              </a:rPr>
              <a:t>Immunisation</a:t>
            </a:r>
            <a:r>
              <a:rPr lang="en-US" b="1" dirty="0">
                <a:solidFill>
                  <a:schemeClr val="bg2"/>
                </a:solidFill>
              </a:rPr>
              <a:t> coverage increased and drop-out reduced (secondary outcomes)</a:t>
            </a:r>
          </a:p>
          <a:p>
            <a:endParaRPr lang="en-GB" b="1" dirty="0"/>
          </a:p>
        </p:txBody>
      </p:sp>
      <p:sp>
        <p:nvSpPr>
          <p:cNvPr id="19" name="Rounded Rectangle 4">
            <a:extLst>
              <a:ext uri="{FF2B5EF4-FFF2-40B4-BE49-F238E27FC236}">
                <a16:creationId xmlns:a16="http://schemas.microsoft.com/office/drawing/2014/main" id="{AABD23C7-0459-B4EF-BCF7-4B9412B66907}"/>
              </a:ext>
            </a:extLst>
          </p:cNvPr>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E</a:t>
            </a:r>
          </a:p>
        </p:txBody>
      </p:sp>
      <p:pic>
        <p:nvPicPr>
          <p:cNvPr id="2" name="Picture 1">
            <a:extLst>
              <a:ext uri="{FF2B5EF4-FFF2-40B4-BE49-F238E27FC236}">
                <a16:creationId xmlns:a16="http://schemas.microsoft.com/office/drawing/2014/main" id="{C98ECDFB-E736-CBA7-54E3-DB93B97C0108}"/>
              </a:ext>
            </a:extLst>
          </p:cNvPr>
          <p:cNvPicPr>
            <a:picLocks noChangeAspect="1"/>
          </p:cNvPicPr>
          <p:nvPr/>
        </p:nvPicPr>
        <p:blipFill>
          <a:blip r:embed="rId2"/>
          <a:stretch>
            <a:fillRect/>
          </a:stretch>
        </p:blipFill>
        <p:spPr>
          <a:xfrm>
            <a:off x="3190875" y="1615870"/>
            <a:ext cx="6543675" cy="3996392"/>
          </a:xfrm>
          <a:prstGeom prst="rect">
            <a:avLst/>
          </a:prstGeom>
        </p:spPr>
      </p:pic>
      <p:sp>
        <p:nvSpPr>
          <p:cNvPr id="3" name="Oval 2">
            <a:extLst>
              <a:ext uri="{FF2B5EF4-FFF2-40B4-BE49-F238E27FC236}">
                <a16:creationId xmlns:a16="http://schemas.microsoft.com/office/drawing/2014/main" id="{231D917A-5220-1165-265C-213C2BECC619}"/>
              </a:ext>
            </a:extLst>
          </p:cNvPr>
          <p:cNvSpPr/>
          <p:nvPr/>
        </p:nvSpPr>
        <p:spPr>
          <a:xfrm>
            <a:off x="8648660" y="2316908"/>
            <a:ext cx="987415" cy="1506574"/>
          </a:xfrm>
          <a:prstGeom prst="ellipse">
            <a:avLst/>
          </a:prstGeom>
          <a:noFill/>
          <a:ln w="571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47704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D442DF-E447-D19F-BA60-48972F8EC2ED}"/>
              </a:ext>
            </a:extLst>
          </p:cNvPr>
          <p:cNvSpPr>
            <a:spLocks noGrp="1"/>
          </p:cNvSpPr>
          <p:nvPr>
            <p:ph type="title"/>
          </p:nvPr>
        </p:nvSpPr>
        <p:spPr/>
        <p:txBody>
          <a:bodyPr/>
          <a:lstStyle/>
          <a:p>
            <a:r>
              <a:rPr lang="en-GB" dirty="0"/>
              <a:t>Is Integration cost effective and enhance the capacity of promotors? </a:t>
            </a:r>
          </a:p>
        </p:txBody>
      </p:sp>
      <p:sp>
        <p:nvSpPr>
          <p:cNvPr id="6" name="Content Placeholder 5">
            <a:extLst>
              <a:ext uri="{FF2B5EF4-FFF2-40B4-BE49-F238E27FC236}">
                <a16:creationId xmlns:a16="http://schemas.microsoft.com/office/drawing/2014/main" id="{BF7E226B-99DA-68A0-AE6B-C2CC6798C468}"/>
              </a:ext>
            </a:extLst>
          </p:cNvPr>
          <p:cNvSpPr>
            <a:spLocks noGrp="1"/>
          </p:cNvSpPr>
          <p:nvPr>
            <p:ph idx="1"/>
          </p:nvPr>
        </p:nvSpPr>
        <p:spPr>
          <a:xfrm>
            <a:off x="751840" y="1825625"/>
            <a:ext cx="10297160" cy="3772535"/>
          </a:xfrm>
        </p:spPr>
        <p:txBody>
          <a:bodyPr/>
          <a:lstStyle/>
          <a:p>
            <a:r>
              <a:rPr lang="en-GB" b="1" dirty="0">
                <a:solidFill>
                  <a:schemeClr val="bg2"/>
                </a:solidFill>
              </a:rPr>
              <a:t>Capacity:</a:t>
            </a:r>
          </a:p>
          <a:p>
            <a:pPr marL="342900" indent="-342900">
              <a:buClr>
                <a:schemeClr val="bg2"/>
              </a:buClr>
              <a:buFont typeface="Arial" panose="020B0604020202020204" pitchFamily="34" charset="0"/>
              <a:buChar char="•"/>
            </a:pPr>
            <a:r>
              <a:rPr lang="en-GB" dirty="0"/>
              <a:t>FCHV’s self confidence in facilitating all the sessions (mean): </a:t>
            </a:r>
            <a:r>
              <a:rPr lang="en-GB" b="1" dirty="0">
                <a:solidFill>
                  <a:schemeClr val="bg2"/>
                </a:solidFill>
              </a:rPr>
              <a:t>84%  </a:t>
            </a:r>
          </a:p>
          <a:p>
            <a:pPr marL="342900" indent="-342900">
              <a:buClr>
                <a:schemeClr val="bg2"/>
              </a:buClr>
              <a:buFont typeface="Arial" panose="020B0604020202020204" pitchFamily="34" charset="0"/>
              <a:buChar char="•"/>
            </a:pPr>
            <a:r>
              <a:rPr lang="en-GB" dirty="0"/>
              <a:t>Self confidence among health workers: </a:t>
            </a:r>
            <a:r>
              <a:rPr lang="en-GB" b="1" dirty="0">
                <a:solidFill>
                  <a:schemeClr val="bg2"/>
                </a:solidFill>
              </a:rPr>
              <a:t>95% </a:t>
            </a:r>
          </a:p>
          <a:p>
            <a:endParaRPr lang="en-GB" dirty="0"/>
          </a:p>
        </p:txBody>
      </p:sp>
      <p:sp>
        <p:nvSpPr>
          <p:cNvPr id="19" name="Rounded Rectangle 4">
            <a:extLst>
              <a:ext uri="{FF2B5EF4-FFF2-40B4-BE49-F238E27FC236}">
                <a16:creationId xmlns:a16="http://schemas.microsoft.com/office/drawing/2014/main" id="{AABD23C7-0459-B4EF-BCF7-4B9412B66907}"/>
              </a:ext>
            </a:extLst>
          </p:cNvPr>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E</a:t>
            </a:r>
          </a:p>
        </p:txBody>
      </p:sp>
      <p:pic>
        <p:nvPicPr>
          <p:cNvPr id="7" name="Picture 6">
            <a:extLst>
              <a:ext uri="{FF2B5EF4-FFF2-40B4-BE49-F238E27FC236}">
                <a16:creationId xmlns:a16="http://schemas.microsoft.com/office/drawing/2014/main" id="{0511E0EF-C720-3FBD-806E-B2CCFEF19F1C}"/>
              </a:ext>
            </a:extLst>
          </p:cNvPr>
          <p:cNvPicPr/>
          <p:nvPr/>
        </p:nvPicPr>
        <p:blipFill rotWithShape="1">
          <a:blip r:embed="rId2" cstate="print">
            <a:extLst>
              <a:ext uri="{28A0092B-C50C-407E-A947-70E740481C1C}">
                <a14:useLocalDpi xmlns:a14="http://schemas.microsoft.com/office/drawing/2010/main" val="0"/>
              </a:ext>
            </a:extLst>
          </a:blip>
          <a:srcRect r="8265"/>
          <a:stretch/>
        </p:blipFill>
        <p:spPr bwMode="auto">
          <a:xfrm>
            <a:off x="6381404" y="3308350"/>
            <a:ext cx="2744703" cy="2168525"/>
          </a:xfrm>
          <a:prstGeom prst="rect">
            <a:avLst/>
          </a:prstGeom>
          <a:ln w="38100">
            <a:noFill/>
          </a:ln>
          <a:extLst>
            <a:ext uri="{53640926-AAD7-44D8-BBD7-CCE9431645EC}">
              <a14:shadowObscured xmlns:a14="http://schemas.microsoft.com/office/drawing/2010/main"/>
            </a:ext>
          </a:extLst>
        </p:spPr>
      </p:pic>
      <p:pic>
        <p:nvPicPr>
          <p:cNvPr id="9" name="Picture 8">
            <a:extLst>
              <a:ext uri="{FF2B5EF4-FFF2-40B4-BE49-F238E27FC236}">
                <a16:creationId xmlns:a16="http://schemas.microsoft.com/office/drawing/2014/main" id="{EDD73FA2-5CBA-D30A-BBAB-C0F7482F8C2B}"/>
              </a:ext>
            </a:extLst>
          </p:cNvPr>
          <p:cNvPicPr>
            <a:picLocks noChangeAspect="1"/>
          </p:cNvPicPr>
          <p:nvPr/>
        </p:nvPicPr>
        <p:blipFill>
          <a:blip r:embed="rId3"/>
          <a:stretch>
            <a:fillRect/>
          </a:stretch>
        </p:blipFill>
        <p:spPr>
          <a:xfrm>
            <a:off x="9201150" y="3308350"/>
            <a:ext cx="2891366" cy="2168525"/>
          </a:xfrm>
          <a:prstGeom prst="rect">
            <a:avLst/>
          </a:prstGeom>
        </p:spPr>
      </p:pic>
      <p:pic>
        <p:nvPicPr>
          <p:cNvPr id="10" name="Picture 9">
            <a:extLst>
              <a:ext uri="{FF2B5EF4-FFF2-40B4-BE49-F238E27FC236}">
                <a16:creationId xmlns:a16="http://schemas.microsoft.com/office/drawing/2014/main" id="{2811EC05-6B6E-E758-4F16-8671447493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3302153"/>
            <a:ext cx="3047469" cy="2174722"/>
          </a:xfrm>
          <a:prstGeom prst="rect">
            <a:avLst/>
          </a:prstGeom>
        </p:spPr>
      </p:pic>
      <p:pic>
        <p:nvPicPr>
          <p:cNvPr id="11" name="Picture 10">
            <a:extLst>
              <a:ext uri="{FF2B5EF4-FFF2-40B4-BE49-F238E27FC236}">
                <a16:creationId xmlns:a16="http://schemas.microsoft.com/office/drawing/2014/main" id="{D56B579D-261E-BD11-1ADE-0608EF79AFA1}"/>
              </a:ext>
            </a:extLst>
          </p:cNvPr>
          <p:cNvPicPr>
            <a:picLocks noChangeAspect="1"/>
          </p:cNvPicPr>
          <p:nvPr/>
        </p:nvPicPr>
        <p:blipFill>
          <a:blip r:embed="rId5"/>
          <a:stretch>
            <a:fillRect/>
          </a:stretch>
        </p:blipFill>
        <p:spPr>
          <a:xfrm>
            <a:off x="3198712" y="3308350"/>
            <a:ext cx="3107649" cy="2168525"/>
          </a:xfrm>
          <a:prstGeom prst="rect">
            <a:avLst/>
          </a:prstGeom>
        </p:spPr>
      </p:pic>
    </p:spTree>
    <p:extLst>
      <p:ext uri="{BB962C8B-B14F-4D97-AF65-F5344CB8AC3E}">
        <p14:creationId xmlns:p14="http://schemas.microsoft.com/office/powerpoint/2010/main" val="1115863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D442DF-E447-D19F-BA60-48972F8EC2ED}"/>
              </a:ext>
            </a:extLst>
          </p:cNvPr>
          <p:cNvSpPr>
            <a:spLocks noGrp="1"/>
          </p:cNvSpPr>
          <p:nvPr>
            <p:ph type="title"/>
          </p:nvPr>
        </p:nvSpPr>
        <p:spPr/>
        <p:txBody>
          <a:bodyPr/>
          <a:lstStyle/>
          <a:p>
            <a:r>
              <a:rPr lang="en-GB" dirty="0"/>
              <a:t>Is Integration cost effective and enhance the capacity of promotors? </a:t>
            </a:r>
          </a:p>
        </p:txBody>
      </p:sp>
      <p:sp>
        <p:nvSpPr>
          <p:cNvPr id="6" name="Content Placeholder 5">
            <a:extLst>
              <a:ext uri="{FF2B5EF4-FFF2-40B4-BE49-F238E27FC236}">
                <a16:creationId xmlns:a16="http://schemas.microsoft.com/office/drawing/2014/main" id="{BF7E226B-99DA-68A0-AE6B-C2CC6798C468}"/>
              </a:ext>
            </a:extLst>
          </p:cNvPr>
          <p:cNvSpPr>
            <a:spLocks noGrp="1"/>
          </p:cNvSpPr>
          <p:nvPr>
            <p:ph idx="1"/>
          </p:nvPr>
        </p:nvSpPr>
        <p:spPr>
          <a:xfrm>
            <a:off x="751840" y="1825625"/>
            <a:ext cx="4639310" cy="3772535"/>
          </a:xfrm>
        </p:spPr>
        <p:txBody>
          <a:bodyPr>
            <a:normAutofit/>
          </a:bodyPr>
          <a:lstStyle/>
          <a:p>
            <a:r>
              <a:rPr lang="en-US" b="1" dirty="0">
                <a:solidFill>
                  <a:schemeClr val="bg2"/>
                </a:solidFill>
              </a:rPr>
              <a:t>Cost associated for the integrated </a:t>
            </a:r>
            <a:r>
              <a:rPr lang="en-US" b="1" dirty="0" err="1">
                <a:solidFill>
                  <a:schemeClr val="bg2"/>
                </a:solidFill>
              </a:rPr>
              <a:t>programme</a:t>
            </a:r>
            <a:r>
              <a:rPr lang="en-US" b="1" dirty="0">
                <a:solidFill>
                  <a:schemeClr val="bg2"/>
                </a:solidFill>
              </a:rPr>
              <a:t>:</a:t>
            </a:r>
          </a:p>
          <a:p>
            <a:pPr marL="342900" indent="-257175">
              <a:buClr>
                <a:schemeClr val="bg2"/>
              </a:buClr>
              <a:buFont typeface="Arial" panose="020B0604020202020204" pitchFamily="34" charset="0"/>
              <a:buChar char="•"/>
            </a:pPr>
            <a:r>
              <a:rPr lang="en-GB" sz="2000" dirty="0"/>
              <a:t>US$ 44 for routine immunization (excluding system cost) </a:t>
            </a:r>
          </a:p>
          <a:p>
            <a:pPr marL="342900" indent="-257175">
              <a:buClr>
                <a:schemeClr val="bg2"/>
              </a:buClr>
              <a:buFont typeface="Arial" panose="020B0604020202020204" pitchFamily="34" charset="0"/>
              <a:buChar char="•"/>
            </a:pPr>
            <a:r>
              <a:rPr lang="en-GB" sz="2000" dirty="0"/>
              <a:t>~US$ 8 for hygiene integration (pilot phase)</a:t>
            </a:r>
          </a:p>
          <a:p>
            <a:pPr marL="342900" indent="-257175">
              <a:buClr>
                <a:schemeClr val="bg2"/>
              </a:buClr>
              <a:buFont typeface="Arial" panose="020B0604020202020204" pitchFamily="34" charset="0"/>
              <a:buChar char="•"/>
            </a:pPr>
            <a:r>
              <a:rPr lang="en-GB" sz="2000" dirty="0"/>
              <a:t>~US$ 4 for hygiene integration (transition phase)</a:t>
            </a:r>
          </a:p>
          <a:p>
            <a:pPr marL="342900" indent="-257175">
              <a:buClr>
                <a:schemeClr val="bg2"/>
              </a:buClr>
              <a:buFont typeface="Arial" panose="020B0604020202020204" pitchFamily="34" charset="0"/>
              <a:buChar char="•"/>
            </a:pPr>
            <a:r>
              <a:rPr lang="en-GB" sz="2000" b="1" dirty="0"/>
              <a:t>~US$ 1.75 for nationwide integration phase</a:t>
            </a:r>
          </a:p>
          <a:p>
            <a:endParaRPr lang="en-GB" dirty="0"/>
          </a:p>
        </p:txBody>
      </p:sp>
      <p:sp>
        <p:nvSpPr>
          <p:cNvPr id="19" name="Rounded Rectangle 4">
            <a:extLst>
              <a:ext uri="{FF2B5EF4-FFF2-40B4-BE49-F238E27FC236}">
                <a16:creationId xmlns:a16="http://schemas.microsoft.com/office/drawing/2014/main" id="{AABD23C7-0459-B4EF-BCF7-4B9412B66907}"/>
              </a:ext>
            </a:extLst>
          </p:cNvPr>
          <p:cNvSpPr/>
          <p:nvPr/>
        </p:nvSpPr>
        <p:spPr>
          <a:xfrm>
            <a:off x="0" y="1720666"/>
            <a:ext cx="616832" cy="966732"/>
          </a:xfrm>
          <a:prstGeom prst="rect">
            <a:avLst/>
          </a:prstGeom>
          <a:solidFill>
            <a:schemeClr val="bg2"/>
          </a:solidFill>
        </p:spPr>
        <p:style>
          <a:lnRef idx="0">
            <a:scrgbClr r="0" g="0" b="0"/>
          </a:lnRef>
          <a:fillRef idx="0">
            <a:scrgbClr r="0" g="0" b="0"/>
          </a:fillRef>
          <a:effectRef idx="0">
            <a:scrgbClr r="0" g="0" b="0"/>
          </a:effectRef>
          <a:fontRef idx="minor">
            <a:schemeClr val="lt1"/>
          </a:fontRef>
        </p:style>
        <p:txBody>
          <a:bodyPr spcFirstLastPara="0" vert="horz" wrap="square" lIns="185738" tIns="185738" rIns="185738" bIns="185738" numCol="1" spcCol="1270" anchor="ctr" anchorCtr="0">
            <a:noAutofit/>
          </a:bodyPr>
          <a:lstStyle/>
          <a:p>
            <a:pPr algn="ctr" defTabSz="2166938">
              <a:lnSpc>
                <a:spcPct val="90000"/>
              </a:lnSpc>
              <a:spcBef>
                <a:spcPct val="0"/>
              </a:spcBef>
              <a:spcAft>
                <a:spcPct val="35000"/>
              </a:spcAft>
            </a:pPr>
            <a:r>
              <a:rPr lang="en-GB" sz="4875" dirty="0"/>
              <a:t>E</a:t>
            </a:r>
          </a:p>
        </p:txBody>
      </p:sp>
      <p:pic>
        <p:nvPicPr>
          <p:cNvPr id="2" name="Picture 1">
            <a:extLst>
              <a:ext uri="{FF2B5EF4-FFF2-40B4-BE49-F238E27FC236}">
                <a16:creationId xmlns:a16="http://schemas.microsoft.com/office/drawing/2014/main" id="{EE060CB7-B2A5-32D4-80B0-5C6F2C4DECE1}"/>
              </a:ext>
            </a:extLst>
          </p:cNvPr>
          <p:cNvPicPr>
            <a:picLocks noChangeAspect="1"/>
          </p:cNvPicPr>
          <p:nvPr/>
        </p:nvPicPr>
        <p:blipFill>
          <a:blip r:embed="rId2"/>
          <a:stretch>
            <a:fillRect/>
          </a:stretch>
        </p:blipFill>
        <p:spPr>
          <a:xfrm>
            <a:off x="5671725" y="1872373"/>
            <a:ext cx="6378553" cy="3584209"/>
          </a:xfrm>
          <a:prstGeom prst="rect">
            <a:avLst/>
          </a:prstGeom>
        </p:spPr>
      </p:pic>
      <p:sp>
        <p:nvSpPr>
          <p:cNvPr id="3" name="Rectangle 2">
            <a:extLst>
              <a:ext uri="{FF2B5EF4-FFF2-40B4-BE49-F238E27FC236}">
                <a16:creationId xmlns:a16="http://schemas.microsoft.com/office/drawing/2014/main" id="{D6469E43-F057-58FF-4668-BC3370AD823F}"/>
              </a:ext>
            </a:extLst>
          </p:cNvPr>
          <p:cNvSpPr/>
          <p:nvPr/>
        </p:nvSpPr>
        <p:spPr>
          <a:xfrm>
            <a:off x="5619750" y="1790700"/>
            <a:ext cx="6448425" cy="133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DDB8814C-29DB-B8C9-D1B3-AF84C50B91E0}"/>
              </a:ext>
            </a:extLst>
          </p:cNvPr>
          <p:cNvSpPr/>
          <p:nvPr/>
        </p:nvSpPr>
        <p:spPr>
          <a:xfrm>
            <a:off x="5629275" y="1876425"/>
            <a:ext cx="142875" cy="36385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DE93EA8-79B8-0DBE-8743-F2AD034F18D3}"/>
              </a:ext>
            </a:extLst>
          </p:cNvPr>
          <p:cNvSpPr/>
          <p:nvPr/>
        </p:nvSpPr>
        <p:spPr>
          <a:xfrm>
            <a:off x="11925300" y="1743075"/>
            <a:ext cx="266700" cy="3771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39CA3AB-E489-C51C-E847-178E165EA8F0}"/>
              </a:ext>
            </a:extLst>
          </p:cNvPr>
          <p:cNvSpPr/>
          <p:nvPr/>
        </p:nvSpPr>
        <p:spPr>
          <a:xfrm>
            <a:off x="10287000" y="5095875"/>
            <a:ext cx="1543050" cy="5143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1243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5E5A-E5A2-FB00-1A93-7B1BBE0BBE4F}"/>
              </a:ext>
            </a:extLst>
          </p:cNvPr>
          <p:cNvSpPr>
            <a:spLocks noGrp="1"/>
          </p:cNvSpPr>
          <p:nvPr>
            <p:ph type="title"/>
          </p:nvPr>
        </p:nvSpPr>
        <p:spPr>
          <a:xfrm>
            <a:off x="751840" y="365125"/>
            <a:ext cx="11440159" cy="1325563"/>
          </a:xfrm>
        </p:spPr>
        <p:txBody>
          <a:bodyPr>
            <a:normAutofit fontScale="90000"/>
          </a:bodyPr>
          <a:lstStyle/>
          <a:p>
            <a:r>
              <a:rPr lang="en-GB" sz="3600" dirty="0"/>
              <a:t>Government policy decision to retain the programme in four districts and scale-up nationwide 2018 </a:t>
            </a:r>
            <a:br>
              <a:rPr lang="en-GB" dirty="0"/>
            </a:br>
            <a:endParaRPr lang="en-GB" dirty="0"/>
          </a:p>
        </p:txBody>
      </p:sp>
      <p:sp>
        <p:nvSpPr>
          <p:cNvPr id="8" name="Arrow: Right 7">
            <a:extLst>
              <a:ext uri="{FF2B5EF4-FFF2-40B4-BE49-F238E27FC236}">
                <a16:creationId xmlns:a16="http://schemas.microsoft.com/office/drawing/2014/main" id="{A6379EFE-0B3A-9551-3C30-54511CF36DFF}"/>
              </a:ext>
            </a:extLst>
          </p:cNvPr>
          <p:cNvSpPr/>
          <p:nvPr/>
        </p:nvSpPr>
        <p:spPr>
          <a:xfrm>
            <a:off x="3404873" y="1636725"/>
            <a:ext cx="6125028" cy="1944914"/>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latin typeface="Quicksand" pitchFamily="2" charset="0"/>
              </a:rPr>
              <a:t>Retention: 4 districts, 35,000 mothers each year since 2017 to 2019. National launching June 2020</a:t>
            </a:r>
          </a:p>
        </p:txBody>
      </p:sp>
      <p:sp>
        <p:nvSpPr>
          <p:cNvPr id="9" name="Oval 8">
            <a:extLst>
              <a:ext uri="{FF2B5EF4-FFF2-40B4-BE49-F238E27FC236}">
                <a16:creationId xmlns:a16="http://schemas.microsoft.com/office/drawing/2014/main" id="{99ABC354-BB35-63EA-FBDE-186665246649}"/>
              </a:ext>
            </a:extLst>
          </p:cNvPr>
          <p:cNvSpPr/>
          <p:nvPr/>
        </p:nvSpPr>
        <p:spPr>
          <a:xfrm>
            <a:off x="9952067" y="1571774"/>
            <a:ext cx="1971451" cy="1857226"/>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latin typeface="Quicksand" pitchFamily="2" charset="0"/>
              </a:rPr>
              <a:t>Nationwide: 650,000 mothers / guardians     </a:t>
            </a:r>
          </a:p>
        </p:txBody>
      </p:sp>
      <p:sp>
        <p:nvSpPr>
          <p:cNvPr id="10" name="Oval 9">
            <a:extLst>
              <a:ext uri="{FF2B5EF4-FFF2-40B4-BE49-F238E27FC236}">
                <a16:creationId xmlns:a16="http://schemas.microsoft.com/office/drawing/2014/main" id="{DE839DD2-6EDD-FDA9-24AC-B717A8486D92}"/>
              </a:ext>
            </a:extLst>
          </p:cNvPr>
          <p:cNvSpPr/>
          <p:nvPr/>
        </p:nvSpPr>
        <p:spPr>
          <a:xfrm>
            <a:off x="295275" y="1524000"/>
            <a:ext cx="2180966" cy="207506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latin typeface="Quicksand" pitchFamily="2" charset="0"/>
              </a:rPr>
              <a:t>Pilot: 4 districts, </a:t>
            </a:r>
          </a:p>
          <a:p>
            <a:pPr algn="ctr"/>
            <a:r>
              <a:rPr lang="en-GB" b="1" dirty="0">
                <a:latin typeface="Quicksand" pitchFamily="2" charset="0"/>
              </a:rPr>
              <a:t>35,0000</a:t>
            </a:r>
          </a:p>
          <a:p>
            <a:pPr algn="ctr"/>
            <a:r>
              <a:rPr lang="en-GB" b="1" dirty="0">
                <a:latin typeface="Quicksand" pitchFamily="2" charset="0"/>
              </a:rPr>
              <a:t>mothers + learnings</a:t>
            </a:r>
          </a:p>
        </p:txBody>
      </p:sp>
      <p:sp>
        <p:nvSpPr>
          <p:cNvPr id="11" name="TextBox 10">
            <a:extLst>
              <a:ext uri="{FF2B5EF4-FFF2-40B4-BE49-F238E27FC236}">
                <a16:creationId xmlns:a16="http://schemas.microsoft.com/office/drawing/2014/main" id="{21DFCA4B-173C-D3CA-8668-562110262384}"/>
              </a:ext>
            </a:extLst>
          </p:cNvPr>
          <p:cNvSpPr txBox="1"/>
          <p:nvPr/>
        </p:nvSpPr>
        <p:spPr>
          <a:xfrm>
            <a:off x="4264443" y="1669268"/>
            <a:ext cx="3365702" cy="400110"/>
          </a:xfrm>
          <a:prstGeom prst="rect">
            <a:avLst/>
          </a:prstGeom>
          <a:noFill/>
        </p:spPr>
        <p:txBody>
          <a:bodyPr wrap="square" rtlCol="0">
            <a:spAutoFit/>
          </a:bodyPr>
          <a:lstStyle/>
          <a:p>
            <a:pPr algn="ctr"/>
            <a:r>
              <a:rPr lang="en-GB" sz="2000" b="1" dirty="0">
                <a:solidFill>
                  <a:schemeClr val="accent3"/>
                </a:solidFill>
                <a:latin typeface="Quicksand" pitchFamily="2" charset="0"/>
              </a:rPr>
              <a:t>3 years (2017-2019)</a:t>
            </a:r>
          </a:p>
        </p:txBody>
      </p:sp>
      <p:sp>
        <p:nvSpPr>
          <p:cNvPr id="12" name="TextBox 11">
            <a:extLst>
              <a:ext uri="{FF2B5EF4-FFF2-40B4-BE49-F238E27FC236}">
                <a16:creationId xmlns:a16="http://schemas.microsoft.com/office/drawing/2014/main" id="{D98CCC24-E2A4-C915-C878-CC8B2527F186}"/>
              </a:ext>
            </a:extLst>
          </p:cNvPr>
          <p:cNvSpPr txBox="1"/>
          <p:nvPr/>
        </p:nvSpPr>
        <p:spPr>
          <a:xfrm>
            <a:off x="467255" y="3564950"/>
            <a:ext cx="1804290" cy="584775"/>
          </a:xfrm>
          <a:prstGeom prst="rect">
            <a:avLst/>
          </a:prstGeom>
          <a:noFill/>
        </p:spPr>
        <p:txBody>
          <a:bodyPr wrap="square" rtlCol="0">
            <a:spAutoFit/>
          </a:bodyPr>
          <a:lstStyle/>
          <a:p>
            <a:pPr algn="ctr"/>
            <a:r>
              <a:rPr lang="en-GB" sz="1600" b="1" dirty="0">
                <a:solidFill>
                  <a:schemeClr val="accent1"/>
                </a:solidFill>
                <a:latin typeface="Quicksand" pitchFamily="2" charset="0"/>
              </a:rPr>
              <a:t>2 years</a:t>
            </a:r>
          </a:p>
          <a:p>
            <a:pPr algn="ctr"/>
            <a:r>
              <a:rPr lang="en-GB" sz="1600" b="1" dirty="0">
                <a:solidFill>
                  <a:schemeClr val="accent1"/>
                </a:solidFill>
                <a:latin typeface="Quicksand" pitchFamily="2" charset="0"/>
              </a:rPr>
              <a:t>(2015-2017)</a:t>
            </a:r>
          </a:p>
        </p:txBody>
      </p:sp>
      <p:sp>
        <p:nvSpPr>
          <p:cNvPr id="13" name="TextBox 12">
            <a:extLst>
              <a:ext uri="{FF2B5EF4-FFF2-40B4-BE49-F238E27FC236}">
                <a16:creationId xmlns:a16="http://schemas.microsoft.com/office/drawing/2014/main" id="{40F0B542-4DF1-FEE6-DDCA-645690A0D92C}"/>
              </a:ext>
            </a:extLst>
          </p:cNvPr>
          <p:cNvSpPr txBox="1"/>
          <p:nvPr/>
        </p:nvSpPr>
        <p:spPr>
          <a:xfrm>
            <a:off x="9666235" y="3429000"/>
            <a:ext cx="2394858" cy="584775"/>
          </a:xfrm>
          <a:prstGeom prst="rect">
            <a:avLst/>
          </a:prstGeom>
          <a:noFill/>
        </p:spPr>
        <p:txBody>
          <a:bodyPr wrap="square" rtlCol="0">
            <a:spAutoFit/>
          </a:bodyPr>
          <a:lstStyle/>
          <a:p>
            <a:pPr algn="ctr"/>
            <a:r>
              <a:rPr lang="en-GB" sz="1600" b="1" dirty="0">
                <a:solidFill>
                  <a:schemeClr val="accent2"/>
                </a:solidFill>
                <a:latin typeface="Quicksand" pitchFamily="2" charset="0"/>
              </a:rPr>
              <a:t>National Launch  </a:t>
            </a:r>
          </a:p>
          <a:p>
            <a:pPr algn="ctr"/>
            <a:r>
              <a:rPr lang="en-GB" sz="1600" b="1" dirty="0">
                <a:solidFill>
                  <a:schemeClr val="accent2"/>
                </a:solidFill>
                <a:latin typeface="Quicksand" pitchFamily="2" charset="0"/>
              </a:rPr>
              <a:t>(June 2020)</a:t>
            </a:r>
          </a:p>
        </p:txBody>
      </p:sp>
      <p:pic>
        <p:nvPicPr>
          <p:cNvPr id="17" name="Picture 16">
            <a:extLst>
              <a:ext uri="{FF2B5EF4-FFF2-40B4-BE49-F238E27FC236}">
                <a16:creationId xmlns:a16="http://schemas.microsoft.com/office/drawing/2014/main" id="{9771500B-41D0-7069-B34F-2B154A2D4E6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041" b="19187"/>
          <a:stretch/>
        </p:blipFill>
        <p:spPr>
          <a:xfrm>
            <a:off x="2930760" y="4568524"/>
            <a:ext cx="3350435" cy="1776714"/>
          </a:xfrm>
          <a:prstGeom prst="rect">
            <a:avLst/>
          </a:prstGeom>
        </p:spPr>
      </p:pic>
      <p:pic>
        <p:nvPicPr>
          <p:cNvPr id="19" name="Picture 18">
            <a:extLst>
              <a:ext uri="{FF2B5EF4-FFF2-40B4-BE49-F238E27FC236}">
                <a16:creationId xmlns:a16="http://schemas.microsoft.com/office/drawing/2014/main" id="{1F055690-EF19-D7B5-81E6-C993622790E1}"/>
              </a:ext>
            </a:extLst>
          </p:cNvPr>
          <p:cNvPicPr>
            <a:picLocks noChangeAspect="1"/>
          </p:cNvPicPr>
          <p:nvPr/>
        </p:nvPicPr>
        <p:blipFill>
          <a:blip r:embed="rId3"/>
          <a:stretch>
            <a:fillRect/>
          </a:stretch>
        </p:blipFill>
        <p:spPr>
          <a:xfrm>
            <a:off x="6381366" y="4568524"/>
            <a:ext cx="2665071" cy="1776714"/>
          </a:xfrm>
          <a:prstGeom prst="rect">
            <a:avLst/>
          </a:prstGeom>
        </p:spPr>
      </p:pic>
      <p:sp>
        <p:nvSpPr>
          <p:cNvPr id="20" name="Rectangle 19">
            <a:extLst>
              <a:ext uri="{FF2B5EF4-FFF2-40B4-BE49-F238E27FC236}">
                <a16:creationId xmlns:a16="http://schemas.microsoft.com/office/drawing/2014/main" id="{98EB6CD8-613F-0C49-5729-22EBE750DFC6}"/>
              </a:ext>
            </a:extLst>
          </p:cNvPr>
          <p:cNvSpPr/>
          <p:nvPr/>
        </p:nvSpPr>
        <p:spPr>
          <a:xfrm>
            <a:off x="3420644" y="3244334"/>
            <a:ext cx="5825488" cy="369332"/>
          </a:xfrm>
          <a:prstGeom prst="rect">
            <a:avLst/>
          </a:prstGeom>
        </p:spPr>
        <p:txBody>
          <a:bodyPr wrap="square">
            <a:spAutoFit/>
          </a:bodyPr>
          <a:lstStyle/>
          <a:p>
            <a:r>
              <a:rPr lang="en-US" b="1" dirty="0">
                <a:solidFill>
                  <a:schemeClr val="accent2"/>
                </a:solidFill>
                <a:latin typeface="Quicksand" pitchFamily="2" charset="0"/>
                <a:cs typeface="Times New Roman" panose="02020603050405020304" pitchFamily="18" charset="0"/>
              </a:rPr>
              <a:t>Official decision was made on Dec 2018 </a:t>
            </a:r>
            <a:endParaRPr lang="en-GB" b="1" dirty="0">
              <a:solidFill>
                <a:schemeClr val="accent2"/>
              </a:solidFill>
              <a:latin typeface="Quicksand" pitchFamily="2" charset="0"/>
            </a:endParaRPr>
          </a:p>
        </p:txBody>
      </p:sp>
    </p:spTree>
    <p:extLst>
      <p:ext uri="{BB962C8B-B14F-4D97-AF65-F5344CB8AC3E}">
        <p14:creationId xmlns:p14="http://schemas.microsoft.com/office/powerpoint/2010/main" val="20477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FAE13E4-25CF-9CA3-1884-276BD9186B10}"/>
              </a:ext>
            </a:extLst>
          </p:cNvPr>
          <p:cNvSpPr>
            <a:spLocks noGrp="1"/>
          </p:cNvSpPr>
          <p:nvPr>
            <p:ph type="title"/>
          </p:nvPr>
        </p:nvSpPr>
        <p:spPr/>
        <p:txBody>
          <a:bodyPr>
            <a:normAutofit fontScale="90000"/>
          </a:bodyPr>
          <a:lstStyle/>
          <a:p>
            <a:r>
              <a:rPr lang="en-GB" dirty="0"/>
              <a:t>Strength and lessons from </a:t>
            </a:r>
            <a:br>
              <a:rPr lang="en-GB" dirty="0"/>
            </a:br>
            <a:r>
              <a:rPr lang="en-GB" dirty="0"/>
              <a:t>pilot initiative to scale </a:t>
            </a:r>
            <a:br>
              <a:rPr lang="en-GB" dirty="0"/>
            </a:br>
            <a:endParaRPr lang="en-GB" dirty="0"/>
          </a:p>
        </p:txBody>
      </p:sp>
      <p:sp>
        <p:nvSpPr>
          <p:cNvPr id="3" name="Content Placeholder 2"/>
          <p:cNvSpPr>
            <a:spLocks noGrp="1"/>
          </p:cNvSpPr>
          <p:nvPr>
            <p:ph idx="1"/>
          </p:nvPr>
        </p:nvSpPr>
        <p:spPr>
          <a:xfrm>
            <a:off x="803274" y="1535289"/>
            <a:ext cx="6568369" cy="4989689"/>
          </a:xfrm>
        </p:spPr>
        <p:txBody>
          <a:bodyPr>
            <a:normAutofit/>
          </a:bodyPr>
          <a:lstStyle/>
          <a:p>
            <a:pPr>
              <a:lnSpc>
                <a:spcPct val="100000"/>
              </a:lnSpc>
            </a:pPr>
            <a:r>
              <a:rPr lang="en-GB" b="1" dirty="0"/>
              <a:t>Lessons: </a:t>
            </a:r>
          </a:p>
          <a:p>
            <a:pPr marL="539750" indent="-352425">
              <a:lnSpc>
                <a:spcPct val="100000"/>
              </a:lnSpc>
              <a:buClr>
                <a:schemeClr val="bg2"/>
              </a:buClr>
              <a:buFont typeface="Arial" panose="020B0604020202020204" pitchFamily="34" charset="0"/>
              <a:buChar char="•"/>
            </a:pPr>
            <a:r>
              <a:rPr lang="en-GB" dirty="0"/>
              <a:t>Immunisation: unique opportunity for </a:t>
            </a:r>
            <a:br>
              <a:rPr lang="en-GB" dirty="0"/>
            </a:br>
            <a:r>
              <a:rPr lang="en-GB" dirty="0"/>
              <a:t>hygiene integration</a:t>
            </a:r>
          </a:p>
          <a:p>
            <a:pPr marL="539750" indent="-352425">
              <a:lnSpc>
                <a:spcPct val="100000"/>
              </a:lnSpc>
              <a:buClr>
                <a:schemeClr val="bg2"/>
              </a:buClr>
              <a:buFont typeface="Arial" panose="020B0604020202020204" pitchFamily="34" charset="0"/>
              <a:buChar char="•"/>
            </a:pPr>
            <a:r>
              <a:rPr lang="en-GB" dirty="0"/>
              <a:t>Hygiene integration strengthen health system: improves behaviour, immunization coverage, reduce drop-out and </a:t>
            </a:r>
            <a:br>
              <a:rPr lang="en-GB" dirty="0"/>
            </a:br>
            <a:r>
              <a:rPr lang="en-GB" dirty="0"/>
              <a:t>vaccine wastage </a:t>
            </a:r>
          </a:p>
          <a:p>
            <a:pPr marL="539750" indent="-352425">
              <a:lnSpc>
                <a:spcPct val="100000"/>
              </a:lnSpc>
              <a:buClr>
                <a:schemeClr val="bg2"/>
              </a:buClr>
              <a:buFont typeface="Arial" panose="020B0604020202020204" pitchFamily="34" charset="0"/>
              <a:buChar char="•"/>
            </a:pPr>
            <a:r>
              <a:rPr lang="en-GB" dirty="0"/>
              <a:t>Additional cost per child: US$ 8 (in pilot), transition to scale (US$4)  and scale-up US$1.75</a:t>
            </a:r>
          </a:p>
          <a:p>
            <a:pPr marL="539750" indent="-352425">
              <a:lnSpc>
                <a:spcPct val="100000"/>
              </a:lnSpc>
              <a:buClr>
                <a:schemeClr val="bg2"/>
              </a:buClr>
              <a:buFont typeface="Arial" panose="020B0604020202020204" pitchFamily="34" charset="0"/>
              <a:buChar char="•"/>
            </a:pPr>
            <a:r>
              <a:rPr lang="en-GB" dirty="0"/>
              <a:t>Integration at national scale is possible </a:t>
            </a:r>
            <a:br>
              <a:rPr lang="en-GB" dirty="0"/>
            </a:br>
            <a:r>
              <a:rPr lang="en-GB" dirty="0"/>
              <a:t>and feasible</a:t>
            </a:r>
          </a:p>
          <a:p>
            <a:endParaRPr lang="en-GB" dirty="0"/>
          </a:p>
        </p:txBody>
      </p:sp>
      <p:sp>
        <p:nvSpPr>
          <p:cNvPr id="13" name="Oval 12">
            <a:extLst>
              <a:ext uri="{FF2B5EF4-FFF2-40B4-BE49-F238E27FC236}">
                <a16:creationId xmlns:a16="http://schemas.microsoft.com/office/drawing/2014/main" id="{C1D2DF88-2461-E605-76D4-A5EA385F890C}"/>
              </a:ext>
            </a:extLst>
          </p:cNvPr>
          <p:cNvSpPr/>
          <p:nvPr/>
        </p:nvSpPr>
        <p:spPr>
          <a:xfrm>
            <a:off x="8489244" y="200377"/>
            <a:ext cx="3296355" cy="31496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EC1AC03-7200-4294-589D-612DB0DE55B9}"/>
              </a:ext>
            </a:extLst>
          </p:cNvPr>
          <p:cNvSpPr/>
          <p:nvPr/>
        </p:nvSpPr>
        <p:spPr>
          <a:xfrm>
            <a:off x="7845778" y="3521604"/>
            <a:ext cx="2419896" cy="2335741"/>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534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ADDB5-9D13-01C9-81E6-582322F121B5}"/>
              </a:ext>
            </a:extLst>
          </p:cNvPr>
          <p:cNvSpPr>
            <a:spLocks noGrp="1"/>
          </p:cNvSpPr>
          <p:nvPr>
            <p:ph type="title"/>
          </p:nvPr>
        </p:nvSpPr>
        <p:spPr/>
        <p:txBody>
          <a:bodyPr>
            <a:normAutofit fontScale="90000"/>
          </a:bodyPr>
          <a:lstStyle/>
          <a:p>
            <a:r>
              <a:rPr lang="en-GB" dirty="0"/>
              <a:t>Strength for success and sustainability </a:t>
            </a:r>
            <a:br>
              <a:rPr lang="en-GB" dirty="0"/>
            </a:br>
            <a:r>
              <a:rPr lang="en-GB" dirty="0"/>
              <a:t>at scale: </a:t>
            </a:r>
            <a:br>
              <a:rPr lang="en-GB" dirty="0"/>
            </a:br>
            <a:endParaRPr lang="en-GB" dirty="0"/>
          </a:p>
        </p:txBody>
      </p:sp>
      <p:sp>
        <p:nvSpPr>
          <p:cNvPr id="3" name="Content Placeholder 2"/>
          <p:cNvSpPr>
            <a:spLocks noGrp="1"/>
          </p:cNvSpPr>
          <p:nvPr>
            <p:ph idx="1"/>
          </p:nvPr>
        </p:nvSpPr>
        <p:spPr>
          <a:xfrm>
            <a:off x="751840" y="1399823"/>
            <a:ext cx="10703150" cy="4459110"/>
          </a:xfrm>
        </p:spPr>
        <p:txBody>
          <a:bodyPr>
            <a:normAutofit fontScale="92500"/>
          </a:bodyPr>
          <a:lstStyle/>
          <a:p>
            <a:pPr marL="539750" indent="-352425">
              <a:lnSpc>
                <a:spcPct val="110000"/>
              </a:lnSpc>
              <a:buClr>
                <a:schemeClr val="bg2"/>
              </a:buClr>
              <a:buFont typeface="Arial" panose="020B0604020202020204" pitchFamily="34" charset="0"/>
              <a:buChar char="•"/>
            </a:pPr>
            <a:r>
              <a:rPr lang="en-GB" dirty="0"/>
              <a:t>Full government ownership (MoH). Government led process, WA as technical support to test innovation with planned transition for scale up</a:t>
            </a:r>
          </a:p>
          <a:p>
            <a:pPr marL="539750" indent="-352425">
              <a:lnSpc>
                <a:spcPct val="110000"/>
              </a:lnSpc>
              <a:buClr>
                <a:schemeClr val="bg2"/>
              </a:buClr>
              <a:buFont typeface="Arial" panose="020B0604020202020204" pitchFamily="34" charset="0"/>
              <a:buChar char="•"/>
            </a:pPr>
            <a:r>
              <a:rPr lang="en-GB" dirty="0"/>
              <a:t>Implemented through the sustained routine mechanism </a:t>
            </a:r>
          </a:p>
          <a:p>
            <a:pPr marL="539750" indent="-352425">
              <a:lnSpc>
                <a:spcPct val="110000"/>
              </a:lnSpc>
              <a:buClr>
                <a:schemeClr val="bg2"/>
              </a:buClr>
              <a:buFont typeface="Arial" panose="020B0604020202020204" pitchFamily="34" charset="0"/>
              <a:buChar char="•"/>
            </a:pPr>
            <a:r>
              <a:rPr lang="en-GB" dirty="0"/>
              <a:t>Focused to strengthen health system and change on behaviour using rather than raising awareness </a:t>
            </a:r>
          </a:p>
          <a:p>
            <a:pPr marL="539750" indent="-352425">
              <a:lnSpc>
                <a:spcPct val="110000"/>
              </a:lnSpc>
              <a:buClr>
                <a:schemeClr val="bg2"/>
              </a:buClr>
              <a:buFont typeface="Arial" panose="020B0604020202020204" pitchFamily="34" charset="0"/>
              <a:buChar char="•"/>
            </a:pPr>
            <a:r>
              <a:rPr lang="en-GB" dirty="0"/>
              <a:t>Used behaviour centric approaches and creative process to design and implement novel intervention and build health worker’s capacity to implement at scale. </a:t>
            </a:r>
          </a:p>
          <a:p>
            <a:pPr marL="539750" indent="-352425">
              <a:lnSpc>
                <a:spcPct val="110000"/>
              </a:lnSpc>
              <a:buClr>
                <a:schemeClr val="bg2"/>
              </a:buClr>
              <a:buFont typeface="Arial" panose="020B0604020202020204" pitchFamily="34" charset="0"/>
              <a:buChar char="•"/>
            </a:pPr>
            <a:r>
              <a:rPr lang="en-GB" dirty="0"/>
              <a:t>Intervention has high level of reach / compliance and strong supervision</a:t>
            </a:r>
          </a:p>
          <a:p>
            <a:pPr marL="539750" indent="-352425">
              <a:lnSpc>
                <a:spcPct val="110000"/>
              </a:lnSpc>
              <a:buClr>
                <a:schemeClr val="bg2"/>
              </a:buClr>
              <a:buFont typeface="Arial" panose="020B0604020202020204" pitchFamily="34" charset="0"/>
              <a:buChar char="•"/>
            </a:pPr>
            <a:r>
              <a:rPr lang="en-GB" dirty="0"/>
              <a:t>Emotional and attractive hygiene intervention package</a:t>
            </a:r>
          </a:p>
          <a:p>
            <a:pPr marL="539750" indent="-352425">
              <a:lnSpc>
                <a:spcPct val="110000"/>
              </a:lnSpc>
              <a:buClr>
                <a:schemeClr val="bg2"/>
              </a:buClr>
              <a:buFont typeface="Arial" panose="020B0604020202020204" pitchFamily="34" charset="0"/>
              <a:buChar char="•"/>
            </a:pPr>
            <a:r>
              <a:rPr lang="en-GB" dirty="0"/>
              <a:t>Support from multiple partners: Gov, WaterAid, USAID, and UN Orgs</a:t>
            </a:r>
          </a:p>
        </p:txBody>
      </p:sp>
    </p:spTree>
    <p:extLst>
      <p:ext uri="{BB962C8B-B14F-4D97-AF65-F5344CB8AC3E}">
        <p14:creationId xmlns:p14="http://schemas.microsoft.com/office/powerpoint/2010/main" val="88525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D:\Drive D\HPP\Photos\IMG_8575.JPG">
            <a:extLst>
              <a:ext uri="{FF2B5EF4-FFF2-40B4-BE49-F238E27FC236}">
                <a16:creationId xmlns:a16="http://schemas.microsoft.com/office/drawing/2014/main" id="{C5790C7B-CE4C-4AEC-98F0-88597EC051A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0" y="-1453662"/>
            <a:ext cx="12240170" cy="9180127"/>
          </a:xfrm>
          <a:prstGeom prst="rect">
            <a:avLst/>
          </a:prstGeom>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19BC825-F2BE-42CE-81DD-64C300FE000D}"/>
              </a:ext>
            </a:extLst>
          </p:cNvPr>
          <p:cNvSpPr txBox="1"/>
          <p:nvPr/>
        </p:nvSpPr>
        <p:spPr>
          <a:xfrm>
            <a:off x="7080739" y="3868615"/>
            <a:ext cx="5194498" cy="2677656"/>
          </a:xfrm>
          <a:prstGeom prst="rect">
            <a:avLst/>
          </a:prstGeom>
          <a:solidFill>
            <a:schemeClr val="accent1"/>
          </a:solidFill>
        </p:spPr>
        <p:txBody>
          <a:bodyPr wrap="square">
            <a:spAutoFit/>
          </a:bodyPr>
          <a:lstStyle/>
          <a:p>
            <a:r>
              <a:rPr lang="en-GB" sz="2800" dirty="0">
                <a:solidFill>
                  <a:schemeClr val="bg1"/>
                </a:solidFill>
                <a:latin typeface="Quicksand"/>
              </a:rPr>
              <a:t>Donor funding for enteric vaccines such as rotavirus, cholera and typhoid should urge for mandatory hygiene integration and country should use as opportunity </a:t>
            </a:r>
          </a:p>
        </p:txBody>
      </p:sp>
    </p:spTree>
    <p:extLst>
      <p:ext uri="{BB962C8B-B14F-4D97-AF65-F5344CB8AC3E}">
        <p14:creationId xmlns:p14="http://schemas.microsoft.com/office/powerpoint/2010/main" val="322713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111534" y="12980"/>
            <a:ext cx="5309928" cy="916658"/>
          </a:xfrm>
          <a:prstGeom prst="rect">
            <a:avLst/>
          </a:prstGeom>
        </p:spPr>
        <p:txBody>
          <a:bodyPr vert="horz" rtlCol="0" anchor="ctr">
            <a:normAutofit fontScale="975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US" b="0" dirty="0">
                <a:solidFill>
                  <a:schemeClr val="bg2"/>
                </a:solidFill>
                <a:effectLst/>
                <a:latin typeface="Quicksand" pitchFamily="2" charset="0"/>
              </a:rPr>
              <a:t>Acknowledgement</a:t>
            </a:r>
          </a:p>
        </p:txBody>
      </p:sp>
      <p:pic>
        <p:nvPicPr>
          <p:cNvPr id="8" name="Picture 7" descr="nepal_logo"/>
          <p:cNvPicPr/>
          <p:nvPr/>
        </p:nvPicPr>
        <p:blipFill>
          <a:blip r:embed="rId2" cstate="print">
            <a:clrChange>
              <a:clrFrom>
                <a:srgbClr val="FFFFFF"/>
              </a:clrFrom>
              <a:clrTo>
                <a:srgbClr val="FFFFFF">
                  <a:alpha val="0"/>
                </a:srgbClr>
              </a:clrTo>
            </a:clrChange>
          </a:blip>
          <a:srcRect/>
          <a:stretch>
            <a:fillRect/>
          </a:stretch>
        </p:blipFill>
        <p:spPr bwMode="auto">
          <a:xfrm>
            <a:off x="3544228" y="1028617"/>
            <a:ext cx="1540455" cy="1399073"/>
          </a:xfrm>
          <a:prstGeom prst="rect">
            <a:avLst/>
          </a:prstGeom>
          <a:noFill/>
          <a:ln w="9525">
            <a:noFill/>
            <a:miter lim="800000"/>
            <a:headEnd/>
            <a:tailEnd/>
          </a:ln>
        </p:spPr>
      </p:pic>
      <p:pic>
        <p:nvPicPr>
          <p:cNvPr id="9" name="Picture 8" descr="1.jpg"/>
          <p:cNvPicPr/>
          <p:nvPr/>
        </p:nvPicPr>
        <p:blipFill rotWithShape="1">
          <a:blip r:embed="rId3" cstate="print"/>
          <a:srcRect l="44205" r="43068" b="12241"/>
          <a:stretch/>
        </p:blipFill>
        <p:spPr>
          <a:xfrm>
            <a:off x="6695286" y="872187"/>
            <a:ext cx="1424109" cy="1399073"/>
          </a:xfrm>
          <a:prstGeom prst="rect">
            <a:avLst/>
          </a:prstGeom>
        </p:spPr>
      </p:pic>
      <p:pic>
        <p:nvPicPr>
          <p:cNvPr id="3" name="Picture 2">
            <a:extLst>
              <a:ext uri="{FF2B5EF4-FFF2-40B4-BE49-F238E27FC236}">
                <a16:creationId xmlns:a16="http://schemas.microsoft.com/office/drawing/2014/main" id="{C4C52198-C38F-4D98-AA37-3B526A9DF854}"/>
              </a:ext>
            </a:extLst>
          </p:cNvPr>
          <p:cNvPicPr>
            <a:picLocks noChangeAspect="1"/>
          </p:cNvPicPr>
          <p:nvPr/>
        </p:nvPicPr>
        <p:blipFill rotWithShape="1">
          <a:blip r:embed="rId4">
            <a:extLst>
              <a:ext uri="{28A0092B-C50C-407E-A947-70E740481C1C}">
                <a14:useLocalDpi xmlns:a14="http://schemas.microsoft.com/office/drawing/2010/main" val="0"/>
              </a:ext>
            </a:extLst>
          </a:blip>
          <a:srcRect t="10023"/>
          <a:stretch/>
        </p:blipFill>
        <p:spPr>
          <a:xfrm>
            <a:off x="1" y="4191379"/>
            <a:ext cx="3111534" cy="2665286"/>
          </a:xfrm>
          <a:prstGeom prst="rect">
            <a:avLst/>
          </a:prstGeom>
        </p:spPr>
      </p:pic>
      <p:pic>
        <p:nvPicPr>
          <p:cNvPr id="2050" name="F7E3A109-15BC-4C33-89E3-4844528187BD" descr="IMG_8254.JPG">
            <a:extLst>
              <a:ext uri="{FF2B5EF4-FFF2-40B4-BE49-F238E27FC236}">
                <a16:creationId xmlns:a16="http://schemas.microsoft.com/office/drawing/2014/main" id="{EF3E25E8-7E59-4B11-8260-C8488A02C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21461" y="0"/>
            <a:ext cx="3751384"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1C33A09E-32CE-4775-A0FE-D24B33860191" descr="IMG_6904.JPG">
            <a:extLst>
              <a:ext uri="{FF2B5EF4-FFF2-40B4-BE49-F238E27FC236}">
                <a16:creationId xmlns:a16="http://schemas.microsoft.com/office/drawing/2014/main" id="{CDB50357-82BA-4CEE-B144-5427CD81384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7035"/>
          <a:stretch/>
        </p:blipFill>
        <p:spPr bwMode="auto">
          <a:xfrm>
            <a:off x="-1" y="0"/>
            <a:ext cx="3111535" cy="419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989008F7-2A3E-4D28-ACAA-967E60C8C9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75380" y="1080869"/>
            <a:ext cx="659061" cy="1499713"/>
          </a:xfrm>
          <a:prstGeom prst="rect">
            <a:avLst/>
          </a:prstGeom>
        </p:spPr>
      </p:pic>
      <p:pic>
        <p:nvPicPr>
          <p:cNvPr id="2052" name="1BA4BD8D-9D5E-4BC3-A788-EB86BC956CBE" descr="IMG_8256.JPG">
            <a:extLst>
              <a:ext uri="{FF2B5EF4-FFF2-40B4-BE49-F238E27FC236}">
                <a16:creationId xmlns:a16="http://schemas.microsoft.com/office/drawing/2014/main" id="{3DB0F739-678D-4DFD-B412-3132B54481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21461" y="3228339"/>
            <a:ext cx="3821122" cy="3629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25E1D21-0D90-43EF-8920-99146509DBB9}"/>
              </a:ext>
            </a:extLst>
          </p:cNvPr>
          <p:cNvSpPr txBox="1"/>
          <p:nvPr/>
        </p:nvSpPr>
        <p:spPr>
          <a:xfrm>
            <a:off x="3457143" y="2836613"/>
            <a:ext cx="4740629" cy="3170099"/>
          </a:xfrm>
          <a:prstGeom prst="rect">
            <a:avLst/>
          </a:prstGeom>
          <a:noFill/>
        </p:spPr>
        <p:txBody>
          <a:bodyPr wrap="square" rtlCol="0">
            <a:spAutoFit/>
          </a:bodyPr>
          <a:lstStyle/>
          <a:p>
            <a:r>
              <a:rPr lang="en-GB" sz="2400" b="1" dirty="0">
                <a:solidFill>
                  <a:schemeClr val="bg2"/>
                </a:solidFill>
                <a:latin typeface="Quicksand"/>
              </a:rPr>
              <a:t>For more information visit: </a:t>
            </a:r>
            <a:r>
              <a:rPr lang="en-GB" sz="2000" dirty="0">
                <a:solidFill>
                  <a:schemeClr val="bg2"/>
                </a:solidFill>
                <a:latin typeface="Quicksand"/>
                <a:hlinkClick r:id="rId9">
                  <a:extLst>
                    <a:ext uri="{A12FA001-AC4F-418D-AE19-62706E023703}">
                      <ahyp:hlinkClr xmlns:ahyp="http://schemas.microsoft.com/office/drawing/2018/hyperlinkcolor" val="tx"/>
                    </a:ext>
                  </a:extLst>
                </a:hlinkClick>
              </a:rPr>
              <a:t>https://washmatters.wateraid.org/hygiene-promotion-through-immunisation</a:t>
            </a:r>
            <a:r>
              <a:rPr lang="en-GB" sz="2000" dirty="0">
                <a:solidFill>
                  <a:schemeClr val="bg2"/>
                </a:solidFill>
                <a:latin typeface="Quicksand"/>
              </a:rPr>
              <a:t> </a:t>
            </a:r>
          </a:p>
          <a:p>
            <a:endParaRPr lang="en-GB" sz="2400" dirty="0">
              <a:solidFill>
                <a:schemeClr val="bg2"/>
              </a:solidFill>
              <a:latin typeface="Quicksand"/>
            </a:endParaRPr>
          </a:p>
          <a:p>
            <a:r>
              <a:rPr lang="en-GB" sz="2400" b="1" dirty="0">
                <a:solidFill>
                  <a:schemeClr val="bg2"/>
                </a:solidFill>
                <a:latin typeface="Quicksand"/>
              </a:rPr>
              <a:t>Contact: </a:t>
            </a:r>
          </a:p>
          <a:p>
            <a:r>
              <a:rPr lang="en-GB" sz="2400" dirty="0">
                <a:solidFill>
                  <a:schemeClr val="bg2"/>
                </a:solidFill>
                <a:latin typeface="Quicksand"/>
              </a:rPr>
              <a:t>Dr Om Prasad Gautam, WaterAid</a:t>
            </a:r>
          </a:p>
          <a:p>
            <a:r>
              <a:rPr lang="pl-PL" sz="1600" dirty="0">
                <a:solidFill>
                  <a:schemeClr val="bg2"/>
                </a:solidFill>
                <a:latin typeface="Quicksand"/>
                <a:hlinkClick r:id="rId10">
                  <a:extLst>
                    <a:ext uri="{A12FA001-AC4F-418D-AE19-62706E023703}">
                      <ahyp:hlinkClr xmlns:ahyp="http://schemas.microsoft.com/office/drawing/2018/hyperlinkcolor" val="tx"/>
                    </a:ext>
                  </a:extLst>
                </a:hlinkClick>
              </a:rPr>
              <a:t>omprasadgautam@wateraid.org</a:t>
            </a:r>
            <a:r>
              <a:rPr lang="en-GB" sz="1600" dirty="0">
                <a:solidFill>
                  <a:schemeClr val="bg2"/>
                </a:solidFill>
                <a:latin typeface="Quicksand"/>
              </a:rPr>
              <a:t>  </a:t>
            </a:r>
          </a:p>
          <a:p>
            <a:endParaRPr lang="en-GB" sz="2400" dirty="0">
              <a:solidFill>
                <a:schemeClr val="bg2"/>
              </a:solidFill>
              <a:latin typeface="Quicksand"/>
            </a:endParaRPr>
          </a:p>
        </p:txBody>
      </p:sp>
    </p:spTree>
    <p:extLst>
      <p:ext uri="{BB962C8B-B14F-4D97-AF65-F5344CB8AC3E}">
        <p14:creationId xmlns:p14="http://schemas.microsoft.com/office/powerpoint/2010/main" val="144185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GB" dirty="0"/>
              <a:t>Cutting out the Buzzwords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406931" y="3571552"/>
            <a:ext cx="7034432" cy="1127847"/>
          </a:xfrm>
        </p:spPr>
        <p:txBody>
          <a:bodyPr/>
          <a:lstStyle/>
          <a:p>
            <a:r>
              <a:rPr lang="en-US" dirty="0"/>
              <a:t>Working out how we reach more people</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GB" noProof="0" dirty="0"/>
              <a:t>Esther Shaylor - UNICEF</a:t>
            </a:r>
          </a:p>
          <a:p>
            <a:endParaRPr lang="en-GB" dirty="0"/>
          </a:p>
        </p:txBody>
      </p:sp>
      <p:pic>
        <p:nvPicPr>
          <p:cNvPr id="2" name="Picture 1">
            <a:extLst>
              <a:ext uri="{FF2B5EF4-FFF2-40B4-BE49-F238E27FC236}">
                <a16:creationId xmlns:a16="http://schemas.microsoft.com/office/drawing/2014/main" id="{F1604B62-BB0A-12CE-31ED-5BF9A944BC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8399" y="4877883"/>
            <a:ext cx="1645920" cy="1645920"/>
          </a:xfrm>
          <a:prstGeom prst="rect">
            <a:avLst/>
          </a:prstGeom>
        </p:spPr>
      </p:pic>
    </p:spTree>
    <p:extLst>
      <p:ext uri="{BB962C8B-B14F-4D97-AF65-F5344CB8AC3E}">
        <p14:creationId xmlns:p14="http://schemas.microsoft.com/office/powerpoint/2010/main" val="1686543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C888F2-6AA3-4F39-970F-9E15DAD591F4}"/>
              </a:ext>
            </a:extLst>
          </p:cNvPr>
          <p:cNvSpPr>
            <a:spLocks noGrp="1"/>
          </p:cNvSpPr>
          <p:nvPr>
            <p:ph type="title"/>
          </p:nvPr>
        </p:nvSpPr>
        <p:spPr>
          <a:xfrm>
            <a:off x="5021506" y="3217966"/>
            <a:ext cx="4805996" cy="1297115"/>
          </a:xfrm>
        </p:spPr>
        <p:txBody>
          <a:bodyPr vert="horz" lIns="91440" tIns="45720" rIns="91440" bIns="45720" rtlCol="0" anchor="t">
            <a:normAutofit/>
          </a:bodyPr>
          <a:lstStyle/>
          <a:p>
            <a:r>
              <a:rPr lang="en-US" sz="4000" kern="1200" dirty="0">
                <a:solidFill>
                  <a:schemeClr val="accent1"/>
                </a:solidFill>
                <a:latin typeface="+mj-lt"/>
                <a:ea typeface="+mj-ea"/>
                <a:cs typeface="+mj-cs"/>
              </a:rPr>
              <a:t>Buzz words?</a:t>
            </a:r>
          </a:p>
        </p:txBody>
      </p:sp>
      <p:pic>
        <p:nvPicPr>
          <p:cNvPr id="11" name="Graphic 10" descr="Bee">
            <a:extLst>
              <a:ext uri="{FF2B5EF4-FFF2-40B4-BE49-F238E27FC236}">
                <a16:creationId xmlns:a16="http://schemas.microsoft.com/office/drawing/2014/main" id="{E78166D7-2742-FA25-B225-E813E34342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25352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39F1DE93-F969-455E-B10C-30C112A9BA53}"/>
              </a:ext>
            </a:extLst>
          </p:cNvPr>
          <p:cNvSpPr>
            <a:spLocks noGrp="1"/>
          </p:cNvSpPr>
          <p:nvPr>
            <p:ph idx="1"/>
          </p:nvPr>
        </p:nvSpPr>
        <p:spPr>
          <a:xfrm>
            <a:off x="839787" y="1810854"/>
            <a:ext cx="5486399" cy="4332288"/>
          </a:xfrm>
        </p:spPr>
        <p:txBody>
          <a:bodyPr>
            <a:noAutofit/>
          </a:bodyPr>
          <a:lstStyle/>
          <a:p>
            <a:pPr>
              <a:lnSpc>
                <a:spcPct val="100000"/>
              </a:lnSpc>
              <a:spcBef>
                <a:spcPts val="0"/>
              </a:spcBef>
              <a:spcAft>
                <a:spcPts val="1200"/>
              </a:spcAft>
            </a:pPr>
            <a:r>
              <a:rPr lang="en-US" sz="2000"/>
              <a:t>The </a:t>
            </a:r>
            <a:r>
              <a:rPr lang="en-US" sz="2000" b="1">
                <a:solidFill>
                  <a:srgbClr val="00AEEF"/>
                </a:solidFill>
              </a:rPr>
              <a:t>identification, development and scaling </a:t>
            </a:r>
            <a:r>
              <a:rPr lang="en-US" sz="2000"/>
              <a:t>of new and innovative products that accelerate results for children and young people</a:t>
            </a:r>
          </a:p>
          <a:p>
            <a:pPr>
              <a:lnSpc>
                <a:spcPct val="100000"/>
              </a:lnSpc>
              <a:spcBef>
                <a:spcPts val="0"/>
              </a:spcBef>
              <a:spcAft>
                <a:spcPts val="1200"/>
              </a:spcAft>
            </a:pPr>
            <a:r>
              <a:rPr lang="en-US" sz="2000"/>
              <a:t>Working with and connecting:</a:t>
            </a:r>
          </a:p>
          <a:p>
            <a:pPr lvl="1">
              <a:lnSpc>
                <a:spcPct val="100000"/>
              </a:lnSpc>
              <a:spcBef>
                <a:spcPts val="0"/>
              </a:spcBef>
              <a:spcAft>
                <a:spcPts val="1200"/>
              </a:spcAft>
            </a:pPr>
            <a:r>
              <a:rPr lang="en-US" sz="2000"/>
              <a:t>field partners and programmatic experts to </a:t>
            </a:r>
            <a:r>
              <a:rPr lang="en-US" sz="2000" b="1">
                <a:solidFill>
                  <a:srgbClr val="00AEEF"/>
                </a:solidFill>
              </a:rPr>
              <a:t>identify the need</a:t>
            </a:r>
          </a:p>
          <a:p>
            <a:pPr lvl="1">
              <a:lnSpc>
                <a:spcPct val="100000"/>
              </a:lnSpc>
              <a:spcBef>
                <a:spcPts val="0"/>
              </a:spcBef>
              <a:spcAft>
                <a:spcPts val="1200"/>
              </a:spcAft>
            </a:pPr>
            <a:r>
              <a:rPr lang="en-US" sz="2000"/>
              <a:t>industry to </a:t>
            </a:r>
            <a:r>
              <a:rPr lang="en-US" sz="2000" b="1">
                <a:solidFill>
                  <a:srgbClr val="00AEEF"/>
                </a:solidFill>
              </a:rPr>
              <a:t>develop products </a:t>
            </a:r>
            <a:r>
              <a:rPr lang="en-US" sz="2000"/>
              <a:t>that meet that need</a:t>
            </a:r>
          </a:p>
          <a:p>
            <a:pPr lvl="1">
              <a:lnSpc>
                <a:spcPct val="100000"/>
              </a:lnSpc>
              <a:spcBef>
                <a:spcPts val="0"/>
              </a:spcBef>
              <a:spcAft>
                <a:spcPts val="1200"/>
              </a:spcAft>
            </a:pPr>
            <a:r>
              <a:rPr lang="en-US" sz="2000"/>
              <a:t>programming partners and donors to bring new </a:t>
            </a:r>
            <a:r>
              <a:rPr lang="en-US" sz="2000" b="1">
                <a:solidFill>
                  <a:srgbClr val="00AEEF"/>
                </a:solidFill>
              </a:rPr>
              <a:t>products to scale.</a:t>
            </a:r>
            <a:endParaRPr lang="en-US" sz="2000"/>
          </a:p>
        </p:txBody>
      </p:sp>
      <p:sp>
        <p:nvSpPr>
          <p:cNvPr id="8" name="Title 7">
            <a:extLst>
              <a:ext uri="{FF2B5EF4-FFF2-40B4-BE49-F238E27FC236}">
                <a16:creationId xmlns:a16="http://schemas.microsoft.com/office/drawing/2014/main" id="{8501FFF8-90F5-450F-A97B-9C3D5F82D589}"/>
              </a:ext>
            </a:extLst>
          </p:cNvPr>
          <p:cNvSpPr>
            <a:spLocks noGrp="1"/>
          </p:cNvSpPr>
          <p:nvPr>
            <p:ph type="title"/>
          </p:nvPr>
        </p:nvSpPr>
        <p:spPr>
          <a:xfrm>
            <a:off x="845849" y="371768"/>
            <a:ext cx="5859752" cy="1325563"/>
          </a:xfrm>
        </p:spPr>
        <p:txBody>
          <a:bodyPr/>
          <a:lstStyle/>
          <a:p>
            <a:r>
              <a:rPr lang="en-US" b="0" dirty="0">
                <a:cs typeface="Arial" panose="020B0604020202020204" pitchFamily="34" charset="0"/>
              </a:rPr>
              <a:t>What is Product Innovation?</a:t>
            </a:r>
            <a:endParaRPr lang="en-US" b="0" dirty="0"/>
          </a:p>
        </p:txBody>
      </p:sp>
      <p:pic>
        <p:nvPicPr>
          <p:cNvPr id="3" name="Picture 2" descr="A picture containing ground, outdoor, person&#10;&#10;Description automatically generated">
            <a:extLst>
              <a:ext uri="{FF2B5EF4-FFF2-40B4-BE49-F238E27FC236}">
                <a16:creationId xmlns:a16="http://schemas.microsoft.com/office/drawing/2014/main" id="{B7260D2F-CCA3-4750-974E-4C98D789CD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6705" y="3532"/>
            <a:ext cx="5486399" cy="6858000"/>
          </a:xfrm>
          <a:prstGeom prst="rect">
            <a:avLst/>
          </a:prstGeom>
        </p:spPr>
      </p:pic>
    </p:spTree>
    <p:extLst>
      <p:ext uri="{BB962C8B-B14F-4D97-AF65-F5344CB8AC3E}">
        <p14:creationId xmlns:p14="http://schemas.microsoft.com/office/powerpoint/2010/main" val="3777709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8D077A49-19F9-4EB8-AAE6-9292FEA87966}"/>
              </a:ext>
            </a:extLst>
          </p:cNvPr>
          <p:cNvSpPr>
            <a:spLocks noGrp="1"/>
          </p:cNvSpPr>
          <p:nvPr>
            <p:ph type="body" sz="half" idx="2"/>
          </p:nvPr>
        </p:nvSpPr>
        <p:spPr>
          <a:xfrm>
            <a:off x="849024" y="1446696"/>
            <a:ext cx="10512425" cy="2547123"/>
          </a:xfrm>
        </p:spPr>
        <p:txBody>
          <a:bodyPr vert="horz" lIns="91440" tIns="45720" rIns="91440" bIns="45720" rtlCol="0" anchor="t">
            <a:noAutofit/>
          </a:bodyPr>
          <a:lstStyle/>
          <a:p>
            <a:r>
              <a:rPr lang="en" sz="1600" dirty="0">
                <a:latin typeface="Arial"/>
                <a:cs typeface="Arial"/>
              </a:rPr>
              <a:t>UNICEF aims to facilitate access and drive demand for fit for purpose and value for money supplies for children in UNICEF’s result areas.</a:t>
            </a:r>
          </a:p>
        </p:txBody>
      </p:sp>
      <p:sp>
        <p:nvSpPr>
          <p:cNvPr id="31" name="Title 30">
            <a:extLst>
              <a:ext uri="{FF2B5EF4-FFF2-40B4-BE49-F238E27FC236}">
                <a16:creationId xmlns:a16="http://schemas.microsoft.com/office/drawing/2014/main" id="{D87D00F4-CF81-41A7-BA81-1FEA6960C957}"/>
              </a:ext>
            </a:extLst>
          </p:cNvPr>
          <p:cNvSpPr>
            <a:spLocks noGrp="1"/>
          </p:cNvSpPr>
          <p:nvPr>
            <p:ph type="title"/>
          </p:nvPr>
        </p:nvSpPr>
        <p:spPr>
          <a:xfrm>
            <a:off x="849024" y="418361"/>
            <a:ext cx="10515600" cy="1325563"/>
          </a:xfrm>
        </p:spPr>
        <p:txBody>
          <a:bodyPr/>
          <a:lstStyle/>
          <a:p>
            <a:r>
              <a:rPr lang="en-US">
                <a:solidFill>
                  <a:srgbClr val="00B0F0"/>
                </a:solidFill>
                <a:latin typeface="Arial"/>
                <a:cs typeface="Arial"/>
              </a:rPr>
              <a:t>Product Innovation ecosystem</a:t>
            </a:r>
            <a:endParaRPr lang="en-US"/>
          </a:p>
        </p:txBody>
      </p:sp>
      <p:graphicFrame>
        <p:nvGraphicFramePr>
          <p:cNvPr id="2" name="Diagram 1">
            <a:extLst>
              <a:ext uri="{FF2B5EF4-FFF2-40B4-BE49-F238E27FC236}">
                <a16:creationId xmlns:a16="http://schemas.microsoft.com/office/drawing/2014/main" id="{89DF2706-611F-4D31-9756-6A01EC6ECDDF}"/>
              </a:ext>
            </a:extLst>
          </p:cNvPr>
          <p:cNvGraphicFramePr/>
          <p:nvPr/>
        </p:nvGraphicFramePr>
        <p:xfrm>
          <a:off x="1811495" y="1236255"/>
          <a:ext cx="8584307" cy="2418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122B0D6B-6355-4ABC-983B-DC50F90A448D}"/>
              </a:ext>
            </a:extLst>
          </p:cNvPr>
          <p:cNvSpPr/>
          <p:nvPr/>
        </p:nvSpPr>
        <p:spPr>
          <a:xfrm>
            <a:off x="4735147" y="3083512"/>
            <a:ext cx="3135101" cy="430887"/>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en" sz="1100" dirty="0">
                <a:solidFill>
                  <a:schemeClr val="tx1">
                    <a:lumMod val="65000"/>
                    <a:lumOff val="35000"/>
                  </a:schemeClr>
                </a:solidFill>
                <a:latin typeface="Arial"/>
                <a:cs typeface="Arial"/>
                <a:sym typeface="Calibri"/>
              </a:rPr>
              <a:t>While UNICEF drives </a:t>
            </a:r>
            <a:r>
              <a:rPr lang="en" sz="1100" dirty="0">
                <a:solidFill>
                  <a:schemeClr val="tx1">
                    <a:lumMod val="65000"/>
                    <a:lumOff val="35000"/>
                  </a:schemeClr>
                </a:solidFill>
                <a:latin typeface="Arial"/>
                <a:ea typeface="+mn-lt"/>
                <a:cs typeface="Arial"/>
                <a:sym typeface="Calibri"/>
              </a:rPr>
              <a:t>and encourages</a:t>
            </a:r>
            <a:r>
              <a:rPr lang="en" sz="1100" dirty="0">
                <a:latin typeface="Arial"/>
                <a:ea typeface="+mn-lt"/>
                <a:cs typeface="+mn-lt"/>
                <a:sym typeface="Calibri"/>
              </a:rPr>
              <a:t> </a:t>
            </a:r>
            <a:r>
              <a:rPr lang="en" sz="1100" dirty="0">
                <a:solidFill>
                  <a:schemeClr val="tx1">
                    <a:lumMod val="65000"/>
                    <a:lumOff val="35000"/>
                  </a:schemeClr>
                </a:solidFill>
                <a:latin typeface="Arial"/>
                <a:cs typeface="Arial"/>
                <a:sym typeface="Calibri"/>
              </a:rPr>
              <a:t>R&amp;D, this is undertaken by the private sector. </a:t>
            </a:r>
            <a:endParaRPr lang="en-US" sz="1100" dirty="0">
              <a:solidFill>
                <a:schemeClr val="tx1">
                  <a:lumMod val="65000"/>
                  <a:lumOff val="35000"/>
                </a:schemeClr>
              </a:solidFill>
              <a:latin typeface="Arial"/>
              <a:cs typeface="Calibri" panose="020F0502020204030204"/>
            </a:endParaRPr>
          </a:p>
        </p:txBody>
      </p:sp>
      <p:sp>
        <p:nvSpPr>
          <p:cNvPr id="7" name="Isosceles Triangle 6">
            <a:extLst>
              <a:ext uri="{FF2B5EF4-FFF2-40B4-BE49-F238E27FC236}">
                <a16:creationId xmlns:a16="http://schemas.microsoft.com/office/drawing/2014/main" id="{F02AB214-CA7A-4C5B-94AE-F67BF8FC49C6}"/>
              </a:ext>
            </a:extLst>
          </p:cNvPr>
          <p:cNvSpPr/>
          <p:nvPr/>
        </p:nvSpPr>
        <p:spPr>
          <a:xfrm rot="10800000">
            <a:off x="6171722" y="2826856"/>
            <a:ext cx="240181" cy="207018"/>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7" name="TextBox 56">
            <a:extLst>
              <a:ext uri="{FF2B5EF4-FFF2-40B4-BE49-F238E27FC236}">
                <a16:creationId xmlns:a16="http://schemas.microsoft.com/office/drawing/2014/main" id="{047CF8B4-2F15-4AD6-95A8-A93EFFA1B421}"/>
              </a:ext>
            </a:extLst>
          </p:cNvPr>
          <p:cNvSpPr txBox="1"/>
          <p:nvPr/>
        </p:nvSpPr>
        <p:spPr>
          <a:xfrm>
            <a:off x="4572000" y="3548243"/>
            <a:ext cx="521317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algn="ctr" defTabSz="914377">
              <a:defRPr/>
            </a:pPr>
            <a:r>
              <a:rPr lang="en-US" sz="1100" dirty="0">
                <a:solidFill>
                  <a:schemeClr val="tx1">
                    <a:lumMod val="65000"/>
                    <a:lumOff val="35000"/>
                  </a:schemeClr>
                </a:solidFill>
                <a:latin typeface="Arial"/>
                <a:cs typeface="Arial"/>
              </a:rPr>
              <a:t>Going directly to scale when products exist</a:t>
            </a:r>
          </a:p>
        </p:txBody>
      </p:sp>
      <p:cxnSp>
        <p:nvCxnSpPr>
          <p:cNvPr id="8" name="Straight Connector 7">
            <a:extLst>
              <a:ext uri="{FF2B5EF4-FFF2-40B4-BE49-F238E27FC236}">
                <a16:creationId xmlns:a16="http://schemas.microsoft.com/office/drawing/2014/main" id="{0FC13CD6-3828-490E-BE02-1F17C8513366}"/>
              </a:ext>
            </a:extLst>
          </p:cNvPr>
          <p:cNvCxnSpPr>
            <a:cxnSpLocks/>
          </p:cNvCxnSpPr>
          <p:nvPr/>
        </p:nvCxnSpPr>
        <p:spPr>
          <a:xfrm>
            <a:off x="4572000" y="2892172"/>
            <a:ext cx="0" cy="665653"/>
          </a:xfrm>
          <a:prstGeom prst="line">
            <a:avLst/>
          </a:prstGeom>
          <a:ln w="38100">
            <a:solidFill>
              <a:srgbClr val="D8D1CA"/>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6FAAAD7-78A8-40B7-9829-ED69DFB817BC}"/>
              </a:ext>
            </a:extLst>
          </p:cNvPr>
          <p:cNvCxnSpPr/>
          <p:nvPr/>
        </p:nvCxnSpPr>
        <p:spPr>
          <a:xfrm>
            <a:off x="4554414" y="3557825"/>
            <a:ext cx="5230761" cy="0"/>
          </a:xfrm>
          <a:prstGeom prst="line">
            <a:avLst/>
          </a:prstGeom>
          <a:ln w="38100">
            <a:solidFill>
              <a:srgbClr val="D8D1CA"/>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577BD64-4C10-486C-A9CC-D1133C4981D0}"/>
              </a:ext>
            </a:extLst>
          </p:cNvPr>
          <p:cNvCxnSpPr>
            <a:cxnSpLocks/>
          </p:cNvCxnSpPr>
          <p:nvPr/>
        </p:nvCxnSpPr>
        <p:spPr>
          <a:xfrm flipV="1">
            <a:off x="9785175" y="3122639"/>
            <a:ext cx="0" cy="435186"/>
          </a:xfrm>
          <a:prstGeom prst="straightConnector1">
            <a:avLst/>
          </a:prstGeom>
          <a:ln w="38100">
            <a:solidFill>
              <a:srgbClr val="D8D1CA"/>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E6D3208-1839-42C4-89B9-D0D71EFB4B6F}"/>
              </a:ext>
            </a:extLst>
          </p:cNvPr>
          <p:cNvSpPr/>
          <p:nvPr/>
        </p:nvSpPr>
        <p:spPr>
          <a:xfrm>
            <a:off x="1084863" y="3391996"/>
            <a:ext cx="10654079" cy="3400931"/>
          </a:xfrm>
          <a:prstGeom prst="rect">
            <a:avLst/>
          </a:prstGeom>
        </p:spPr>
        <p:txBody>
          <a:bodyPr wrap="square">
            <a:spAutoFit/>
          </a:bodyPr>
          <a:lstStyle/>
          <a:p>
            <a:pPr>
              <a:spcAft>
                <a:spcPts val="600"/>
              </a:spcAft>
            </a:pPr>
            <a:r>
              <a:rPr lang="en-US" sz="1200" u="sng" dirty="0">
                <a:latin typeface="Quicksand" pitchFamily="2" charset="0"/>
              </a:rPr>
              <a:t>Need</a:t>
            </a:r>
          </a:p>
          <a:p>
            <a:pPr marL="342891" indent="-342891">
              <a:spcAft>
                <a:spcPts val="600"/>
              </a:spcAft>
              <a:buFont typeface="Arial" panose="020B0604020202020204" pitchFamily="34" charset="0"/>
              <a:buChar char="•"/>
            </a:pPr>
            <a:r>
              <a:rPr lang="en-US" sz="1200" dirty="0">
                <a:latin typeface="Quicksand" pitchFamily="2" charset="0"/>
              </a:rPr>
              <a:t>An problem with an existing product or the lack of one has been identified</a:t>
            </a:r>
          </a:p>
          <a:p>
            <a:pPr marL="342891" indent="-342891">
              <a:spcAft>
                <a:spcPts val="600"/>
              </a:spcAft>
              <a:buFont typeface="Arial" panose="020B0604020202020204" pitchFamily="34" charset="0"/>
              <a:buChar char="•"/>
            </a:pPr>
            <a:r>
              <a:rPr lang="en-US" sz="1200" dirty="0">
                <a:latin typeface="Quicksand" pitchFamily="2" charset="0"/>
              </a:rPr>
              <a:t>A thorough process of Exploration is undertaken to research the need and understand the role of UNICEF</a:t>
            </a:r>
            <a:endParaRPr lang="en-US" sz="1200" u="sng" dirty="0">
              <a:latin typeface="Quicksand" pitchFamily="2" charset="0"/>
            </a:endParaRPr>
          </a:p>
          <a:p>
            <a:pPr>
              <a:spcAft>
                <a:spcPts val="600"/>
              </a:spcAft>
            </a:pPr>
            <a:r>
              <a:rPr lang="en-US" sz="1200" u="sng" dirty="0">
                <a:latin typeface="Quicksand" pitchFamily="2" charset="0"/>
              </a:rPr>
              <a:t>Demand</a:t>
            </a:r>
          </a:p>
          <a:p>
            <a:pPr marL="342891" indent="-342891">
              <a:spcAft>
                <a:spcPts val="600"/>
              </a:spcAft>
              <a:buFont typeface="Arial" panose="020B0604020202020204" pitchFamily="34" charset="0"/>
              <a:buChar char="•"/>
            </a:pPr>
            <a:r>
              <a:rPr lang="en-US" sz="1200" dirty="0">
                <a:latin typeface="Quicksand" pitchFamily="2" charset="0"/>
              </a:rPr>
              <a:t>Is there a buyer or user, and if not can a pathway to demand be identified</a:t>
            </a:r>
            <a:endParaRPr lang="en-US" sz="1200" u="sng" dirty="0">
              <a:latin typeface="Quicksand" pitchFamily="2" charset="0"/>
            </a:endParaRPr>
          </a:p>
          <a:p>
            <a:pPr>
              <a:spcAft>
                <a:spcPts val="600"/>
              </a:spcAft>
            </a:pPr>
            <a:r>
              <a:rPr lang="en-US" sz="1200" u="sng" dirty="0">
                <a:latin typeface="Quicksand" pitchFamily="2" charset="0"/>
              </a:rPr>
              <a:t>R&amp;D</a:t>
            </a:r>
          </a:p>
          <a:p>
            <a:pPr marL="342891" indent="-342891">
              <a:spcAft>
                <a:spcPts val="600"/>
              </a:spcAft>
              <a:buFont typeface="Arial" panose="020B0604020202020204" pitchFamily="34" charset="0"/>
              <a:buChar char="•"/>
            </a:pPr>
            <a:r>
              <a:rPr lang="en-US" sz="1200" dirty="0">
                <a:latin typeface="Quicksand" pitchFamily="2" charset="0"/>
              </a:rPr>
              <a:t>UNICEF provides guiding support via industry consultations and field trails among developers in a ‘co-creation’ process.</a:t>
            </a:r>
          </a:p>
          <a:p>
            <a:pPr marL="342891" indent="-342891">
              <a:spcAft>
                <a:spcPts val="600"/>
              </a:spcAft>
              <a:buFont typeface="Arial" panose="020B0604020202020204" pitchFamily="34" charset="0"/>
              <a:buChar char="•"/>
            </a:pPr>
            <a:r>
              <a:rPr lang="en-US" sz="1200" dirty="0">
                <a:latin typeface="Quicksand" pitchFamily="2" charset="0"/>
              </a:rPr>
              <a:t>UNICEF drives R&amp;D through incentives</a:t>
            </a:r>
            <a:endParaRPr lang="en-US" sz="1200" u="sng" dirty="0">
              <a:latin typeface="Quicksand" pitchFamily="2" charset="0"/>
            </a:endParaRPr>
          </a:p>
          <a:p>
            <a:pPr>
              <a:spcAft>
                <a:spcPts val="600"/>
              </a:spcAft>
            </a:pPr>
            <a:r>
              <a:rPr lang="en-US" sz="1200" u="sng" dirty="0">
                <a:latin typeface="Quicksand" pitchFamily="2" charset="0"/>
              </a:rPr>
              <a:t>Scale</a:t>
            </a:r>
          </a:p>
          <a:p>
            <a:pPr marL="285744" indent="-285744">
              <a:spcAft>
                <a:spcPts val="600"/>
              </a:spcAft>
              <a:buFont typeface="Arial" panose="020B0604020202020204" pitchFamily="34" charset="0"/>
              <a:buChar char="•"/>
            </a:pPr>
            <a:r>
              <a:rPr lang="en-US" sz="1200" dirty="0">
                <a:latin typeface="Quicksand" pitchFamily="2" charset="0"/>
              </a:rPr>
              <a:t>UNICEF uses its comparative advantage worldwide during the Scale Phase to ensure it reaches those who need it most.</a:t>
            </a:r>
          </a:p>
          <a:p>
            <a:pPr marL="285744" indent="-285744">
              <a:spcAft>
                <a:spcPts val="600"/>
              </a:spcAft>
              <a:buFont typeface="Arial" panose="020B0604020202020204" pitchFamily="34" charset="0"/>
              <a:buChar char="•"/>
            </a:pPr>
            <a:r>
              <a:rPr lang="en-US" sz="1200" dirty="0">
                <a:latin typeface="Quicksand" pitchFamily="2" charset="0"/>
              </a:rPr>
              <a:t>As the leading agency working globally for the rights of children UNICEF can drive scale through its respected relationships with local governments, NGO and private sector partners. </a:t>
            </a:r>
          </a:p>
          <a:p>
            <a:pPr>
              <a:spcAft>
                <a:spcPts val="600"/>
              </a:spcAft>
            </a:pPr>
            <a:endParaRPr lang="en-US" sz="1600" dirty="0">
              <a:latin typeface="Univers LT Pro 45 Light" panose="020B0403020202020204" pitchFamily="34" charset="0"/>
            </a:endParaRPr>
          </a:p>
        </p:txBody>
      </p:sp>
      <p:pic>
        <p:nvPicPr>
          <p:cNvPr id="13" name="Picture 12">
            <a:extLst>
              <a:ext uri="{FF2B5EF4-FFF2-40B4-BE49-F238E27FC236}">
                <a16:creationId xmlns:a16="http://schemas.microsoft.com/office/drawing/2014/main" id="{AE4868C8-7519-44BF-9DBF-B8B2EA088DBF}"/>
              </a:ext>
            </a:extLst>
          </p:cNvPr>
          <p:cNvPicPr>
            <a:picLocks noChangeAspect="1"/>
          </p:cNvPicPr>
          <p:nvPr/>
        </p:nvPicPr>
        <p:blipFill>
          <a:blip r:embed="rId8"/>
          <a:stretch>
            <a:fillRect/>
          </a:stretch>
        </p:blipFill>
        <p:spPr>
          <a:xfrm>
            <a:off x="289264" y="3541044"/>
            <a:ext cx="611372" cy="438833"/>
          </a:xfrm>
          <a:prstGeom prst="rect">
            <a:avLst/>
          </a:prstGeom>
        </p:spPr>
      </p:pic>
      <p:pic>
        <p:nvPicPr>
          <p:cNvPr id="14" name="Picture 13">
            <a:extLst>
              <a:ext uri="{FF2B5EF4-FFF2-40B4-BE49-F238E27FC236}">
                <a16:creationId xmlns:a16="http://schemas.microsoft.com/office/drawing/2014/main" id="{5D90622E-42A4-4839-B57D-8E6955ED4983}"/>
              </a:ext>
            </a:extLst>
          </p:cNvPr>
          <p:cNvPicPr>
            <a:picLocks noChangeAspect="1"/>
          </p:cNvPicPr>
          <p:nvPr/>
        </p:nvPicPr>
        <p:blipFill>
          <a:blip r:embed="rId9"/>
          <a:stretch>
            <a:fillRect/>
          </a:stretch>
        </p:blipFill>
        <p:spPr>
          <a:xfrm>
            <a:off x="255110" y="5102885"/>
            <a:ext cx="644508" cy="465079"/>
          </a:xfrm>
          <a:prstGeom prst="rect">
            <a:avLst/>
          </a:prstGeom>
        </p:spPr>
      </p:pic>
      <p:pic>
        <p:nvPicPr>
          <p:cNvPr id="15" name="Picture 14">
            <a:extLst>
              <a:ext uri="{FF2B5EF4-FFF2-40B4-BE49-F238E27FC236}">
                <a16:creationId xmlns:a16="http://schemas.microsoft.com/office/drawing/2014/main" id="{ECEC68BD-DB08-42B1-BC48-40481A643C8D}"/>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88246" y="4417469"/>
            <a:ext cx="611372" cy="43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1B659F7C-2C53-46E9-B1B1-7077FD5777C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5688" y="6074225"/>
            <a:ext cx="791255" cy="465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359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E3E50AE-E1AE-4F5F-8675-1592577750FD}"/>
              </a:ext>
            </a:extLst>
          </p:cNvPr>
          <p:cNvPicPr>
            <a:picLocks noChangeAspect="1"/>
          </p:cNvPicPr>
          <p:nvPr/>
        </p:nvPicPr>
        <p:blipFill>
          <a:blip r:embed="rId3"/>
          <a:stretch>
            <a:fillRect/>
          </a:stretch>
        </p:blipFill>
        <p:spPr>
          <a:xfrm rot="262857">
            <a:off x="9511453" y="1609800"/>
            <a:ext cx="1986750" cy="2819748"/>
          </a:xfrm>
          <a:prstGeom prst="rect">
            <a:avLst/>
          </a:prstGeom>
        </p:spPr>
      </p:pic>
      <p:sp>
        <p:nvSpPr>
          <p:cNvPr id="9" name="Title 1"/>
          <p:cNvSpPr txBox="1">
            <a:spLocks/>
          </p:cNvSpPr>
          <p:nvPr/>
        </p:nvSpPr>
        <p:spPr>
          <a:xfrm>
            <a:off x="1857375" y="2914650"/>
            <a:ext cx="8229600" cy="857250"/>
          </a:xfrm>
          <a:prstGeom prst="rect">
            <a:avLst/>
          </a:prstGeom>
        </p:spPr>
        <p:txBody>
          <a:bodyPr/>
          <a:lstStyle>
            <a:lvl1pPr algn="l" defTabSz="685800" rtl="0" eaLnBrk="1" latinLnBrk="0" hangingPunct="1">
              <a:lnSpc>
                <a:spcPct val="90000"/>
              </a:lnSpc>
              <a:spcBef>
                <a:spcPct val="0"/>
              </a:spcBef>
              <a:buNone/>
              <a:defRPr sz="3600" kern="1200">
                <a:solidFill>
                  <a:schemeClr val="bg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fr-CH" sz="3600" b="0" i="0" u="none" strike="noStrike" kern="1200" cap="none" spc="0" normalizeH="0" baseline="0" noProof="0">
                <a:ln>
                  <a:noFill/>
                </a:ln>
                <a:solidFill>
                  <a:prstClr val="white"/>
                </a:solidFill>
                <a:effectLst/>
                <a:uLnTx/>
                <a:uFillTx/>
                <a:latin typeface="Arial" charset="0"/>
                <a:ea typeface="Arial" charset="0"/>
                <a:cs typeface="Arial" charset="0"/>
              </a:rPr>
              <a:t>UNICEF </a:t>
            </a:r>
            <a:endParaRPr kumimoji="0" lang="en-US" sz="3600" b="0" i="0" u="none" strike="noStrike" kern="1200" cap="none" spc="0" normalizeH="0" baseline="0" noProof="0">
              <a:ln>
                <a:noFill/>
              </a:ln>
              <a:solidFill>
                <a:prstClr val="white"/>
              </a:solidFill>
              <a:effectLst/>
              <a:uLnTx/>
              <a:uFillTx/>
              <a:latin typeface="Arial" charset="0"/>
              <a:ea typeface="Arial" charset="0"/>
              <a:cs typeface="Arial" charset="0"/>
            </a:endParaRPr>
          </a:p>
        </p:txBody>
      </p:sp>
      <p:sp>
        <p:nvSpPr>
          <p:cNvPr id="21" name="Text Placeholder 20">
            <a:extLst>
              <a:ext uri="{FF2B5EF4-FFF2-40B4-BE49-F238E27FC236}">
                <a16:creationId xmlns:a16="http://schemas.microsoft.com/office/drawing/2014/main" id="{04275D2A-7D84-436B-92E7-C76DC201492C}"/>
              </a:ext>
            </a:extLst>
          </p:cNvPr>
          <p:cNvSpPr>
            <a:spLocks noGrp="1"/>
          </p:cNvSpPr>
          <p:nvPr>
            <p:ph type="body" sz="half" idx="2"/>
          </p:nvPr>
        </p:nvSpPr>
        <p:spPr>
          <a:xfrm>
            <a:off x="849024" y="1817399"/>
            <a:ext cx="6477061" cy="4659597"/>
          </a:xfrm>
        </p:spPr>
        <p:txBody>
          <a:bodyPr>
            <a:noAutofit/>
          </a:bodyPr>
          <a:lstStyle/>
          <a:p>
            <a:pPr marL="342900" indent="-342900">
              <a:lnSpc>
                <a:spcPct val="130000"/>
              </a:lnSpc>
              <a:buFont typeface="+mj-lt"/>
              <a:buAutoNum type="arabicPeriod"/>
            </a:pPr>
            <a:r>
              <a:rPr lang="en-US" sz="2000" b="1">
                <a:solidFill>
                  <a:srgbClr val="00AEEF"/>
                </a:solidFill>
              </a:rPr>
              <a:t>Communicate requirements</a:t>
            </a:r>
            <a:r>
              <a:rPr lang="en-US" sz="2000"/>
              <a:t>, without prescribing a specific solution, for a product that is not currently available on the market but fulfils a priority need </a:t>
            </a:r>
          </a:p>
          <a:p>
            <a:pPr marL="342900" indent="-342900">
              <a:lnSpc>
                <a:spcPct val="130000"/>
              </a:lnSpc>
              <a:buFont typeface="+mj-lt"/>
              <a:buAutoNum type="arabicPeriod"/>
            </a:pPr>
            <a:r>
              <a:rPr lang="en-US" sz="2000" b="1">
                <a:solidFill>
                  <a:srgbClr val="00AEEF"/>
                </a:solidFill>
              </a:rPr>
              <a:t>Guide industry </a:t>
            </a:r>
            <a:r>
              <a:rPr lang="en-US" sz="2000"/>
              <a:t>to develop a product that meets the programmatic needs and is suitable for the context UNICEF and partners operate in</a:t>
            </a:r>
          </a:p>
          <a:p>
            <a:pPr marL="342900" indent="-342900">
              <a:lnSpc>
                <a:spcPct val="130000"/>
              </a:lnSpc>
              <a:spcBef>
                <a:spcPts val="0"/>
              </a:spcBef>
              <a:buFont typeface="+mj-lt"/>
              <a:buAutoNum type="arabicPeriod"/>
            </a:pPr>
            <a:r>
              <a:rPr lang="en-US" sz="2000" b="1">
                <a:solidFill>
                  <a:srgbClr val="00AEEF"/>
                </a:solidFill>
              </a:rPr>
              <a:t>Inform stakeholders </a:t>
            </a:r>
            <a:r>
              <a:rPr lang="en-US" sz="2000"/>
              <a:t>about the need for a new/improved solution.</a:t>
            </a:r>
          </a:p>
          <a:p>
            <a:endParaRPr lang="en-US" sz="2000"/>
          </a:p>
        </p:txBody>
      </p:sp>
      <p:sp>
        <p:nvSpPr>
          <p:cNvPr id="2" name="Title 1">
            <a:extLst>
              <a:ext uri="{FF2B5EF4-FFF2-40B4-BE49-F238E27FC236}">
                <a16:creationId xmlns:a16="http://schemas.microsoft.com/office/drawing/2014/main" id="{C7F9D537-184C-40EC-85BF-9453ED843B9C}"/>
              </a:ext>
            </a:extLst>
          </p:cNvPr>
          <p:cNvSpPr>
            <a:spLocks noGrp="1"/>
          </p:cNvSpPr>
          <p:nvPr>
            <p:ph type="title"/>
          </p:nvPr>
        </p:nvSpPr>
        <p:spPr/>
        <p:txBody>
          <a:bodyPr>
            <a:normAutofit/>
          </a:bodyPr>
          <a:lstStyle/>
          <a:p>
            <a:r>
              <a:rPr lang="en-US"/>
              <a:t>Target Product Profiles</a:t>
            </a:r>
          </a:p>
        </p:txBody>
      </p:sp>
      <p:pic>
        <p:nvPicPr>
          <p:cNvPr id="10" name="Picture 9">
            <a:extLst>
              <a:ext uri="{FF2B5EF4-FFF2-40B4-BE49-F238E27FC236}">
                <a16:creationId xmlns:a16="http://schemas.microsoft.com/office/drawing/2014/main" id="{35B504EB-6EC9-4B0E-8EA5-A825B40350A5}"/>
              </a:ext>
            </a:extLst>
          </p:cNvPr>
          <p:cNvPicPr>
            <a:picLocks noChangeAspect="1"/>
          </p:cNvPicPr>
          <p:nvPr/>
        </p:nvPicPr>
        <p:blipFill>
          <a:blip r:embed="rId4"/>
          <a:stretch>
            <a:fillRect/>
          </a:stretch>
        </p:blipFill>
        <p:spPr>
          <a:xfrm rot="235108">
            <a:off x="7554534" y="2090418"/>
            <a:ext cx="1972264" cy="26771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297D11EC-1319-4201-BE91-098270ABA0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05392">
            <a:off x="8501209" y="3084445"/>
            <a:ext cx="2048299" cy="27891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itle 1">
            <a:extLst>
              <a:ext uri="{FF2B5EF4-FFF2-40B4-BE49-F238E27FC236}">
                <a16:creationId xmlns:a16="http://schemas.microsoft.com/office/drawing/2014/main" id="{C157B3F4-6338-4670-9BF3-3E72D55EA257}"/>
              </a:ext>
            </a:extLst>
          </p:cNvPr>
          <p:cNvSpPr txBox="1">
            <a:spLocks/>
          </p:cNvSpPr>
          <p:nvPr/>
        </p:nvSpPr>
        <p:spPr>
          <a:xfrm>
            <a:off x="836613" y="4826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rgbClr val="00AEEF"/>
                </a:solidFill>
                <a:latin typeface="Univers LT Pro 45 Light"/>
                <a:ea typeface="+mj-ea"/>
                <a:cs typeface="+mj-cs"/>
              </a:defRPr>
            </a:lvl1pPr>
          </a:lstStyle>
          <a:p>
            <a:endParaRPr lang="en-US"/>
          </a:p>
        </p:txBody>
      </p:sp>
    </p:spTree>
    <p:extLst>
      <p:ext uri="{BB962C8B-B14F-4D97-AF65-F5344CB8AC3E}">
        <p14:creationId xmlns:p14="http://schemas.microsoft.com/office/powerpoint/2010/main" val="292941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Rectangle 131"/>
          <p:cNvSpPr>
            <a:spLocks noChangeArrowheads="1"/>
          </p:cNvSpPr>
          <p:nvPr/>
        </p:nvSpPr>
        <p:spPr bwMode="auto">
          <a:xfrm>
            <a:off x="771525" y="117690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Rectangle 158"/>
          <p:cNvSpPr>
            <a:spLocks noChangeArrowheads="1"/>
          </p:cNvSpPr>
          <p:nvPr/>
        </p:nvSpPr>
        <p:spPr bwMode="auto">
          <a:xfrm>
            <a:off x="771525" y="16341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Content Placeholder 6">
            <a:extLst>
              <a:ext uri="{FF2B5EF4-FFF2-40B4-BE49-F238E27FC236}">
                <a16:creationId xmlns:a16="http://schemas.microsoft.com/office/drawing/2014/main" id="{17F8C7D6-C677-4DB4-B9E6-11DC5C56A559}"/>
              </a:ext>
            </a:extLst>
          </p:cNvPr>
          <p:cNvSpPr>
            <a:spLocks noGrp="1"/>
          </p:cNvSpPr>
          <p:nvPr>
            <p:ph idx="1"/>
          </p:nvPr>
        </p:nvSpPr>
        <p:spPr>
          <a:xfrm>
            <a:off x="836612" y="1808163"/>
            <a:ext cx="8993187" cy="1819940"/>
          </a:xfrm>
        </p:spPr>
        <p:txBody>
          <a:bodyPr>
            <a:noAutofit/>
          </a:bodyPr>
          <a:lstStyle/>
          <a:p>
            <a:pPr marL="0" indent="0">
              <a:lnSpc>
                <a:spcPct val="110000"/>
              </a:lnSpc>
              <a:spcBef>
                <a:spcPts val="0"/>
              </a:spcBef>
              <a:spcAft>
                <a:spcPts val="1200"/>
              </a:spcAft>
              <a:buNone/>
            </a:pPr>
            <a:r>
              <a:rPr lang="en-US" sz="2000"/>
              <a:t>The innovation process at UNICEF follows a </a:t>
            </a:r>
            <a:r>
              <a:rPr lang="en-US" sz="2000" b="1">
                <a:solidFill>
                  <a:srgbClr val="00AEEF"/>
                </a:solidFill>
              </a:rPr>
              <a:t>system of phases and gates</a:t>
            </a:r>
            <a:r>
              <a:rPr lang="en-US" sz="2000">
                <a:solidFill>
                  <a:srgbClr val="00AEEF"/>
                </a:solidFill>
              </a:rPr>
              <a:t> </a:t>
            </a:r>
            <a:r>
              <a:rPr lang="en-US" sz="2000"/>
              <a:t>through the </a:t>
            </a:r>
            <a:r>
              <a:rPr lang="en-US" sz="2000" b="1">
                <a:solidFill>
                  <a:srgbClr val="00AEEF"/>
                </a:solidFill>
              </a:rPr>
              <a:t>Need, R&amp;D and Scale stages</a:t>
            </a:r>
            <a:r>
              <a:rPr lang="en-US" sz="2000"/>
              <a:t>. Projects live in one of five innovation phases and can pass through a gate to the next phase when they receive approval from UNICEF’s Innovation Review Board. </a:t>
            </a:r>
          </a:p>
          <a:p>
            <a:endParaRPr lang="en-US" sz="2400"/>
          </a:p>
        </p:txBody>
      </p:sp>
      <p:sp>
        <p:nvSpPr>
          <p:cNvPr id="4" name="Title 3">
            <a:extLst>
              <a:ext uri="{FF2B5EF4-FFF2-40B4-BE49-F238E27FC236}">
                <a16:creationId xmlns:a16="http://schemas.microsoft.com/office/drawing/2014/main" id="{E3DCF63D-D3E9-4A72-BFB7-F4FA0E8E28C4}"/>
              </a:ext>
            </a:extLst>
          </p:cNvPr>
          <p:cNvSpPr>
            <a:spLocks noGrp="1"/>
          </p:cNvSpPr>
          <p:nvPr>
            <p:ph type="title"/>
          </p:nvPr>
        </p:nvSpPr>
        <p:spPr>
          <a:xfrm>
            <a:off x="845849" y="371768"/>
            <a:ext cx="10515600" cy="1325563"/>
          </a:xfrm>
        </p:spPr>
        <p:txBody>
          <a:bodyPr/>
          <a:lstStyle/>
          <a:p>
            <a:r>
              <a:rPr lang="en-US">
                <a:latin typeface="Arial"/>
                <a:cs typeface="Arial"/>
              </a:rPr>
              <a:t>Product Innovation process </a:t>
            </a:r>
            <a:br>
              <a:rPr lang="en-US">
                <a:latin typeface="Arial"/>
                <a:cs typeface="Arial"/>
              </a:rPr>
            </a:br>
            <a:r>
              <a:rPr lang="en-US">
                <a:latin typeface="Arial"/>
                <a:cs typeface="Arial"/>
              </a:rPr>
              <a:t>at UNICEF</a:t>
            </a:r>
          </a:p>
        </p:txBody>
      </p:sp>
      <p:pic>
        <p:nvPicPr>
          <p:cNvPr id="3" name="Picture 2" descr="Shape&#10;&#10;Description automatically generated">
            <a:extLst>
              <a:ext uri="{FF2B5EF4-FFF2-40B4-BE49-F238E27FC236}">
                <a16:creationId xmlns:a16="http://schemas.microsoft.com/office/drawing/2014/main" id="{FDC2B3FB-1BFC-4295-9F2B-2A660878E9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7320" y="3433418"/>
            <a:ext cx="9357360" cy="3052814"/>
          </a:xfrm>
          <a:prstGeom prst="rect">
            <a:avLst/>
          </a:prstGeom>
        </p:spPr>
      </p:pic>
    </p:spTree>
    <p:extLst>
      <p:ext uri="{BB962C8B-B14F-4D97-AF65-F5344CB8AC3E}">
        <p14:creationId xmlns:p14="http://schemas.microsoft.com/office/powerpoint/2010/main" val="3961897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959876E-0475-4D6C-9C41-48ECA276D300}"/>
              </a:ext>
            </a:extLst>
          </p:cNvPr>
          <p:cNvGraphicFramePr>
            <a:graphicFrameLocks noGrp="1"/>
          </p:cNvGraphicFramePr>
          <p:nvPr>
            <p:ph idx="1"/>
          </p:nvPr>
        </p:nvGraphicFramePr>
        <p:xfrm>
          <a:off x="847725" y="1816100"/>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E47D6272-B7BD-4238-95B3-57B466072C60}"/>
              </a:ext>
            </a:extLst>
          </p:cNvPr>
          <p:cNvSpPr>
            <a:spLocks noGrp="1"/>
          </p:cNvSpPr>
          <p:nvPr>
            <p:ph type="title"/>
          </p:nvPr>
        </p:nvSpPr>
        <p:spPr/>
        <p:txBody>
          <a:bodyPr/>
          <a:lstStyle/>
          <a:p>
            <a:r>
              <a:rPr lang="en-GB" dirty="0"/>
              <a:t>Working with different stakeholders to develop products</a:t>
            </a:r>
          </a:p>
        </p:txBody>
      </p:sp>
    </p:spTree>
    <p:extLst>
      <p:ext uri="{BB962C8B-B14F-4D97-AF65-F5344CB8AC3E}">
        <p14:creationId xmlns:p14="http://schemas.microsoft.com/office/powerpoint/2010/main" val="177606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AEA7AFD-9B5B-4FC9-BA3A-ADCA9D134985}"/>
              </a:ext>
            </a:extLst>
          </p:cNvPr>
          <p:cNvGraphicFramePr>
            <a:graphicFrameLocks noGrp="1"/>
          </p:cNvGraphicFramePr>
          <p:nvPr>
            <p:ph idx="1"/>
            <p:extLst>
              <p:ext uri="{D42A27DB-BD31-4B8C-83A1-F6EECF244321}">
                <p14:modId xmlns:p14="http://schemas.microsoft.com/office/powerpoint/2010/main" val="3604298890"/>
              </p:ext>
            </p:extLst>
          </p:nvPr>
        </p:nvGraphicFramePr>
        <p:xfrm>
          <a:off x="803275" y="1486039"/>
          <a:ext cx="10515600" cy="4895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BA7ACFD6-597B-454F-8E7C-4648FB4B9B34}"/>
              </a:ext>
            </a:extLst>
          </p:cNvPr>
          <p:cNvSpPr>
            <a:spLocks noGrp="1"/>
          </p:cNvSpPr>
          <p:nvPr>
            <p:ph type="title"/>
          </p:nvPr>
        </p:nvSpPr>
        <p:spPr/>
        <p:txBody>
          <a:bodyPr/>
          <a:lstStyle/>
          <a:p>
            <a:r>
              <a:rPr lang="en-GB"/>
              <a:t>Field testing working prototypes</a:t>
            </a:r>
            <a:endParaRPr lang="en-GB" dirty="0"/>
          </a:p>
        </p:txBody>
      </p:sp>
    </p:spTree>
    <p:extLst>
      <p:ext uri="{BB962C8B-B14F-4D97-AF65-F5344CB8AC3E}">
        <p14:creationId xmlns:p14="http://schemas.microsoft.com/office/powerpoint/2010/main" val="207233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334645"/>
            <a:ext cx="10509504" cy="1076913"/>
          </a:xfrm>
        </p:spPr>
        <p:txBody>
          <a:bodyPr vert="horz" lIns="121920" tIns="60960" rIns="121920" bIns="60960" rtlCol="0" anchor="ctr">
            <a:normAutofit/>
          </a:bodyPr>
          <a:lstStyle/>
          <a:p>
            <a:pPr defTabSz="1219170"/>
            <a:r>
              <a:rPr lang="en-US" sz="3600">
                <a:solidFill>
                  <a:srgbClr val="00B0F0"/>
                </a:solidFill>
                <a:latin typeface="Tw Cen MT" panose="020B0602020104020603" pitchFamily="34" charset="0"/>
              </a:rPr>
              <a:t>UNICEF WASH Procurement and Innovation Resources</a:t>
            </a:r>
          </a:p>
        </p:txBody>
      </p:sp>
      <p:graphicFrame>
        <p:nvGraphicFramePr>
          <p:cNvPr id="18" name="Content Placeholder 8">
            <a:extLst>
              <a:ext uri="{FF2B5EF4-FFF2-40B4-BE49-F238E27FC236}">
                <a16:creationId xmlns:a16="http://schemas.microsoft.com/office/drawing/2014/main" id="{0E654BC1-6524-441B-9008-A62607B6F925}"/>
              </a:ext>
            </a:extLst>
          </p:cNvPr>
          <p:cNvGraphicFramePr>
            <a:graphicFrameLocks noGrp="1"/>
          </p:cNvGraphicFramePr>
          <p:nvPr>
            <p:ph idx="1"/>
          </p:nvPr>
        </p:nvGraphicFramePr>
        <p:xfrm>
          <a:off x="359229" y="1240971"/>
          <a:ext cx="11593285" cy="5282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903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2E55-2C35-4015-82A6-4A17B5AFF3AC}"/>
              </a:ext>
            </a:extLst>
          </p:cNvPr>
          <p:cNvSpPr>
            <a:spLocks noGrp="1"/>
          </p:cNvSpPr>
          <p:nvPr>
            <p:ph type="title"/>
          </p:nvPr>
        </p:nvSpPr>
        <p:spPr>
          <a:xfrm>
            <a:off x="457299" y="2498725"/>
            <a:ext cx="10176834" cy="1325563"/>
          </a:xfrm>
        </p:spPr>
        <p:txBody>
          <a:bodyPr>
            <a:normAutofit/>
          </a:bodyPr>
          <a:lstStyle/>
          <a:p>
            <a:pPr algn="ctr"/>
            <a:r>
              <a:rPr lang="en-GB" sz="6600" dirty="0"/>
              <a:t>Questions and Answer</a:t>
            </a:r>
          </a:p>
        </p:txBody>
      </p:sp>
    </p:spTree>
    <p:extLst>
      <p:ext uri="{BB962C8B-B14F-4D97-AF65-F5344CB8AC3E}">
        <p14:creationId xmlns:p14="http://schemas.microsoft.com/office/powerpoint/2010/main" val="21710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2E55-2C35-4015-82A6-4A17B5AFF3AC}"/>
              </a:ext>
            </a:extLst>
          </p:cNvPr>
          <p:cNvSpPr>
            <a:spLocks noGrp="1"/>
          </p:cNvSpPr>
          <p:nvPr>
            <p:ph type="title"/>
          </p:nvPr>
        </p:nvSpPr>
        <p:spPr>
          <a:xfrm>
            <a:off x="523241" y="669925"/>
            <a:ext cx="10703150" cy="1325563"/>
          </a:xfrm>
        </p:spPr>
        <p:txBody>
          <a:bodyPr>
            <a:normAutofit/>
          </a:bodyPr>
          <a:lstStyle/>
          <a:p>
            <a:pPr algn="ctr"/>
            <a:r>
              <a:rPr lang="en-GB" dirty="0"/>
              <a:t>Panel and Group Discussion</a:t>
            </a:r>
          </a:p>
        </p:txBody>
      </p:sp>
      <p:sp>
        <p:nvSpPr>
          <p:cNvPr id="3" name="TextBox 2">
            <a:extLst>
              <a:ext uri="{FF2B5EF4-FFF2-40B4-BE49-F238E27FC236}">
                <a16:creationId xmlns:a16="http://schemas.microsoft.com/office/drawing/2014/main" id="{20333B44-F8D9-3A29-D1EB-26D36607573E}"/>
              </a:ext>
            </a:extLst>
          </p:cNvPr>
          <p:cNvSpPr txBox="1"/>
          <p:nvPr/>
        </p:nvSpPr>
        <p:spPr>
          <a:xfrm>
            <a:off x="1147762" y="6003409"/>
            <a:ext cx="9896475" cy="369332"/>
          </a:xfrm>
          <a:prstGeom prst="rect">
            <a:avLst/>
          </a:prstGeom>
          <a:noFill/>
        </p:spPr>
        <p:txBody>
          <a:bodyPr wrap="square" rtlCol="0">
            <a:spAutoFit/>
          </a:bodyPr>
          <a:lstStyle/>
          <a:p>
            <a:pPr algn="ctr"/>
            <a:r>
              <a:rPr lang="en-GB" sz="1800" dirty="0">
                <a:solidFill>
                  <a:schemeClr val="accent1"/>
                </a:solidFill>
                <a:latin typeface="Quicksand"/>
              </a:rPr>
              <a:t>https://www.menti.com/alpeu95t4iwr</a:t>
            </a:r>
            <a:endParaRPr lang="en-US" dirty="0">
              <a:solidFill>
                <a:schemeClr val="accent1"/>
              </a:solidFill>
              <a:latin typeface="Quicksand"/>
            </a:endParaRPr>
          </a:p>
        </p:txBody>
      </p:sp>
      <p:pic>
        <p:nvPicPr>
          <p:cNvPr id="5" name="Picture 4" descr="Qr code&#10;&#10;Description automatically generated">
            <a:extLst>
              <a:ext uri="{FF2B5EF4-FFF2-40B4-BE49-F238E27FC236}">
                <a16:creationId xmlns:a16="http://schemas.microsoft.com/office/drawing/2014/main" id="{DE910910-C127-D757-8E6F-BDC48FE35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1741" y="2142073"/>
            <a:ext cx="3714750" cy="3714750"/>
          </a:xfrm>
          <a:prstGeom prst="rect">
            <a:avLst/>
          </a:prstGeom>
        </p:spPr>
      </p:pic>
    </p:spTree>
    <p:extLst>
      <p:ext uri="{BB962C8B-B14F-4D97-AF65-F5344CB8AC3E}">
        <p14:creationId xmlns:p14="http://schemas.microsoft.com/office/powerpoint/2010/main" val="672200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4141-B4AB-D79C-5B1C-495FC966AE14}"/>
              </a:ext>
            </a:extLst>
          </p:cNvPr>
          <p:cNvSpPr>
            <a:spLocks noGrp="1"/>
          </p:cNvSpPr>
          <p:nvPr>
            <p:ph type="title"/>
          </p:nvPr>
        </p:nvSpPr>
        <p:spPr/>
        <p:txBody>
          <a:bodyPr/>
          <a:lstStyle/>
          <a:p>
            <a:r>
              <a:rPr lang="en-US" dirty="0"/>
              <a:t>Questions for Ben</a:t>
            </a:r>
          </a:p>
        </p:txBody>
      </p:sp>
      <p:sp>
        <p:nvSpPr>
          <p:cNvPr id="3" name="Content Placeholder 2">
            <a:extLst>
              <a:ext uri="{FF2B5EF4-FFF2-40B4-BE49-F238E27FC236}">
                <a16:creationId xmlns:a16="http://schemas.microsoft.com/office/drawing/2014/main" id="{0E406240-2586-E7A9-9124-25511784E346}"/>
              </a:ext>
            </a:extLst>
          </p:cNvPr>
          <p:cNvSpPr>
            <a:spLocks noGrp="1"/>
          </p:cNvSpPr>
          <p:nvPr>
            <p:ph idx="1"/>
          </p:nvPr>
        </p:nvSpPr>
        <p:spPr>
          <a:xfrm>
            <a:off x="751840" y="1512711"/>
            <a:ext cx="10703150" cy="4662311"/>
          </a:xfrm>
        </p:spPr>
        <p:txBody>
          <a:bodyPr>
            <a:normAutofit lnSpcReduction="10000"/>
          </a:bodyPr>
          <a:lstStyle/>
          <a:p>
            <a:pPr>
              <a:lnSpc>
                <a:spcPct val="110000"/>
              </a:lnSpc>
            </a:pPr>
            <a:r>
              <a:rPr lang="en-US" b="1" dirty="0"/>
              <a:t>For Cynthia: </a:t>
            </a:r>
            <a:r>
              <a:rPr lang="en-US" sz="2400" b="1" dirty="0">
                <a:solidFill>
                  <a:schemeClr val="tx1"/>
                </a:solidFill>
              </a:rPr>
              <a:t>What is the outlook of NCG model in Ghana and how are you working towards sustainability and adoption of this approach by stakeholders in the WASH space.</a:t>
            </a:r>
          </a:p>
          <a:p>
            <a:pPr>
              <a:lnSpc>
                <a:spcPct val="110000"/>
              </a:lnSpc>
            </a:pPr>
            <a:endParaRPr lang="en-US" b="1" dirty="0"/>
          </a:p>
          <a:p>
            <a:pPr>
              <a:lnSpc>
                <a:spcPct val="110000"/>
              </a:lnSpc>
            </a:pPr>
            <a:r>
              <a:rPr lang="en-US" b="1" dirty="0"/>
              <a:t>For Om: What were the main motivations for Gov to implement such an innovative </a:t>
            </a:r>
            <a:r>
              <a:rPr lang="en-US" b="1" dirty="0" err="1"/>
              <a:t>programme</a:t>
            </a:r>
            <a:r>
              <a:rPr lang="en-US" b="1" dirty="0"/>
              <a:t> at national scale? </a:t>
            </a:r>
          </a:p>
          <a:p>
            <a:pPr>
              <a:lnSpc>
                <a:spcPct val="110000"/>
              </a:lnSpc>
            </a:pPr>
            <a:endParaRPr lang="en-US" b="1" dirty="0"/>
          </a:p>
          <a:p>
            <a:pPr>
              <a:lnSpc>
                <a:spcPct val="110000"/>
              </a:lnSpc>
            </a:pPr>
            <a:r>
              <a:rPr lang="en-US" b="1" dirty="0"/>
              <a:t>For Sidney: How has the </a:t>
            </a:r>
            <a:r>
              <a:rPr lang="en-US" b="1" dirty="0" err="1"/>
              <a:t>RapidBCD</a:t>
            </a:r>
            <a:r>
              <a:rPr lang="en-US" b="1" dirty="0"/>
              <a:t> Toolkit been used to influence formative research and/or program design?</a:t>
            </a:r>
          </a:p>
          <a:p>
            <a:pPr>
              <a:lnSpc>
                <a:spcPct val="110000"/>
              </a:lnSpc>
            </a:pPr>
            <a:endParaRPr lang="en-US" b="1" dirty="0"/>
          </a:p>
          <a:p>
            <a:pPr>
              <a:lnSpc>
                <a:spcPct val="110000"/>
              </a:lnSpc>
            </a:pPr>
            <a:r>
              <a:rPr lang="en-US" b="1" dirty="0"/>
              <a:t>For all: </a:t>
            </a:r>
          </a:p>
        </p:txBody>
      </p:sp>
    </p:spTree>
    <p:extLst>
      <p:ext uri="{BB962C8B-B14F-4D97-AF65-F5344CB8AC3E}">
        <p14:creationId xmlns:p14="http://schemas.microsoft.com/office/powerpoint/2010/main" val="3210842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 Systems Connect Symposium Template" id="{2EF7223B-C4B0-D74A-910D-437314A27762}" vid="{8D5E0B56-1394-134C-A9A7-4090F894B78F}"/>
    </a:ext>
  </a:ext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E00A8D-74F8-4883-BD6A-AD8EF63BFE48}">
  <ds:schemaRefs>
    <ds:schemaRef ds:uri="http://schemas.microsoft.com/sharepoint/v3/contenttype/forms"/>
  </ds:schemaRefs>
</ds:datastoreItem>
</file>

<file path=customXml/itemProps2.xml><?xml version="1.0" encoding="utf-8"?>
<ds:datastoreItem xmlns:ds="http://schemas.openxmlformats.org/officeDocument/2006/customXml" ds:itemID="{C8A35657-059F-4818-BB8D-34B27D4CC567}">
  <ds:schemaRefs>
    <ds:schemaRef ds:uri="7cf6d27a-a121-47a7-bb37-240d2e08ea91"/>
    <ds:schemaRef ds:uri="bbc718c4-94a0-4501-a8e8-70f7c8e44e11"/>
    <ds:schemaRef ds:uri="http://schemas.microsoft.com/office/2006/metadata/properties"/>
    <ds:schemaRef ds:uri="http://schemas.microsoft.com/office/infopath/2007/PartnerControls"/>
    <ds:schemaRef ds:uri="e6d8cd17-e77c-46f9-b9f8-3aab841b2f6a"/>
    <ds:schemaRef ds:uri="78f5446a-0da4-4646-b538-6148e11a8c67"/>
  </ds:schemaRefs>
</ds:datastoreItem>
</file>

<file path=customXml/itemProps3.xml><?xml version="1.0" encoding="utf-8"?>
<ds:datastoreItem xmlns:ds="http://schemas.openxmlformats.org/officeDocument/2006/customXml" ds:itemID="{C3FB024D-C0F9-4ED2-8101-7A9A50F374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f6d27a-a121-47a7-bb37-240d2e08ea91"/>
    <ds:schemaRef ds:uri="bbc718c4-94a0-4501-a8e8-70f7c8e44e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1426</TotalTime>
  <Words>4096</Words>
  <Application>Microsoft Office PowerPoint</Application>
  <PresentationFormat>Widescreen</PresentationFormat>
  <Paragraphs>454</Paragraphs>
  <Slides>58</Slides>
  <Notes>23</Notes>
  <HiddenSlides>5</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58</vt:i4>
      </vt:variant>
    </vt:vector>
  </HeadingPairs>
  <TitlesOfParts>
    <vt:vector size="77" baseType="lpstr">
      <vt:lpstr>Arial</vt:lpstr>
      <vt:lpstr>Arial,Sans-Serif</vt:lpstr>
      <vt:lpstr>Bryant Medium Italic</vt:lpstr>
      <vt:lpstr>Calibri</vt:lpstr>
      <vt:lpstr>Calibri Light</vt:lpstr>
      <vt:lpstr>Franklin Gothic Book</vt:lpstr>
      <vt:lpstr>Futura LT Bold</vt:lpstr>
      <vt:lpstr>Gill Sans</vt:lpstr>
      <vt:lpstr>Gill Sans Nova</vt:lpstr>
      <vt:lpstr>Quicksand</vt:lpstr>
      <vt:lpstr>Quicksand Medium</vt:lpstr>
      <vt:lpstr>Segoe UI</vt:lpstr>
      <vt:lpstr>System Font Regular</vt:lpstr>
      <vt:lpstr>Tw Cen MT</vt:lpstr>
      <vt:lpstr>Univers LT Pro 45 Light</vt:lpstr>
      <vt:lpstr>Wingdings</vt:lpstr>
      <vt:lpstr>1_Office Theme</vt:lpstr>
      <vt:lpstr>Systems Connect v6</vt:lpstr>
      <vt:lpstr>2_Office Theme</vt:lpstr>
      <vt:lpstr>PowerPoint Presentation</vt:lpstr>
      <vt:lpstr>Pilot to Scale: Designing  and implementing integrated behavior change programs to scale</vt:lpstr>
      <vt:lpstr>PowerPoint Presentation</vt:lpstr>
      <vt:lpstr>Mentimeter</vt:lpstr>
      <vt:lpstr> Sidney Shea, World Vision U.S.</vt:lpstr>
      <vt:lpstr>World Vision’s RapidBCD Toolkit</vt:lpstr>
      <vt:lpstr>Background</vt:lpstr>
      <vt:lpstr>World Vision’s RapidBCD Toolkit</vt:lpstr>
      <vt:lpstr>PowerPoint Presentation</vt:lpstr>
      <vt:lpstr>PowerPoint Presentation</vt:lpstr>
      <vt:lpstr>PowerPoint Presentation</vt:lpstr>
      <vt:lpstr>PowerPoint Presentation</vt:lpstr>
      <vt:lpstr>PowerPoint Presentation</vt:lpstr>
      <vt:lpstr>Methods</vt:lpstr>
      <vt:lpstr>Summary of findings</vt:lpstr>
      <vt:lpstr>Conclusions/Next Steps</vt:lpstr>
      <vt:lpstr> Cynthia Fosuah, World Vision Ghana</vt:lpstr>
      <vt:lpstr>Nurturing Care Groups; a vehicle for delivering transformative WASH behaviours at scale</vt:lpstr>
      <vt:lpstr>PowerPoint Presentation</vt:lpstr>
      <vt:lpstr>PowerPoint Presentation</vt:lpstr>
      <vt:lpstr>Methods</vt:lpstr>
      <vt:lpstr>Results: water quality, basic sanitation services and hygiene  </vt:lpstr>
      <vt:lpstr>Delivering @ scale </vt:lpstr>
      <vt:lpstr>Conclusion</vt:lpstr>
      <vt:lpstr>NCG Resources</vt:lpstr>
      <vt:lpstr>Dr Om Prasad Gautam, PhD, MPA, MA Public Health Expert and Behaviour Change Scientist Senior WASH Manager – Hygiene, WaterAid UK</vt:lpstr>
      <vt:lpstr>Journey from Pilot to National Scale</vt:lpstr>
      <vt:lpstr>PowerPoint Presentation</vt:lpstr>
      <vt:lpstr>Why hygiene integration into routine and supplementary campaigns</vt:lpstr>
      <vt:lpstr>Why hygiene integration into routine and supplementary campaigns</vt:lpstr>
      <vt:lpstr>Hygiene integration through immunization: Pilot to Scale </vt:lpstr>
      <vt:lpstr>A successful case study from Nepal  (2013 – 2023) </vt:lpstr>
      <vt:lpstr>Pathways for hygiene integration into immunization – pilot to scale </vt:lpstr>
      <vt:lpstr>Pathways for hygiene integration into immunization – pilot to scale </vt:lpstr>
      <vt:lpstr>Pathways for hygiene integration into immunization – pilot to scale </vt:lpstr>
      <vt:lpstr>PowerPoint Presentation</vt:lpstr>
      <vt:lpstr>Is effective in changing behaviours and improving immunization? </vt:lpstr>
      <vt:lpstr>Is effective in changing behaviours and improving immunization? </vt:lpstr>
      <vt:lpstr>Is Integration cost effective and enhance the capacity of promotors? </vt:lpstr>
      <vt:lpstr>Is Integration cost effective and enhance the capacity of promotors? </vt:lpstr>
      <vt:lpstr>Government policy decision to retain the programme in four districts and scale-up nationwide 2018  </vt:lpstr>
      <vt:lpstr>Strength and lessons from  pilot initiative to scale  </vt:lpstr>
      <vt:lpstr>Strength for success and sustainability  at scale:  </vt:lpstr>
      <vt:lpstr>PowerPoint Presentation</vt:lpstr>
      <vt:lpstr>PowerPoint Presentation</vt:lpstr>
      <vt:lpstr>Cutting out the Buzzwords</vt:lpstr>
      <vt:lpstr>Buzz words?</vt:lpstr>
      <vt:lpstr>What is Product Innovation?</vt:lpstr>
      <vt:lpstr>Product Innovation ecosystem</vt:lpstr>
      <vt:lpstr>Target Product Profiles</vt:lpstr>
      <vt:lpstr>Product Innovation process  at UNICEF</vt:lpstr>
      <vt:lpstr>Working with different stakeholders to develop products</vt:lpstr>
      <vt:lpstr>Field testing working prototypes</vt:lpstr>
      <vt:lpstr>UNICEF WASH Procurement and Innovation Resources</vt:lpstr>
      <vt:lpstr>Questions and Answer</vt:lpstr>
      <vt:lpstr>Panel and Group Discussion</vt:lpstr>
      <vt:lpstr>Questions for Ben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Sara Bori</cp:lastModifiedBy>
  <cp:revision>118</cp:revision>
  <dcterms:created xsi:type="dcterms:W3CDTF">2023-03-14T09:11:07Z</dcterms:created>
  <dcterms:modified xsi:type="dcterms:W3CDTF">2023-05-16T09:02:08Z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0x010100428FDE7E59BE0548AC38DB579FB2AAB3</vt:lpwstr>
  </property>
  <property fmtid="{D5CDD505-2E9C-101B-9397-08002B2CF9AE}" pid="3" name="MediaServiceImageTags">
    <vt:lpwstr/>
  </property>
</Properties>
</file>