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8.xml" ContentType="application/vnd.openxmlformats-officedocument.presentationml.notesSlide+xml"/>
  <Override PartName="/ppt/notesSlides/notesSlide5.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notesSlides/notesSlide7.xml" ContentType="application/vnd.openxmlformats-officedocument.presentationml.notesSlide+xml"/>
  <Override PartName="/ppt/slideLayouts/slideLayout13.xml" ContentType="application/vnd.openxmlformats-officedocument.presentationml.slideLayout+xml"/>
  <Override PartName="/ppt/notesSlides/notesSlide1.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Layouts/slideLayout1.xml" ContentType="application/vnd.openxmlformats-officedocument.presentationml.slideLayout+xml"/>
  <Override PartName="/ppt/notesSlides/notesSlide10.xml" ContentType="application/vnd.openxmlformats-officedocument.presentationml.notesSlid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1" r:id="rId2"/>
  </p:sldMasterIdLst>
  <p:notesMasterIdLst>
    <p:notesMasterId r:id="rId16"/>
  </p:notesMasterIdLst>
  <p:sldIdLst>
    <p:sldId id="256" r:id="rId3"/>
    <p:sldId id="257" r:id="rId4"/>
    <p:sldId id="258" r:id="rId5"/>
    <p:sldId id="269" r:id="rId6"/>
    <p:sldId id="261" r:id="rId7"/>
    <p:sldId id="262" r:id="rId8"/>
    <p:sldId id="263" r:id="rId9"/>
    <p:sldId id="264" r:id="rId10"/>
    <p:sldId id="265" r:id="rId11"/>
    <p:sldId id="266" r:id="rId12"/>
    <p:sldId id="267" r:id="rId13"/>
    <p:sldId id="268" r:id="rId14"/>
    <p:sldId id="287" r:id="rId1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8" roundtripDataSignature="AMtx7mhYE4mtCnc7m/jvwqP7YOP1DB2zO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10"/>
    <p:restoredTop sz="94628"/>
  </p:normalViewPr>
  <p:slideViewPr>
    <p:cSldViewPr snapToGrid="0">
      <p:cViewPr varScale="1">
        <p:scale>
          <a:sx n="70" d="100"/>
          <a:sy n="70" d="100"/>
        </p:scale>
        <p:origin x="1066" y="-8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customschemas.google.com/relationships/presentationmetadata" Target="metadata"/><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25"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ustomXml" Target="../customXml/item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customXml" Target="../customXml/item1.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Quicksand" pitchFamily="2" charset="0"/>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en-GB"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Quicksand" pitchFamily="2" charset="0"/>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en-GB"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Quicksand" pitchFamily="2" charset="0"/>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en-GB"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Quicksand" pitchFamily="2" charset="0"/>
              </a:defRPr>
            </a:lvl1pPr>
          </a:lstStyle>
          <a:p>
            <a:pPr algn="r">
              <a:buSzPts val="1200"/>
            </a:pPr>
            <a:fld id="{00000000-1234-1234-1234-123412341234}" type="slidenum">
              <a:rPr lang="en-US" sz="1200" smtClean="0">
                <a:solidFill>
                  <a:schemeClr val="dk1"/>
                </a:solidFill>
                <a:ea typeface="Calibri"/>
                <a:cs typeface="Calibri"/>
                <a:sym typeface="Calibri"/>
              </a:rPr>
              <a:pPr algn="r">
                <a:buSzPts val="1200"/>
              </a:pPr>
              <a:t>‹#›</a:t>
            </a:fld>
            <a:endParaRPr lang="en-US" sz="1200" dirty="0">
              <a:solidFill>
                <a:schemeClr val="dk1"/>
              </a:solidFill>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Quicksand" pitchFamily="2" charset="0"/>
        <a:ea typeface="Quicksand" pitchFamily="2"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Quicksand" pitchFamily="2" charset="0"/>
            </a:endParaRPr>
          </a:p>
        </p:txBody>
      </p:sp>
      <p:sp>
        <p:nvSpPr>
          <p:cNvPr id="55" name="Google Shape;5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Quicksand" pitchFamily="2" charset="0"/>
            </a:endParaRPr>
          </a:p>
        </p:txBody>
      </p:sp>
      <p:sp>
        <p:nvSpPr>
          <p:cNvPr id="62" name="Google Shape;62;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Quicksand" pitchFamily="2" charset="0"/>
            </a:endParaRPr>
          </a:p>
        </p:txBody>
      </p:sp>
      <p:sp>
        <p:nvSpPr>
          <p:cNvPr id="68" name="Google Shape;6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Quicksand" pitchFamily="2" charset="0"/>
            </a:endParaRPr>
          </a:p>
        </p:txBody>
      </p:sp>
      <p:sp>
        <p:nvSpPr>
          <p:cNvPr id="97" name="Google Shape;9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Quicksand" pitchFamily="2" charset="0"/>
            </a:endParaRPr>
          </a:p>
        </p:txBody>
      </p:sp>
      <p:sp>
        <p:nvSpPr>
          <p:cNvPr id="103" name="Google Shape;10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Quicksand" pitchFamily="2" charset="0"/>
            </a:endParaRPr>
          </a:p>
        </p:txBody>
      </p:sp>
      <p:sp>
        <p:nvSpPr>
          <p:cNvPr id="115" name="Google Shape;11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u="sng" dirty="0">
              <a:latin typeface="Quicksand" pitchFamily="2" charset="0"/>
            </a:endParaRPr>
          </a:p>
          <a:p>
            <a:pPr marL="0" lvl="0" indent="0" algn="l" rtl="0">
              <a:lnSpc>
                <a:spcPct val="100000"/>
              </a:lnSpc>
              <a:spcBef>
                <a:spcPts val="0"/>
              </a:spcBef>
              <a:spcAft>
                <a:spcPts val="0"/>
              </a:spcAft>
              <a:buSzPts val="1400"/>
              <a:buNone/>
            </a:pPr>
            <a:endParaRPr sz="1200" u="sng" dirty="0">
              <a:latin typeface="Quicksand" pitchFamily="2" charset="0"/>
            </a:endParaRPr>
          </a:p>
          <a:p>
            <a:pPr marL="0" lvl="0" indent="0" algn="l" rtl="0">
              <a:lnSpc>
                <a:spcPct val="100000"/>
              </a:lnSpc>
              <a:spcBef>
                <a:spcPts val="0"/>
              </a:spcBef>
              <a:spcAft>
                <a:spcPts val="0"/>
              </a:spcAft>
              <a:buSzPts val="1400"/>
              <a:buNone/>
            </a:pPr>
            <a:r>
              <a:rPr lang="en-US" sz="1200" u="sng" dirty="0">
                <a:latin typeface="Quicksand" pitchFamily="2" charset="0"/>
              </a:rPr>
              <a:t>Policy and strategy </a:t>
            </a:r>
            <a:r>
              <a:rPr lang="en-US" sz="1200" dirty="0">
                <a:latin typeface="Quicksand" pitchFamily="2" charset="0"/>
              </a:rPr>
              <a:t>– identification of sector goals and pathways, giving direction to sector investments </a:t>
            </a:r>
            <a:endParaRPr dirty="0">
              <a:latin typeface="Quicksand" pitchFamily="2" charset="0"/>
            </a:endParaRPr>
          </a:p>
          <a:p>
            <a:pPr marL="0" lvl="0" indent="0" algn="l" rtl="0">
              <a:lnSpc>
                <a:spcPct val="100000"/>
              </a:lnSpc>
              <a:spcBef>
                <a:spcPts val="0"/>
              </a:spcBef>
              <a:spcAft>
                <a:spcPts val="0"/>
              </a:spcAft>
              <a:buSzPts val="1400"/>
              <a:buNone/>
            </a:pPr>
            <a:r>
              <a:rPr lang="en-US" sz="1200" u="sng" dirty="0">
                <a:latin typeface="Quicksand" pitchFamily="2" charset="0"/>
              </a:rPr>
              <a:t>Institutional arrangements </a:t>
            </a:r>
            <a:r>
              <a:rPr lang="en-US" sz="1200" dirty="0">
                <a:latin typeface="Quicksand" pitchFamily="2" charset="0"/>
              </a:rPr>
              <a:t>– identification of institutional roles &amp; responsibilities, inclusive coordination mechanisms, legal &amp; regulatory frameworks</a:t>
            </a:r>
            <a:endParaRPr dirty="0">
              <a:latin typeface="Quicksand" pitchFamily="2" charset="0"/>
            </a:endParaRPr>
          </a:p>
          <a:p>
            <a:pPr marL="0" lvl="0" indent="0" algn="l" rtl="0">
              <a:lnSpc>
                <a:spcPct val="100000"/>
              </a:lnSpc>
              <a:spcBef>
                <a:spcPts val="0"/>
              </a:spcBef>
              <a:spcAft>
                <a:spcPts val="0"/>
              </a:spcAft>
              <a:buSzPts val="1400"/>
              <a:buNone/>
            </a:pPr>
            <a:r>
              <a:rPr lang="en-US" sz="1200" u="sng" dirty="0">
                <a:latin typeface="Quicksand" pitchFamily="2" charset="0"/>
              </a:rPr>
              <a:t>Financing</a:t>
            </a:r>
            <a:r>
              <a:rPr lang="en-US" sz="1200" dirty="0">
                <a:latin typeface="Quicksand" pitchFamily="2" charset="0"/>
              </a:rPr>
              <a:t> – medium-term expenditure framework matching gov. priorities with available resources, realistic &amp; transparent sector budget, financing data</a:t>
            </a:r>
            <a:endParaRPr dirty="0">
              <a:latin typeface="Quicksand" pitchFamily="2" charset="0"/>
            </a:endParaRPr>
          </a:p>
          <a:p>
            <a:pPr marL="0" lvl="0" indent="0" algn="l" rtl="0">
              <a:lnSpc>
                <a:spcPct val="100000"/>
              </a:lnSpc>
              <a:spcBef>
                <a:spcPts val="0"/>
              </a:spcBef>
              <a:spcAft>
                <a:spcPts val="0"/>
              </a:spcAft>
              <a:buSzPts val="1400"/>
              <a:buNone/>
            </a:pPr>
            <a:r>
              <a:rPr lang="en-US" sz="1200" u="sng" dirty="0">
                <a:latin typeface="Quicksand" pitchFamily="2" charset="0"/>
              </a:rPr>
              <a:t>Planning, monitoring and review </a:t>
            </a:r>
            <a:r>
              <a:rPr lang="en-US" sz="1200" dirty="0">
                <a:latin typeface="Quicksand" pitchFamily="2" charset="0"/>
              </a:rPr>
              <a:t>– systematic planning, monitoring &amp; eval. of sector performance to ensure effective route to achieving goals, mid- &amp; long-term-review, clearly defined accountability mechanisms, data transparency and public access to info. </a:t>
            </a:r>
            <a:endParaRPr dirty="0">
              <a:latin typeface="Quicksand" pitchFamily="2" charset="0"/>
            </a:endParaRPr>
          </a:p>
          <a:p>
            <a:pPr marL="0" lvl="0" indent="0" algn="l" rtl="0">
              <a:lnSpc>
                <a:spcPct val="100000"/>
              </a:lnSpc>
              <a:spcBef>
                <a:spcPts val="0"/>
              </a:spcBef>
              <a:spcAft>
                <a:spcPts val="0"/>
              </a:spcAft>
              <a:buSzPts val="1400"/>
              <a:buNone/>
            </a:pPr>
            <a:r>
              <a:rPr lang="en-US" sz="1200" u="sng" dirty="0">
                <a:latin typeface="Quicksand" pitchFamily="2" charset="0"/>
              </a:rPr>
              <a:t>Capacity building and technical assistance </a:t>
            </a:r>
            <a:r>
              <a:rPr lang="en-US" sz="1200" dirty="0">
                <a:latin typeface="Quicksand" pitchFamily="2" charset="0"/>
              </a:rPr>
              <a:t>– plans addressing capacity of institutions to fulfil R&amp;Rs, capacity of individuals to engage, capacity of stakeholders</a:t>
            </a:r>
            <a:endParaRPr dirty="0">
              <a:latin typeface="Quicksand" pitchFamily="2" charset="0"/>
            </a:endParaRPr>
          </a:p>
          <a:p>
            <a:pPr marL="0" lvl="0" indent="0" algn="l" rtl="0">
              <a:lnSpc>
                <a:spcPct val="100000"/>
              </a:lnSpc>
              <a:spcBef>
                <a:spcPts val="0"/>
              </a:spcBef>
              <a:spcAft>
                <a:spcPts val="0"/>
              </a:spcAft>
              <a:buSzPts val="1400"/>
              <a:buNone/>
            </a:pPr>
            <a:endParaRPr dirty="0">
              <a:latin typeface="Quicksand" pitchFamily="2" charset="0"/>
            </a:endParaRPr>
          </a:p>
          <a:p>
            <a:pPr marL="0" lvl="0" indent="0" algn="l" rtl="0">
              <a:lnSpc>
                <a:spcPct val="100000"/>
              </a:lnSpc>
              <a:spcBef>
                <a:spcPts val="0"/>
              </a:spcBef>
              <a:spcAft>
                <a:spcPts val="0"/>
              </a:spcAft>
              <a:buSzPts val="1400"/>
              <a:buNone/>
            </a:pPr>
            <a:endParaRPr dirty="0">
              <a:latin typeface="Quicksand" pitchFamily="2" charset="0"/>
            </a:endParaRPr>
          </a:p>
        </p:txBody>
      </p:sp>
      <p:sp>
        <p:nvSpPr>
          <p:cNvPr id="124" name="Google Shape;124;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Quicksand" pitchFamily="2" charset="0"/>
            </a:endParaRPr>
          </a:p>
        </p:txBody>
      </p:sp>
      <p:sp>
        <p:nvSpPr>
          <p:cNvPr id="138" name="Google Shape;13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Quicksand" pitchFamily="2" charset="0"/>
            </a:endParaRPr>
          </a:p>
        </p:txBody>
      </p:sp>
      <p:sp>
        <p:nvSpPr>
          <p:cNvPr id="144" name="Google Shape;1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Quicksand" pitchFamily="2" charset="0"/>
            </a:endParaRPr>
          </a:p>
        </p:txBody>
      </p:sp>
      <p:sp>
        <p:nvSpPr>
          <p:cNvPr id="150" name="Google Shape;150;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Quicksand" pitchFamily="2" charset="0"/>
            </a:endParaRPr>
          </a:p>
        </p:txBody>
      </p:sp>
      <p:sp>
        <p:nvSpPr>
          <p:cNvPr id="157" name="Google Shape;157;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4"/>
        <p:cNvGrpSpPr/>
        <p:nvPr/>
      </p:nvGrpSpPr>
      <p:grpSpPr>
        <a:xfrm>
          <a:off x="0" y="0"/>
          <a:ext cx="0" cy="0"/>
          <a:chOff x="0" y="0"/>
          <a:chExt cx="0" cy="0"/>
        </a:xfrm>
      </p:grpSpPr>
      <p:sp>
        <p:nvSpPr>
          <p:cNvPr id="15" name="Google Shape;15;p19"/>
          <p:cNvSpPr txBox="1">
            <a:spLocks noGrp="1"/>
          </p:cNvSpPr>
          <p:nvPr>
            <p:ph type="ctrTitle"/>
          </p:nvPr>
        </p:nvSpPr>
        <p:spPr>
          <a:xfrm>
            <a:off x="2579076" y="1122362"/>
            <a:ext cx="4814277" cy="413543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rgbClr val="00B0F0"/>
              </a:buClr>
              <a:buSzPts val="6000"/>
              <a:buFont typeface="Calibri"/>
              <a:buNone/>
              <a:defRPr sz="6000">
                <a:latin typeface="Quicksand" pitchFamily="2"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6" name="Google Shape;16;p19"/>
          <p:cNvSpPr txBox="1">
            <a:spLocks noGrp="1"/>
          </p:cNvSpPr>
          <p:nvPr>
            <p:ph type="subTitle" idx="1"/>
          </p:nvPr>
        </p:nvSpPr>
        <p:spPr>
          <a:xfrm>
            <a:off x="7877907" y="1122362"/>
            <a:ext cx="3571631" cy="4135436"/>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rgbClr val="253356"/>
              </a:buClr>
              <a:buSzPts val="3200"/>
              <a:buNone/>
              <a:defRPr sz="3200">
                <a:latin typeface="Quicksand" pitchFamily="2" charset="0"/>
              </a:defRPr>
            </a:lvl1pPr>
            <a:lvl2pPr lvl="1" algn="ctr">
              <a:lnSpc>
                <a:spcPct val="90000"/>
              </a:lnSpc>
              <a:spcBef>
                <a:spcPts val="500"/>
              </a:spcBef>
              <a:spcAft>
                <a:spcPts val="0"/>
              </a:spcAft>
              <a:buClr>
                <a:srgbClr val="072B62"/>
              </a:buClr>
              <a:buSzPts val="2000"/>
              <a:buNone/>
              <a:defRPr sz="2000"/>
            </a:lvl2pPr>
            <a:lvl3pPr lvl="2" algn="ctr">
              <a:lnSpc>
                <a:spcPct val="90000"/>
              </a:lnSpc>
              <a:spcBef>
                <a:spcPts val="500"/>
              </a:spcBef>
              <a:spcAft>
                <a:spcPts val="0"/>
              </a:spcAft>
              <a:buClr>
                <a:srgbClr val="072B62"/>
              </a:buClr>
              <a:buSzPts val="1800"/>
              <a:buNone/>
              <a:defRPr sz="1800"/>
            </a:lvl3pPr>
            <a:lvl4pPr lvl="3" algn="ctr">
              <a:lnSpc>
                <a:spcPct val="90000"/>
              </a:lnSpc>
              <a:spcBef>
                <a:spcPts val="500"/>
              </a:spcBef>
              <a:spcAft>
                <a:spcPts val="0"/>
              </a:spcAft>
              <a:buClr>
                <a:srgbClr val="072B62"/>
              </a:buClr>
              <a:buSzPts val="1600"/>
              <a:buNone/>
              <a:defRPr sz="1600"/>
            </a:lvl4pPr>
            <a:lvl5pPr lvl="4" algn="ctr">
              <a:lnSpc>
                <a:spcPct val="90000"/>
              </a:lnSpc>
              <a:spcBef>
                <a:spcPts val="500"/>
              </a:spcBef>
              <a:spcAft>
                <a:spcPts val="0"/>
              </a:spcAft>
              <a:buClr>
                <a:srgbClr val="072B62"/>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7" name="Google Shape;17;p19"/>
          <p:cNvSpPr txBox="1"/>
          <p:nvPr/>
        </p:nvSpPr>
        <p:spPr>
          <a:xfrm>
            <a:off x="7620000" y="1122362"/>
            <a:ext cx="3255107" cy="4135437"/>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rgbClr val="253356"/>
              </a:buClr>
              <a:buSzPts val="3200"/>
              <a:buFont typeface="Arial"/>
              <a:buNone/>
            </a:pPr>
            <a:endParaRPr sz="3200" b="0" i="0" u="none" strike="noStrike" cap="none" dirty="0">
              <a:solidFill>
                <a:srgbClr val="253356"/>
              </a:solidFill>
              <a:latin typeface="Quicksand" pitchFamily="2" charset="0"/>
              <a:ea typeface="Calibri"/>
              <a:cs typeface="Calibri"/>
              <a:sym typeface="Calibri"/>
            </a:endParaRPr>
          </a:p>
        </p:txBody>
      </p:sp>
      <p:sp>
        <p:nvSpPr>
          <p:cNvPr id="18" name="Google Shape;18;p19"/>
          <p:cNvSpPr txBox="1">
            <a:spLocks noGrp="1"/>
          </p:cNvSpPr>
          <p:nvPr>
            <p:ph type="body" idx="2"/>
          </p:nvPr>
        </p:nvSpPr>
        <p:spPr>
          <a:xfrm>
            <a:off x="476004" y="1122362"/>
            <a:ext cx="1876425" cy="4135435"/>
          </a:xfrm>
          <a:prstGeom prst="rect">
            <a:avLst/>
          </a:prstGeom>
          <a:noFill/>
          <a:ln>
            <a:noFill/>
          </a:ln>
        </p:spPr>
        <p:txBody>
          <a:bodyPr spcFirstLastPara="1" wrap="square" lIns="91425" tIns="45700" rIns="91425" bIns="45700" anchor="t" anchorCtr="0">
            <a:noAutofit/>
          </a:bodyPr>
          <a:lstStyle>
            <a:lvl1pPr marL="457200" lvl="0" indent="-609600" algn="l">
              <a:lnSpc>
                <a:spcPct val="90000"/>
              </a:lnSpc>
              <a:spcBef>
                <a:spcPts val="1000"/>
              </a:spcBef>
              <a:spcAft>
                <a:spcPts val="0"/>
              </a:spcAft>
              <a:buClr>
                <a:srgbClr val="00B050"/>
              </a:buClr>
              <a:buSzPts val="6000"/>
              <a:buChar char="•"/>
              <a:defRPr sz="6000">
                <a:solidFill>
                  <a:srgbClr val="00B050"/>
                </a:solidFill>
                <a:latin typeface="Quicksand" pitchFamily="2" charset="0"/>
              </a:defRPr>
            </a:lvl1pPr>
            <a:lvl2pPr marL="914400" lvl="1" indent="-342900" algn="l">
              <a:lnSpc>
                <a:spcPct val="90000"/>
              </a:lnSpc>
              <a:spcBef>
                <a:spcPts val="500"/>
              </a:spcBef>
              <a:spcAft>
                <a:spcPts val="0"/>
              </a:spcAft>
              <a:buClr>
                <a:srgbClr val="072B62"/>
              </a:buClr>
              <a:buSzPts val="1800"/>
              <a:buChar char="•"/>
              <a:defRPr/>
            </a:lvl2pPr>
            <a:lvl3pPr marL="1371600" lvl="2" indent="-342900" algn="l">
              <a:lnSpc>
                <a:spcPct val="90000"/>
              </a:lnSpc>
              <a:spcBef>
                <a:spcPts val="500"/>
              </a:spcBef>
              <a:spcAft>
                <a:spcPts val="0"/>
              </a:spcAft>
              <a:buClr>
                <a:srgbClr val="072B62"/>
              </a:buClr>
              <a:buSzPts val="1800"/>
              <a:buChar char="•"/>
              <a:defRPr/>
            </a:lvl3pPr>
            <a:lvl4pPr marL="1828800" lvl="3" indent="-342900" algn="l">
              <a:lnSpc>
                <a:spcPct val="90000"/>
              </a:lnSpc>
              <a:spcBef>
                <a:spcPts val="500"/>
              </a:spcBef>
              <a:spcAft>
                <a:spcPts val="0"/>
              </a:spcAft>
              <a:buClr>
                <a:srgbClr val="072B62"/>
              </a:buClr>
              <a:buSzPts val="1800"/>
              <a:buChar char="•"/>
              <a:defRPr/>
            </a:lvl4pPr>
            <a:lvl5pPr marL="2286000" lvl="4" indent="-342900" algn="l">
              <a:lnSpc>
                <a:spcPct val="90000"/>
              </a:lnSpc>
              <a:spcBef>
                <a:spcPts val="500"/>
              </a:spcBef>
              <a:spcAft>
                <a:spcPts val="0"/>
              </a:spcAft>
              <a:buClr>
                <a:srgbClr val="072B6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19"/>
        <p:cNvGrpSpPr/>
        <p:nvPr/>
      </p:nvGrpSpPr>
      <p:grpSpPr>
        <a:xfrm>
          <a:off x="0" y="0"/>
          <a:ext cx="0" cy="0"/>
          <a:chOff x="0" y="0"/>
          <a:chExt cx="0" cy="0"/>
        </a:xfrm>
      </p:grpSpPr>
      <p:sp>
        <p:nvSpPr>
          <p:cNvPr id="20" name="Google Shape;20;p20"/>
          <p:cNvSpPr txBox="1">
            <a:spLocks noGrp="1"/>
          </p:cNvSpPr>
          <p:nvPr>
            <p:ph type="title"/>
          </p:nvPr>
        </p:nvSpPr>
        <p:spPr>
          <a:xfrm>
            <a:off x="831850" y="3354998"/>
            <a:ext cx="10515600" cy="120747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224F76"/>
              </a:buClr>
              <a:buSzPts val="5000"/>
              <a:buFont typeface="Calibri"/>
              <a:buNone/>
              <a:defRPr sz="5000">
                <a:solidFill>
                  <a:srgbClr val="224F76"/>
                </a:solidFill>
                <a:latin typeface="Quicksand" pitchFamily="2"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1" name="Google Shape;21;p2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Quicksand" pitchFamily="2"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22" name="Google Shape;22;p20"/>
          <p:cNvSpPr txBox="1">
            <a:spLocks noGrp="1"/>
          </p:cNvSpPr>
          <p:nvPr>
            <p:ph type="body" idx="2"/>
          </p:nvPr>
        </p:nvSpPr>
        <p:spPr>
          <a:xfrm>
            <a:off x="831850" y="1860550"/>
            <a:ext cx="10515600" cy="113982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0B0F0"/>
              </a:buClr>
              <a:buSzPts val="6000"/>
              <a:buNone/>
              <a:defRPr sz="6000">
                <a:solidFill>
                  <a:srgbClr val="00B0F0"/>
                </a:solidFill>
                <a:latin typeface="Quicksand" pitchFamily="2" charset="0"/>
              </a:defRPr>
            </a:lvl1pPr>
            <a:lvl2pPr marL="914400" lvl="1" indent="-342900" algn="l">
              <a:lnSpc>
                <a:spcPct val="90000"/>
              </a:lnSpc>
              <a:spcBef>
                <a:spcPts val="500"/>
              </a:spcBef>
              <a:spcAft>
                <a:spcPts val="0"/>
              </a:spcAft>
              <a:buClr>
                <a:srgbClr val="072B62"/>
              </a:buClr>
              <a:buSzPts val="1800"/>
              <a:buChar char="•"/>
              <a:defRPr/>
            </a:lvl2pPr>
            <a:lvl3pPr marL="1371600" lvl="2" indent="-342900" algn="l">
              <a:lnSpc>
                <a:spcPct val="90000"/>
              </a:lnSpc>
              <a:spcBef>
                <a:spcPts val="500"/>
              </a:spcBef>
              <a:spcAft>
                <a:spcPts val="0"/>
              </a:spcAft>
              <a:buClr>
                <a:srgbClr val="072B62"/>
              </a:buClr>
              <a:buSzPts val="1800"/>
              <a:buChar char="•"/>
              <a:defRPr/>
            </a:lvl3pPr>
            <a:lvl4pPr marL="1828800" lvl="3" indent="-342900" algn="l">
              <a:lnSpc>
                <a:spcPct val="90000"/>
              </a:lnSpc>
              <a:spcBef>
                <a:spcPts val="500"/>
              </a:spcBef>
              <a:spcAft>
                <a:spcPts val="0"/>
              </a:spcAft>
              <a:buClr>
                <a:srgbClr val="072B62"/>
              </a:buClr>
              <a:buSzPts val="1800"/>
              <a:buChar char="•"/>
              <a:defRPr/>
            </a:lvl4pPr>
            <a:lvl5pPr marL="2286000" lvl="4" indent="-342900" algn="l">
              <a:lnSpc>
                <a:spcPct val="90000"/>
              </a:lnSpc>
              <a:spcBef>
                <a:spcPts val="500"/>
              </a:spcBef>
              <a:spcAft>
                <a:spcPts val="0"/>
              </a:spcAft>
              <a:buClr>
                <a:srgbClr val="072B6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
        <p:cNvGrpSpPr/>
        <p:nvPr/>
      </p:nvGrpSpPr>
      <p:grpSpPr>
        <a:xfrm>
          <a:off x="0" y="0"/>
          <a:ext cx="0" cy="0"/>
          <a:chOff x="0" y="0"/>
          <a:chExt cx="0" cy="0"/>
        </a:xfrm>
      </p:grpSpPr>
      <p:sp>
        <p:nvSpPr>
          <p:cNvPr id="24" name="Google Shape;24;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B0F0"/>
              </a:buClr>
              <a:buSzPts val="1800"/>
              <a:buNone/>
              <a:defRPr>
                <a:latin typeface="Quicksand" pitchFamily="2"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5" name="Google Shape;25;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253356"/>
              </a:buClr>
              <a:buSzPts val="1800"/>
              <a:buChar char="•"/>
              <a:defRPr>
                <a:latin typeface="Quicksand" pitchFamily="2" charset="0"/>
              </a:defRPr>
            </a:lvl1pPr>
            <a:lvl2pPr marL="914400" lvl="1" indent="-342900" algn="l">
              <a:lnSpc>
                <a:spcPct val="90000"/>
              </a:lnSpc>
              <a:spcBef>
                <a:spcPts val="500"/>
              </a:spcBef>
              <a:spcAft>
                <a:spcPts val="0"/>
              </a:spcAft>
              <a:buClr>
                <a:srgbClr val="072B62"/>
              </a:buClr>
              <a:buSzPts val="1800"/>
              <a:buChar char="•"/>
              <a:defRPr/>
            </a:lvl2pPr>
            <a:lvl3pPr marL="1371600" lvl="2" indent="-342900" algn="l">
              <a:lnSpc>
                <a:spcPct val="90000"/>
              </a:lnSpc>
              <a:spcBef>
                <a:spcPts val="500"/>
              </a:spcBef>
              <a:spcAft>
                <a:spcPts val="0"/>
              </a:spcAft>
              <a:buClr>
                <a:srgbClr val="072B62"/>
              </a:buClr>
              <a:buSzPts val="1800"/>
              <a:buChar char="•"/>
              <a:defRPr/>
            </a:lvl3pPr>
            <a:lvl4pPr marL="1828800" lvl="3" indent="-342900" algn="l">
              <a:lnSpc>
                <a:spcPct val="90000"/>
              </a:lnSpc>
              <a:spcBef>
                <a:spcPts val="500"/>
              </a:spcBef>
              <a:spcAft>
                <a:spcPts val="0"/>
              </a:spcAft>
              <a:buClr>
                <a:srgbClr val="072B62"/>
              </a:buClr>
              <a:buSzPts val="1800"/>
              <a:buChar char="•"/>
              <a:defRPr/>
            </a:lvl4pPr>
            <a:lvl5pPr marL="2286000" lvl="4" indent="-342900" algn="l">
              <a:lnSpc>
                <a:spcPct val="90000"/>
              </a:lnSpc>
              <a:spcBef>
                <a:spcPts val="500"/>
              </a:spcBef>
              <a:spcAft>
                <a:spcPts val="0"/>
              </a:spcAft>
              <a:buClr>
                <a:srgbClr val="072B6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6"/>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7"/>
        <p:cNvGrpSpPr/>
        <p:nvPr/>
      </p:nvGrpSpPr>
      <p:grpSpPr>
        <a:xfrm>
          <a:off x="0" y="0"/>
          <a:ext cx="0" cy="0"/>
          <a:chOff x="0" y="0"/>
          <a:chExt cx="0" cy="0"/>
        </a:xfrm>
      </p:grpSpPr>
      <p:sp>
        <p:nvSpPr>
          <p:cNvPr id="28" name="Google Shape;28;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B0F0"/>
              </a:buClr>
              <a:buSzPts val="1800"/>
              <a:buNone/>
              <a:defRPr>
                <a:latin typeface="Quicksand" pitchFamily="2"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9" name="Google Shape;29;p2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253356"/>
              </a:buClr>
              <a:buSzPts val="1800"/>
              <a:buChar char="•"/>
              <a:defRPr>
                <a:latin typeface="Quicksand" pitchFamily="2" charset="0"/>
              </a:defRPr>
            </a:lvl1pPr>
            <a:lvl2pPr marL="914400" lvl="1" indent="-342900" algn="l">
              <a:lnSpc>
                <a:spcPct val="90000"/>
              </a:lnSpc>
              <a:spcBef>
                <a:spcPts val="500"/>
              </a:spcBef>
              <a:spcAft>
                <a:spcPts val="0"/>
              </a:spcAft>
              <a:buClr>
                <a:srgbClr val="072B62"/>
              </a:buClr>
              <a:buSzPts val="1800"/>
              <a:buChar char="•"/>
              <a:defRPr/>
            </a:lvl2pPr>
            <a:lvl3pPr marL="1371600" lvl="2" indent="-342900" algn="l">
              <a:lnSpc>
                <a:spcPct val="90000"/>
              </a:lnSpc>
              <a:spcBef>
                <a:spcPts val="500"/>
              </a:spcBef>
              <a:spcAft>
                <a:spcPts val="0"/>
              </a:spcAft>
              <a:buClr>
                <a:srgbClr val="072B62"/>
              </a:buClr>
              <a:buSzPts val="1800"/>
              <a:buChar char="•"/>
              <a:defRPr/>
            </a:lvl3pPr>
            <a:lvl4pPr marL="1828800" lvl="3" indent="-342900" algn="l">
              <a:lnSpc>
                <a:spcPct val="90000"/>
              </a:lnSpc>
              <a:spcBef>
                <a:spcPts val="500"/>
              </a:spcBef>
              <a:spcAft>
                <a:spcPts val="0"/>
              </a:spcAft>
              <a:buClr>
                <a:srgbClr val="072B62"/>
              </a:buClr>
              <a:buSzPts val="1800"/>
              <a:buChar char="•"/>
              <a:defRPr/>
            </a:lvl4pPr>
            <a:lvl5pPr marL="2286000" lvl="4" indent="-342900" algn="l">
              <a:lnSpc>
                <a:spcPct val="90000"/>
              </a:lnSpc>
              <a:spcBef>
                <a:spcPts val="500"/>
              </a:spcBef>
              <a:spcAft>
                <a:spcPts val="0"/>
              </a:spcAft>
              <a:buClr>
                <a:srgbClr val="072B6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0" name="Google Shape;30;p2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253356"/>
              </a:buClr>
              <a:buSzPts val="1800"/>
              <a:buChar char="•"/>
              <a:defRPr>
                <a:latin typeface="Quicksand" pitchFamily="2" charset="0"/>
              </a:defRPr>
            </a:lvl1pPr>
            <a:lvl2pPr marL="914400" lvl="1" indent="-342900" algn="l">
              <a:lnSpc>
                <a:spcPct val="90000"/>
              </a:lnSpc>
              <a:spcBef>
                <a:spcPts val="500"/>
              </a:spcBef>
              <a:spcAft>
                <a:spcPts val="0"/>
              </a:spcAft>
              <a:buClr>
                <a:srgbClr val="072B62"/>
              </a:buClr>
              <a:buSzPts val="1800"/>
              <a:buChar char="•"/>
              <a:defRPr/>
            </a:lvl2pPr>
            <a:lvl3pPr marL="1371600" lvl="2" indent="-342900" algn="l">
              <a:lnSpc>
                <a:spcPct val="90000"/>
              </a:lnSpc>
              <a:spcBef>
                <a:spcPts val="500"/>
              </a:spcBef>
              <a:spcAft>
                <a:spcPts val="0"/>
              </a:spcAft>
              <a:buClr>
                <a:srgbClr val="072B62"/>
              </a:buClr>
              <a:buSzPts val="1800"/>
              <a:buChar char="•"/>
              <a:defRPr/>
            </a:lvl3pPr>
            <a:lvl4pPr marL="1828800" lvl="3" indent="-342900" algn="l">
              <a:lnSpc>
                <a:spcPct val="90000"/>
              </a:lnSpc>
              <a:spcBef>
                <a:spcPts val="500"/>
              </a:spcBef>
              <a:spcAft>
                <a:spcPts val="0"/>
              </a:spcAft>
              <a:buClr>
                <a:srgbClr val="072B62"/>
              </a:buClr>
              <a:buSzPts val="1800"/>
              <a:buChar char="•"/>
              <a:defRPr/>
            </a:lvl4pPr>
            <a:lvl5pPr marL="2286000" lvl="4" indent="-342900" algn="l">
              <a:lnSpc>
                <a:spcPct val="90000"/>
              </a:lnSpc>
              <a:spcBef>
                <a:spcPts val="500"/>
              </a:spcBef>
              <a:spcAft>
                <a:spcPts val="0"/>
              </a:spcAft>
              <a:buClr>
                <a:srgbClr val="072B6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1"/>
        <p:cNvGrpSpPr/>
        <p:nvPr/>
      </p:nvGrpSpPr>
      <p:grpSpPr>
        <a:xfrm>
          <a:off x="0" y="0"/>
          <a:ext cx="0" cy="0"/>
          <a:chOff x="0" y="0"/>
          <a:chExt cx="0" cy="0"/>
        </a:xfrm>
      </p:grpSpPr>
      <p:sp>
        <p:nvSpPr>
          <p:cNvPr id="32" name="Google Shape;32;p2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B0F0"/>
              </a:buClr>
              <a:buSzPts val="1800"/>
              <a:buNone/>
              <a:defRPr>
                <a:latin typeface="Quicksand" pitchFamily="2"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3" name="Google Shape;33;p2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rgbClr val="253356"/>
              </a:buClr>
              <a:buSzPts val="2400"/>
              <a:buNone/>
              <a:defRPr sz="2400" b="1">
                <a:latin typeface="Quicksand" pitchFamily="2" charset="0"/>
              </a:defRPr>
            </a:lvl1pPr>
            <a:lvl2pPr marL="914400" lvl="1" indent="-228600" algn="l">
              <a:lnSpc>
                <a:spcPct val="90000"/>
              </a:lnSpc>
              <a:spcBef>
                <a:spcPts val="500"/>
              </a:spcBef>
              <a:spcAft>
                <a:spcPts val="0"/>
              </a:spcAft>
              <a:buClr>
                <a:srgbClr val="072B62"/>
              </a:buClr>
              <a:buSzPts val="2000"/>
              <a:buNone/>
              <a:defRPr sz="2000" b="1"/>
            </a:lvl2pPr>
            <a:lvl3pPr marL="1371600" lvl="2" indent="-228600" algn="l">
              <a:lnSpc>
                <a:spcPct val="90000"/>
              </a:lnSpc>
              <a:spcBef>
                <a:spcPts val="500"/>
              </a:spcBef>
              <a:spcAft>
                <a:spcPts val="0"/>
              </a:spcAft>
              <a:buClr>
                <a:srgbClr val="072B62"/>
              </a:buClr>
              <a:buSzPts val="1800"/>
              <a:buNone/>
              <a:defRPr sz="1800" b="1"/>
            </a:lvl3pPr>
            <a:lvl4pPr marL="1828800" lvl="3" indent="-228600" algn="l">
              <a:lnSpc>
                <a:spcPct val="90000"/>
              </a:lnSpc>
              <a:spcBef>
                <a:spcPts val="500"/>
              </a:spcBef>
              <a:spcAft>
                <a:spcPts val="0"/>
              </a:spcAft>
              <a:buClr>
                <a:srgbClr val="072B62"/>
              </a:buClr>
              <a:buSzPts val="1600"/>
              <a:buNone/>
              <a:defRPr sz="1600" b="1"/>
            </a:lvl4pPr>
            <a:lvl5pPr marL="2286000" lvl="4" indent="-228600" algn="l">
              <a:lnSpc>
                <a:spcPct val="90000"/>
              </a:lnSpc>
              <a:spcBef>
                <a:spcPts val="500"/>
              </a:spcBef>
              <a:spcAft>
                <a:spcPts val="0"/>
              </a:spcAft>
              <a:buClr>
                <a:srgbClr val="072B62"/>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34" name="Google Shape;34;p2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253356"/>
              </a:buClr>
              <a:buSzPts val="1800"/>
              <a:buChar char="•"/>
              <a:defRPr>
                <a:latin typeface="Quicksand" pitchFamily="2" charset="0"/>
              </a:defRPr>
            </a:lvl1pPr>
            <a:lvl2pPr marL="914400" lvl="1" indent="-342900" algn="l">
              <a:lnSpc>
                <a:spcPct val="90000"/>
              </a:lnSpc>
              <a:spcBef>
                <a:spcPts val="500"/>
              </a:spcBef>
              <a:spcAft>
                <a:spcPts val="0"/>
              </a:spcAft>
              <a:buClr>
                <a:srgbClr val="072B62"/>
              </a:buClr>
              <a:buSzPts val="1800"/>
              <a:buChar char="•"/>
              <a:defRPr/>
            </a:lvl2pPr>
            <a:lvl3pPr marL="1371600" lvl="2" indent="-342900" algn="l">
              <a:lnSpc>
                <a:spcPct val="90000"/>
              </a:lnSpc>
              <a:spcBef>
                <a:spcPts val="500"/>
              </a:spcBef>
              <a:spcAft>
                <a:spcPts val="0"/>
              </a:spcAft>
              <a:buClr>
                <a:srgbClr val="072B62"/>
              </a:buClr>
              <a:buSzPts val="1800"/>
              <a:buChar char="•"/>
              <a:defRPr/>
            </a:lvl3pPr>
            <a:lvl4pPr marL="1828800" lvl="3" indent="-342900" algn="l">
              <a:lnSpc>
                <a:spcPct val="90000"/>
              </a:lnSpc>
              <a:spcBef>
                <a:spcPts val="500"/>
              </a:spcBef>
              <a:spcAft>
                <a:spcPts val="0"/>
              </a:spcAft>
              <a:buClr>
                <a:srgbClr val="072B62"/>
              </a:buClr>
              <a:buSzPts val="1800"/>
              <a:buChar char="•"/>
              <a:defRPr/>
            </a:lvl4pPr>
            <a:lvl5pPr marL="2286000" lvl="4" indent="-342900" algn="l">
              <a:lnSpc>
                <a:spcPct val="90000"/>
              </a:lnSpc>
              <a:spcBef>
                <a:spcPts val="500"/>
              </a:spcBef>
              <a:spcAft>
                <a:spcPts val="0"/>
              </a:spcAft>
              <a:buClr>
                <a:srgbClr val="072B6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5" name="Google Shape;35;p2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rgbClr val="253356"/>
              </a:buClr>
              <a:buSzPts val="2400"/>
              <a:buNone/>
              <a:defRPr sz="2400" b="1">
                <a:latin typeface="Quicksand" pitchFamily="2" charset="0"/>
              </a:defRPr>
            </a:lvl1pPr>
            <a:lvl2pPr marL="914400" lvl="1" indent="-228600" algn="l">
              <a:lnSpc>
                <a:spcPct val="90000"/>
              </a:lnSpc>
              <a:spcBef>
                <a:spcPts val="500"/>
              </a:spcBef>
              <a:spcAft>
                <a:spcPts val="0"/>
              </a:spcAft>
              <a:buClr>
                <a:srgbClr val="072B62"/>
              </a:buClr>
              <a:buSzPts val="2000"/>
              <a:buNone/>
              <a:defRPr sz="2000" b="1"/>
            </a:lvl2pPr>
            <a:lvl3pPr marL="1371600" lvl="2" indent="-228600" algn="l">
              <a:lnSpc>
                <a:spcPct val="90000"/>
              </a:lnSpc>
              <a:spcBef>
                <a:spcPts val="500"/>
              </a:spcBef>
              <a:spcAft>
                <a:spcPts val="0"/>
              </a:spcAft>
              <a:buClr>
                <a:srgbClr val="072B62"/>
              </a:buClr>
              <a:buSzPts val="1800"/>
              <a:buNone/>
              <a:defRPr sz="1800" b="1"/>
            </a:lvl3pPr>
            <a:lvl4pPr marL="1828800" lvl="3" indent="-228600" algn="l">
              <a:lnSpc>
                <a:spcPct val="90000"/>
              </a:lnSpc>
              <a:spcBef>
                <a:spcPts val="500"/>
              </a:spcBef>
              <a:spcAft>
                <a:spcPts val="0"/>
              </a:spcAft>
              <a:buClr>
                <a:srgbClr val="072B62"/>
              </a:buClr>
              <a:buSzPts val="1600"/>
              <a:buNone/>
              <a:defRPr sz="1600" b="1"/>
            </a:lvl4pPr>
            <a:lvl5pPr marL="2286000" lvl="4" indent="-228600" algn="l">
              <a:lnSpc>
                <a:spcPct val="90000"/>
              </a:lnSpc>
              <a:spcBef>
                <a:spcPts val="500"/>
              </a:spcBef>
              <a:spcAft>
                <a:spcPts val="0"/>
              </a:spcAft>
              <a:buClr>
                <a:srgbClr val="072B62"/>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36" name="Google Shape;36;p2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253356"/>
              </a:buClr>
              <a:buSzPts val="1800"/>
              <a:buChar char="•"/>
              <a:defRPr>
                <a:latin typeface="Quicksand" pitchFamily="2" charset="0"/>
              </a:defRPr>
            </a:lvl1pPr>
            <a:lvl2pPr marL="914400" lvl="1" indent="-342900" algn="l">
              <a:lnSpc>
                <a:spcPct val="90000"/>
              </a:lnSpc>
              <a:spcBef>
                <a:spcPts val="500"/>
              </a:spcBef>
              <a:spcAft>
                <a:spcPts val="0"/>
              </a:spcAft>
              <a:buClr>
                <a:srgbClr val="072B62"/>
              </a:buClr>
              <a:buSzPts val="1800"/>
              <a:buChar char="•"/>
              <a:defRPr/>
            </a:lvl2pPr>
            <a:lvl3pPr marL="1371600" lvl="2" indent="-342900" algn="l">
              <a:lnSpc>
                <a:spcPct val="90000"/>
              </a:lnSpc>
              <a:spcBef>
                <a:spcPts val="500"/>
              </a:spcBef>
              <a:spcAft>
                <a:spcPts val="0"/>
              </a:spcAft>
              <a:buClr>
                <a:srgbClr val="072B62"/>
              </a:buClr>
              <a:buSzPts val="1800"/>
              <a:buChar char="•"/>
              <a:defRPr/>
            </a:lvl3pPr>
            <a:lvl4pPr marL="1828800" lvl="3" indent="-342900" algn="l">
              <a:lnSpc>
                <a:spcPct val="90000"/>
              </a:lnSpc>
              <a:spcBef>
                <a:spcPts val="500"/>
              </a:spcBef>
              <a:spcAft>
                <a:spcPts val="0"/>
              </a:spcAft>
              <a:buClr>
                <a:srgbClr val="072B62"/>
              </a:buClr>
              <a:buSzPts val="1800"/>
              <a:buChar char="•"/>
              <a:defRPr/>
            </a:lvl4pPr>
            <a:lvl5pPr marL="2286000" lvl="4" indent="-342900" algn="l">
              <a:lnSpc>
                <a:spcPct val="90000"/>
              </a:lnSpc>
              <a:spcBef>
                <a:spcPts val="500"/>
              </a:spcBef>
              <a:spcAft>
                <a:spcPts val="0"/>
              </a:spcAft>
              <a:buClr>
                <a:srgbClr val="072B6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7"/>
        <p:cNvGrpSpPr/>
        <p:nvPr/>
      </p:nvGrpSpPr>
      <p:grpSpPr>
        <a:xfrm>
          <a:off x="0" y="0"/>
          <a:ext cx="0" cy="0"/>
          <a:chOff x="0" y="0"/>
          <a:chExt cx="0" cy="0"/>
        </a:xfrm>
      </p:grpSpPr>
      <p:sp>
        <p:nvSpPr>
          <p:cNvPr id="38" name="Google Shape;3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B0F0"/>
              </a:buClr>
              <a:buSzPts val="1800"/>
              <a:buNone/>
              <a:defRPr>
                <a:latin typeface="Quicksand" pitchFamily="2"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9"/>
        <p:cNvGrpSpPr/>
        <p:nvPr/>
      </p:nvGrpSpPr>
      <p:grpSpPr>
        <a:xfrm>
          <a:off x="0" y="0"/>
          <a:ext cx="0" cy="0"/>
          <a:chOff x="0" y="0"/>
          <a:chExt cx="0" cy="0"/>
        </a:xfrm>
      </p:grpSpPr>
      <p:sp>
        <p:nvSpPr>
          <p:cNvPr id="40" name="Google Shape;40;p2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B0F0"/>
              </a:buClr>
              <a:buSzPts val="3200"/>
              <a:buFont typeface="Calibri"/>
              <a:buNone/>
              <a:defRPr sz="3200">
                <a:latin typeface="Quicksand" pitchFamily="2"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1" name="Google Shape;41;p2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rgbClr val="253356"/>
              </a:buClr>
              <a:buSzPts val="3200"/>
              <a:buChar char="•"/>
              <a:defRPr sz="3200">
                <a:latin typeface="Quicksand" pitchFamily="2" charset="0"/>
              </a:defRPr>
            </a:lvl1pPr>
            <a:lvl2pPr marL="914400" lvl="1" indent="-406400" algn="l">
              <a:lnSpc>
                <a:spcPct val="90000"/>
              </a:lnSpc>
              <a:spcBef>
                <a:spcPts val="500"/>
              </a:spcBef>
              <a:spcAft>
                <a:spcPts val="0"/>
              </a:spcAft>
              <a:buClr>
                <a:srgbClr val="072B62"/>
              </a:buClr>
              <a:buSzPts val="2800"/>
              <a:buChar char="•"/>
              <a:defRPr sz="2800"/>
            </a:lvl2pPr>
            <a:lvl3pPr marL="1371600" lvl="2" indent="-381000" algn="l">
              <a:lnSpc>
                <a:spcPct val="90000"/>
              </a:lnSpc>
              <a:spcBef>
                <a:spcPts val="500"/>
              </a:spcBef>
              <a:spcAft>
                <a:spcPts val="0"/>
              </a:spcAft>
              <a:buClr>
                <a:srgbClr val="072B62"/>
              </a:buClr>
              <a:buSzPts val="2400"/>
              <a:buChar char="•"/>
              <a:defRPr sz="2400"/>
            </a:lvl3pPr>
            <a:lvl4pPr marL="1828800" lvl="3" indent="-355600" algn="l">
              <a:lnSpc>
                <a:spcPct val="90000"/>
              </a:lnSpc>
              <a:spcBef>
                <a:spcPts val="500"/>
              </a:spcBef>
              <a:spcAft>
                <a:spcPts val="0"/>
              </a:spcAft>
              <a:buClr>
                <a:srgbClr val="072B62"/>
              </a:buClr>
              <a:buSzPts val="2000"/>
              <a:buChar char="•"/>
              <a:defRPr sz="2000"/>
            </a:lvl4pPr>
            <a:lvl5pPr marL="2286000" lvl="4" indent="-355600" algn="l">
              <a:lnSpc>
                <a:spcPct val="90000"/>
              </a:lnSpc>
              <a:spcBef>
                <a:spcPts val="500"/>
              </a:spcBef>
              <a:spcAft>
                <a:spcPts val="0"/>
              </a:spcAft>
              <a:buClr>
                <a:srgbClr val="072B62"/>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42" name="Google Shape;42;p2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53356"/>
              </a:buClr>
              <a:buSzPts val="1600"/>
              <a:buNone/>
              <a:defRPr sz="1600">
                <a:latin typeface="Quicksand" pitchFamily="2" charset="0"/>
              </a:defRPr>
            </a:lvl1pPr>
            <a:lvl2pPr marL="914400" lvl="1" indent="-228600" algn="l">
              <a:lnSpc>
                <a:spcPct val="90000"/>
              </a:lnSpc>
              <a:spcBef>
                <a:spcPts val="500"/>
              </a:spcBef>
              <a:spcAft>
                <a:spcPts val="0"/>
              </a:spcAft>
              <a:buClr>
                <a:srgbClr val="072B62"/>
              </a:buClr>
              <a:buSzPts val="1400"/>
              <a:buNone/>
              <a:defRPr sz="1400"/>
            </a:lvl2pPr>
            <a:lvl3pPr marL="1371600" lvl="2" indent="-228600" algn="l">
              <a:lnSpc>
                <a:spcPct val="90000"/>
              </a:lnSpc>
              <a:spcBef>
                <a:spcPts val="500"/>
              </a:spcBef>
              <a:spcAft>
                <a:spcPts val="0"/>
              </a:spcAft>
              <a:buClr>
                <a:srgbClr val="072B62"/>
              </a:buClr>
              <a:buSzPts val="1200"/>
              <a:buNone/>
              <a:defRPr sz="1200"/>
            </a:lvl3pPr>
            <a:lvl4pPr marL="1828800" lvl="3" indent="-228600" algn="l">
              <a:lnSpc>
                <a:spcPct val="90000"/>
              </a:lnSpc>
              <a:spcBef>
                <a:spcPts val="500"/>
              </a:spcBef>
              <a:spcAft>
                <a:spcPts val="0"/>
              </a:spcAft>
              <a:buClr>
                <a:srgbClr val="072B62"/>
              </a:buClr>
              <a:buSzPts val="1000"/>
              <a:buNone/>
              <a:defRPr sz="1000"/>
            </a:lvl4pPr>
            <a:lvl5pPr marL="2286000" lvl="4" indent="-228600" algn="l">
              <a:lnSpc>
                <a:spcPct val="90000"/>
              </a:lnSpc>
              <a:spcBef>
                <a:spcPts val="500"/>
              </a:spcBef>
              <a:spcAft>
                <a:spcPts val="0"/>
              </a:spcAft>
              <a:buClr>
                <a:srgbClr val="072B62"/>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3"/>
        <p:cNvGrpSpPr/>
        <p:nvPr/>
      </p:nvGrpSpPr>
      <p:grpSpPr>
        <a:xfrm>
          <a:off x="0" y="0"/>
          <a:ext cx="0" cy="0"/>
          <a:chOff x="0" y="0"/>
          <a:chExt cx="0" cy="0"/>
        </a:xfrm>
      </p:grpSpPr>
      <p:sp>
        <p:nvSpPr>
          <p:cNvPr id="44" name="Google Shape;44;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B0F0"/>
              </a:buClr>
              <a:buSzPts val="3200"/>
              <a:buFont typeface="Calibri"/>
              <a:buNone/>
              <a:defRPr sz="3200">
                <a:latin typeface="Quicksand" pitchFamily="2"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5" name="Google Shape;45;p28"/>
          <p:cNvSpPr>
            <a:spLocks noGrp="1"/>
          </p:cNvSpPr>
          <p:nvPr>
            <p:ph type="pic" idx="2"/>
          </p:nvPr>
        </p:nvSpPr>
        <p:spPr>
          <a:xfrm>
            <a:off x="5183188" y="987425"/>
            <a:ext cx="6172200" cy="4873625"/>
          </a:xfrm>
          <a:prstGeom prst="rect">
            <a:avLst/>
          </a:prstGeom>
          <a:noFill/>
          <a:ln>
            <a:noFill/>
          </a:ln>
        </p:spPr>
      </p:sp>
      <p:sp>
        <p:nvSpPr>
          <p:cNvPr id="46" name="Google Shape;46;p2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53356"/>
              </a:buClr>
              <a:buSzPts val="1600"/>
              <a:buNone/>
              <a:defRPr sz="1600">
                <a:latin typeface="Quicksand" pitchFamily="2" charset="0"/>
              </a:defRPr>
            </a:lvl1pPr>
            <a:lvl2pPr marL="914400" lvl="1" indent="-228600" algn="l">
              <a:lnSpc>
                <a:spcPct val="90000"/>
              </a:lnSpc>
              <a:spcBef>
                <a:spcPts val="500"/>
              </a:spcBef>
              <a:spcAft>
                <a:spcPts val="0"/>
              </a:spcAft>
              <a:buClr>
                <a:srgbClr val="072B62"/>
              </a:buClr>
              <a:buSzPts val="1400"/>
              <a:buNone/>
              <a:defRPr sz="1400"/>
            </a:lvl2pPr>
            <a:lvl3pPr marL="1371600" lvl="2" indent="-228600" algn="l">
              <a:lnSpc>
                <a:spcPct val="90000"/>
              </a:lnSpc>
              <a:spcBef>
                <a:spcPts val="500"/>
              </a:spcBef>
              <a:spcAft>
                <a:spcPts val="0"/>
              </a:spcAft>
              <a:buClr>
                <a:srgbClr val="072B62"/>
              </a:buClr>
              <a:buSzPts val="1200"/>
              <a:buNone/>
              <a:defRPr sz="1200"/>
            </a:lvl3pPr>
            <a:lvl4pPr marL="1828800" lvl="3" indent="-228600" algn="l">
              <a:lnSpc>
                <a:spcPct val="90000"/>
              </a:lnSpc>
              <a:spcBef>
                <a:spcPts val="500"/>
              </a:spcBef>
              <a:spcAft>
                <a:spcPts val="0"/>
              </a:spcAft>
              <a:buClr>
                <a:srgbClr val="072B62"/>
              </a:buClr>
              <a:buSzPts val="1000"/>
              <a:buNone/>
              <a:defRPr sz="1000"/>
            </a:lvl4pPr>
            <a:lvl5pPr marL="2286000" lvl="4" indent="-228600" algn="l">
              <a:lnSpc>
                <a:spcPct val="90000"/>
              </a:lnSpc>
              <a:spcBef>
                <a:spcPts val="500"/>
              </a:spcBef>
              <a:spcAft>
                <a:spcPts val="0"/>
              </a:spcAft>
              <a:buClr>
                <a:srgbClr val="072B62"/>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7"/>
        <p:cNvGrpSpPr/>
        <p:nvPr/>
      </p:nvGrpSpPr>
      <p:grpSpPr>
        <a:xfrm>
          <a:off x="0" y="0"/>
          <a:ext cx="0" cy="0"/>
          <a:chOff x="0" y="0"/>
          <a:chExt cx="0" cy="0"/>
        </a:xfrm>
      </p:grpSpPr>
      <p:sp>
        <p:nvSpPr>
          <p:cNvPr id="48" name="Google Shape;48;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B0F0"/>
              </a:buClr>
              <a:buSzPts val="1800"/>
              <a:buNone/>
              <a:defRPr>
                <a:latin typeface="Quicksand" pitchFamily="2"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9" name="Google Shape;49;p2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253356"/>
              </a:buClr>
              <a:buSzPts val="1800"/>
              <a:buChar char="•"/>
              <a:defRPr>
                <a:latin typeface="Quicksand" pitchFamily="2" charset="0"/>
              </a:defRPr>
            </a:lvl1pPr>
            <a:lvl2pPr marL="914400" lvl="1" indent="-342900" algn="l">
              <a:lnSpc>
                <a:spcPct val="90000"/>
              </a:lnSpc>
              <a:spcBef>
                <a:spcPts val="500"/>
              </a:spcBef>
              <a:spcAft>
                <a:spcPts val="0"/>
              </a:spcAft>
              <a:buClr>
                <a:srgbClr val="072B62"/>
              </a:buClr>
              <a:buSzPts val="1800"/>
              <a:buChar char="•"/>
              <a:defRPr/>
            </a:lvl2pPr>
            <a:lvl3pPr marL="1371600" lvl="2" indent="-342900" algn="l">
              <a:lnSpc>
                <a:spcPct val="90000"/>
              </a:lnSpc>
              <a:spcBef>
                <a:spcPts val="500"/>
              </a:spcBef>
              <a:spcAft>
                <a:spcPts val="0"/>
              </a:spcAft>
              <a:buClr>
                <a:srgbClr val="072B62"/>
              </a:buClr>
              <a:buSzPts val="1800"/>
              <a:buChar char="•"/>
              <a:defRPr/>
            </a:lvl3pPr>
            <a:lvl4pPr marL="1828800" lvl="3" indent="-342900" algn="l">
              <a:lnSpc>
                <a:spcPct val="90000"/>
              </a:lnSpc>
              <a:spcBef>
                <a:spcPts val="500"/>
              </a:spcBef>
              <a:spcAft>
                <a:spcPts val="0"/>
              </a:spcAft>
              <a:buClr>
                <a:srgbClr val="072B62"/>
              </a:buClr>
              <a:buSzPts val="1800"/>
              <a:buChar char="•"/>
              <a:defRPr/>
            </a:lvl4pPr>
            <a:lvl5pPr marL="2286000" lvl="4" indent="-342900" algn="l">
              <a:lnSpc>
                <a:spcPct val="90000"/>
              </a:lnSpc>
              <a:spcBef>
                <a:spcPts val="500"/>
              </a:spcBef>
              <a:spcAft>
                <a:spcPts val="0"/>
              </a:spcAft>
              <a:buClr>
                <a:srgbClr val="072B6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50"/>
        <p:cNvGrpSpPr/>
        <p:nvPr/>
      </p:nvGrpSpPr>
      <p:grpSpPr>
        <a:xfrm>
          <a:off x="0" y="0"/>
          <a:ext cx="0" cy="0"/>
          <a:chOff x="0" y="0"/>
          <a:chExt cx="0" cy="0"/>
        </a:xfrm>
      </p:grpSpPr>
      <p:sp>
        <p:nvSpPr>
          <p:cNvPr id="51" name="Google Shape;51;p3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B0F0"/>
              </a:buClr>
              <a:buSzPts val="1800"/>
              <a:buNone/>
              <a:defRPr>
                <a:latin typeface="Quicksand" pitchFamily="2"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2" name="Google Shape;52;p3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253356"/>
              </a:buClr>
              <a:buSzPts val="1800"/>
              <a:buChar char="•"/>
              <a:defRPr>
                <a:latin typeface="Quicksand" pitchFamily="2" charset="0"/>
              </a:defRPr>
            </a:lvl1pPr>
            <a:lvl2pPr marL="914400" lvl="1" indent="-342900" algn="l">
              <a:lnSpc>
                <a:spcPct val="90000"/>
              </a:lnSpc>
              <a:spcBef>
                <a:spcPts val="500"/>
              </a:spcBef>
              <a:spcAft>
                <a:spcPts val="0"/>
              </a:spcAft>
              <a:buClr>
                <a:srgbClr val="072B62"/>
              </a:buClr>
              <a:buSzPts val="1800"/>
              <a:buChar char="•"/>
              <a:defRPr/>
            </a:lvl2pPr>
            <a:lvl3pPr marL="1371600" lvl="2" indent="-342900" algn="l">
              <a:lnSpc>
                <a:spcPct val="90000"/>
              </a:lnSpc>
              <a:spcBef>
                <a:spcPts val="500"/>
              </a:spcBef>
              <a:spcAft>
                <a:spcPts val="0"/>
              </a:spcAft>
              <a:buClr>
                <a:srgbClr val="072B62"/>
              </a:buClr>
              <a:buSzPts val="1800"/>
              <a:buChar char="•"/>
              <a:defRPr/>
            </a:lvl3pPr>
            <a:lvl4pPr marL="1828800" lvl="3" indent="-342900" algn="l">
              <a:lnSpc>
                <a:spcPct val="90000"/>
              </a:lnSpc>
              <a:spcBef>
                <a:spcPts val="500"/>
              </a:spcBef>
              <a:spcAft>
                <a:spcPts val="0"/>
              </a:spcAft>
              <a:buClr>
                <a:srgbClr val="072B62"/>
              </a:buClr>
              <a:buSzPts val="1800"/>
              <a:buChar char="•"/>
              <a:defRPr/>
            </a:lvl4pPr>
            <a:lvl5pPr marL="2286000" lvl="4" indent="-342900" algn="l">
              <a:lnSpc>
                <a:spcPct val="90000"/>
              </a:lnSpc>
              <a:spcBef>
                <a:spcPts val="500"/>
              </a:spcBef>
              <a:spcAft>
                <a:spcPts val="0"/>
              </a:spcAft>
              <a:buClr>
                <a:srgbClr val="072B6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pic>
        <p:nvPicPr>
          <p:cNvPr id="7" name="Picture 6" descr="Icon&#10;&#10;Description automatically generated">
            <a:extLst>
              <a:ext uri="{FF2B5EF4-FFF2-40B4-BE49-F238E27FC236}">
                <a16:creationId xmlns:a16="http://schemas.microsoft.com/office/drawing/2014/main" id="{5602DFDE-91C8-1198-84C9-6B47DF32E1F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4"/>
            <a:ext cx="12191999" cy="6859908"/>
          </a:xfrm>
          <a:prstGeom prst="rect">
            <a:avLst/>
          </a:prstGeom>
        </p:spPr>
      </p:pic>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8" y="1589518"/>
            <a:ext cx="6950801" cy="1655762"/>
          </a:xfrm>
        </p:spPr>
        <p:txBody>
          <a:bodyPr anchor="b">
            <a:normAutofit/>
          </a:bodyPr>
          <a:lstStyle>
            <a:lvl1pPr algn="l">
              <a:defRPr sz="4400">
                <a:solidFill>
                  <a:schemeClr val="tx1"/>
                </a:solidFill>
                <a:latin typeface="Quicksand" pitchFamily="2" charset="0"/>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7034432" cy="1127847"/>
          </a:xfrm>
        </p:spPr>
        <p:txBody>
          <a:bodyPr/>
          <a:lstStyle>
            <a:lvl1pPr marL="0" indent="0" algn="l">
              <a:buNone/>
              <a:defRPr sz="2400">
                <a:solidFill>
                  <a:schemeClr val="bg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5" name="Footer Placeholder 4">
            <a:extLst>
              <a:ext uri="{FF2B5EF4-FFF2-40B4-BE49-F238E27FC236}">
                <a16:creationId xmlns:a16="http://schemas.microsoft.com/office/drawing/2014/main" id="{6EE016D5-6D8A-ABCA-3F32-19AB5ECD7A09}"/>
              </a:ext>
            </a:extLst>
          </p:cNvPr>
          <p:cNvSpPr>
            <a:spLocks noGrp="1"/>
          </p:cNvSpPr>
          <p:nvPr>
            <p:ph type="ftr" sz="quarter" idx="11"/>
          </p:nvPr>
        </p:nvSpPr>
        <p:spPr>
          <a:xfrm>
            <a:off x="1406931" y="334197"/>
            <a:ext cx="6975069" cy="365125"/>
          </a:xfrm>
          <a:prstGeom prst="rect">
            <a:avLst/>
          </a:prstGeom>
        </p:spPr>
        <p:txBody>
          <a:bodyPr/>
          <a:lstStyle>
            <a:lvl1pPr>
              <a:defRPr sz="1400">
                <a:solidFill>
                  <a:schemeClr val="accent1"/>
                </a:solidFill>
              </a:defRPr>
            </a:lvl1pPr>
          </a:lstStyle>
          <a:p>
            <a:endParaRPr lang="en-GB" dirty="0"/>
          </a:p>
        </p:txBody>
      </p:sp>
      <p:pic>
        <p:nvPicPr>
          <p:cNvPr id="26" name="Picture 25" descr="Logo&#10;&#10;Description automatically generated with low confidence">
            <a:extLst>
              <a:ext uri="{FF2B5EF4-FFF2-40B4-BE49-F238E27FC236}">
                <a16:creationId xmlns:a16="http://schemas.microsoft.com/office/drawing/2014/main" id="{E1FC5BD7-8732-ADEF-9F81-3F0DADD8D56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93115" y="5178055"/>
            <a:ext cx="2299500" cy="1509823"/>
          </a:xfrm>
          <a:prstGeom prst="rect">
            <a:avLst/>
          </a:prstGeom>
        </p:spPr>
      </p:pic>
    </p:spTree>
    <p:extLst>
      <p:ext uri="{BB962C8B-B14F-4D97-AF65-F5344CB8AC3E}">
        <p14:creationId xmlns:p14="http://schemas.microsoft.com/office/powerpoint/2010/main" val="15408700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B7299-7AB9-4421-3B12-055B2CA844F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42C00704-5510-78E0-B7E4-F9630322C1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BA253451-8FBE-805D-8FA3-FC147C2842E3}"/>
              </a:ext>
            </a:extLst>
          </p:cNvPr>
          <p:cNvSpPr>
            <a:spLocks noGrp="1"/>
          </p:cNvSpPr>
          <p:nvPr>
            <p:ph type="dt" sz="half" idx="10"/>
          </p:nvPr>
        </p:nvSpPr>
        <p:spPr/>
        <p:txBody>
          <a:bodyPr/>
          <a:lstStyle/>
          <a:p>
            <a:fld id="{42D4AB6C-4A85-5446-B3E8-7C728880AC78}" type="datetimeFigureOut">
              <a:rPr lang="en-GB" smtClean="0"/>
              <a:t>04/05/2023</a:t>
            </a:fld>
            <a:endParaRPr lang="en-GB"/>
          </a:p>
        </p:txBody>
      </p:sp>
      <p:sp>
        <p:nvSpPr>
          <p:cNvPr id="5" name="Footer Placeholder 4">
            <a:extLst>
              <a:ext uri="{FF2B5EF4-FFF2-40B4-BE49-F238E27FC236}">
                <a16:creationId xmlns:a16="http://schemas.microsoft.com/office/drawing/2014/main" id="{473EC1D9-62E5-C85C-4B63-58148D4909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5F95C2-AFFF-07C8-D374-FE4011B8B4DA}"/>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22695822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1DE07-2180-6511-79E3-2E29CCE5E8E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7839261-F4E2-F83A-096F-8B464029910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7F1F349-BC46-79C9-52EF-514BAFBBC799}"/>
              </a:ext>
            </a:extLst>
          </p:cNvPr>
          <p:cNvSpPr>
            <a:spLocks noGrp="1"/>
          </p:cNvSpPr>
          <p:nvPr>
            <p:ph type="dt" sz="half" idx="10"/>
          </p:nvPr>
        </p:nvSpPr>
        <p:spPr/>
        <p:txBody>
          <a:bodyPr/>
          <a:lstStyle/>
          <a:p>
            <a:fld id="{42D4AB6C-4A85-5446-B3E8-7C728880AC78}" type="datetimeFigureOut">
              <a:rPr lang="en-GB" smtClean="0"/>
              <a:t>04/05/2023</a:t>
            </a:fld>
            <a:endParaRPr lang="en-GB"/>
          </a:p>
        </p:txBody>
      </p:sp>
      <p:sp>
        <p:nvSpPr>
          <p:cNvPr id="5" name="Footer Placeholder 4">
            <a:extLst>
              <a:ext uri="{FF2B5EF4-FFF2-40B4-BE49-F238E27FC236}">
                <a16:creationId xmlns:a16="http://schemas.microsoft.com/office/drawing/2014/main" id="{0652DCA1-2DB5-E28A-52A3-EA7B7869C9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0AE262-9D44-C979-4A16-6F63869A18D9}"/>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19217910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03DAF-A9FC-2EBF-313C-F3BBB89549C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5D7F7F28-7C72-307A-C407-52556A76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796E65A-F4AD-DD3A-A52F-FA815D3680DF}"/>
              </a:ext>
            </a:extLst>
          </p:cNvPr>
          <p:cNvSpPr>
            <a:spLocks noGrp="1"/>
          </p:cNvSpPr>
          <p:nvPr>
            <p:ph type="dt" sz="half" idx="10"/>
          </p:nvPr>
        </p:nvSpPr>
        <p:spPr/>
        <p:txBody>
          <a:bodyPr/>
          <a:lstStyle/>
          <a:p>
            <a:fld id="{42D4AB6C-4A85-5446-B3E8-7C728880AC78}" type="datetimeFigureOut">
              <a:rPr lang="en-GB" smtClean="0"/>
              <a:t>04/05/2023</a:t>
            </a:fld>
            <a:endParaRPr lang="en-GB"/>
          </a:p>
        </p:txBody>
      </p:sp>
      <p:sp>
        <p:nvSpPr>
          <p:cNvPr id="5" name="Footer Placeholder 4">
            <a:extLst>
              <a:ext uri="{FF2B5EF4-FFF2-40B4-BE49-F238E27FC236}">
                <a16:creationId xmlns:a16="http://schemas.microsoft.com/office/drawing/2014/main" id="{FDECDF96-CFF7-5621-1619-45423983D3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BBBE39-910E-748A-9083-0559B3322FDF}"/>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1623138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33C5D-B37F-1D54-B8A5-832AA5ACFC6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A48E475-38C3-004E-F4B4-1BC4904169D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067CE613-E5A9-D074-F1D1-F7F2DB2269D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AE9F732C-3593-DFBF-A549-2CEA21759E40}"/>
              </a:ext>
            </a:extLst>
          </p:cNvPr>
          <p:cNvSpPr>
            <a:spLocks noGrp="1"/>
          </p:cNvSpPr>
          <p:nvPr>
            <p:ph type="dt" sz="half" idx="10"/>
          </p:nvPr>
        </p:nvSpPr>
        <p:spPr/>
        <p:txBody>
          <a:bodyPr/>
          <a:lstStyle/>
          <a:p>
            <a:fld id="{42D4AB6C-4A85-5446-B3E8-7C728880AC78}" type="datetimeFigureOut">
              <a:rPr lang="en-GB" smtClean="0"/>
              <a:t>04/05/2023</a:t>
            </a:fld>
            <a:endParaRPr lang="en-GB"/>
          </a:p>
        </p:txBody>
      </p:sp>
      <p:sp>
        <p:nvSpPr>
          <p:cNvPr id="6" name="Footer Placeholder 5">
            <a:extLst>
              <a:ext uri="{FF2B5EF4-FFF2-40B4-BE49-F238E27FC236}">
                <a16:creationId xmlns:a16="http://schemas.microsoft.com/office/drawing/2014/main" id="{F79F957B-DA11-6500-63E4-E27185DF626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10154A3-20E1-D18E-0026-4A8A3F81A582}"/>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4635849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969EE-7FCA-358E-AF68-5727C057AD90}"/>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8E4B158C-293D-FC3E-8470-A5C3F0E81D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E2696D5-6D88-2554-E382-F7B098EA952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C1726132-29F8-0728-CEC6-7660F95062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ED94F64-22C3-42CB-F1BB-62265B02E6F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6A11A8BE-6B08-0119-E239-80C863D8396A}"/>
              </a:ext>
            </a:extLst>
          </p:cNvPr>
          <p:cNvSpPr>
            <a:spLocks noGrp="1"/>
          </p:cNvSpPr>
          <p:nvPr>
            <p:ph type="dt" sz="half" idx="10"/>
          </p:nvPr>
        </p:nvSpPr>
        <p:spPr/>
        <p:txBody>
          <a:bodyPr/>
          <a:lstStyle/>
          <a:p>
            <a:fld id="{42D4AB6C-4A85-5446-B3E8-7C728880AC78}" type="datetimeFigureOut">
              <a:rPr lang="en-GB" smtClean="0"/>
              <a:t>04/05/2023</a:t>
            </a:fld>
            <a:endParaRPr lang="en-GB"/>
          </a:p>
        </p:txBody>
      </p:sp>
      <p:sp>
        <p:nvSpPr>
          <p:cNvPr id="8" name="Footer Placeholder 7">
            <a:extLst>
              <a:ext uri="{FF2B5EF4-FFF2-40B4-BE49-F238E27FC236}">
                <a16:creationId xmlns:a16="http://schemas.microsoft.com/office/drawing/2014/main" id="{D273BA3D-95A5-5C73-ECBF-3F321960779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3642D4F-4B32-ED83-D21D-63C452CDFD1F}"/>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13209229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EB0C-BA77-9E02-D9FC-62623840D647}"/>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69FFB223-1C45-0913-7F67-BFE48E5B4DE9}"/>
              </a:ext>
            </a:extLst>
          </p:cNvPr>
          <p:cNvSpPr>
            <a:spLocks noGrp="1"/>
          </p:cNvSpPr>
          <p:nvPr>
            <p:ph type="dt" sz="half" idx="10"/>
          </p:nvPr>
        </p:nvSpPr>
        <p:spPr/>
        <p:txBody>
          <a:bodyPr/>
          <a:lstStyle/>
          <a:p>
            <a:fld id="{42D4AB6C-4A85-5446-B3E8-7C728880AC78}" type="datetimeFigureOut">
              <a:rPr lang="en-GB" smtClean="0"/>
              <a:t>04/05/2023</a:t>
            </a:fld>
            <a:endParaRPr lang="en-GB"/>
          </a:p>
        </p:txBody>
      </p:sp>
      <p:sp>
        <p:nvSpPr>
          <p:cNvPr id="4" name="Footer Placeholder 3">
            <a:extLst>
              <a:ext uri="{FF2B5EF4-FFF2-40B4-BE49-F238E27FC236}">
                <a16:creationId xmlns:a16="http://schemas.microsoft.com/office/drawing/2014/main" id="{4C01BEB2-D578-1D7A-3513-9DFB783D484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160DC6B-1B01-30F0-C949-A2490AA5A4F4}"/>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16121794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A9FE2E-46FA-BB90-50F1-2CB53E1C5B77}"/>
              </a:ext>
            </a:extLst>
          </p:cNvPr>
          <p:cNvSpPr>
            <a:spLocks noGrp="1"/>
          </p:cNvSpPr>
          <p:nvPr>
            <p:ph type="dt" sz="half" idx="10"/>
          </p:nvPr>
        </p:nvSpPr>
        <p:spPr/>
        <p:txBody>
          <a:bodyPr/>
          <a:lstStyle/>
          <a:p>
            <a:fld id="{42D4AB6C-4A85-5446-B3E8-7C728880AC78}" type="datetimeFigureOut">
              <a:rPr lang="en-GB" smtClean="0"/>
              <a:t>04/05/2023</a:t>
            </a:fld>
            <a:endParaRPr lang="en-GB"/>
          </a:p>
        </p:txBody>
      </p:sp>
      <p:sp>
        <p:nvSpPr>
          <p:cNvPr id="3" name="Footer Placeholder 2">
            <a:extLst>
              <a:ext uri="{FF2B5EF4-FFF2-40B4-BE49-F238E27FC236}">
                <a16:creationId xmlns:a16="http://schemas.microsoft.com/office/drawing/2014/main" id="{BDCE213D-763D-F752-F23B-3AD310C9580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DC89DC0-3B4C-C610-8DA1-4EC909A3A456}"/>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2051447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8ED57-C60E-60FD-BC9C-20548E0648B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963460EA-29F8-CCC7-A9DB-EADF9BB96D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7A48E39E-23CE-CC6D-4A90-EF01B45441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BCD4CA2-4444-83A1-FC45-0C85202715A6}"/>
              </a:ext>
            </a:extLst>
          </p:cNvPr>
          <p:cNvSpPr>
            <a:spLocks noGrp="1"/>
          </p:cNvSpPr>
          <p:nvPr>
            <p:ph type="dt" sz="half" idx="10"/>
          </p:nvPr>
        </p:nvSpPr>
        <p:spPr/>
        <p:txBody>
          <a:bodyPr/>
          <a:lstStyle/>
          <a:p>
            <a:fld id="{42D4AB6C-4A85-5446-B3E8-7C728880AC78}" type="datetimeFigureOut">
              <a:rPr lang="en-GB" smtClean="0"/>
              <a:t>04/05/2023</a:t>
            </a:fld>
            <a:endParaRPr lang="en-GB"/>
          </a:p>
        </p:txBody>
      </p:sp>
      <p:sp>
        <p:nvSpPr>
          <p:cNvPr id="6" name="Footer Placeholder 5">
            <a:extLst>
              <a:ext uri="{FF2B5EF4-FFF2-40B4-BE49-F238E27FC236}">
                <a16:creationId xmlns:a16="http://schemas.microsoft.com/office/drawing/2014/main" id="{3CD3279D-360F-A5B1-C36C-6155F84C4E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518B8DA-9C7F-6A51-7F25-E25D6927922A}"/>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26544405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47472-7E89-8BAA-DFFD-7665F68FBCB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C639D404-A40E-A29B-C769-B076AFC068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CE2BE45-1AFB-1777-7F35-08016656CF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DF0D7A5-C01A-471C-637A-44095AFE661C}"/>
              </a:ext>
            </a:extLst>
          </p:cNvPr>
          <p:cNvSpPr>
            <a:spLocks noGrp="1"/>
          </p:cNvSpPr>
          <p:nvPr>
            <p:ph type="dt" sz="half" idx="10"/>
          </p:nvPr>
        </p:nvSpPr>
        <p:spPr/>
        <p:txBody>
          <a:bodyPr/>
          <a:lstStyle/>
          <a:p>
            <a:fld id="{42D4AB6C-4A85-5446-B3E8-7C728880AC78}" type="datetimeFigureOut">
              <a:rPr lang="en-GB" smtClean="0"/>
              <a:t>04/05/2023</a:t>
            </a:fld>
            <a:endParaRPr lang="en-GB"/>
          </a:p>
        </p:txBody>
      </p:sp>
      <p:sp>
        <p:nvSpPr>
          <p:cNvPr id="6" name="Footer Placeholder 5">
            <a:extLst>
              <a:ext uri="{FF2B5EF4-FFF2-40B4-BE49-F238E27FC236}">
                <a16:creationId xmlns:a16="http://schemas.microsoft.com/office/drawing/2014/main" id="{996A7DE5-96C0-24F9-BDDC-C53FEDDD97B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1AB8E9E-260B-0007-E803-BAF3D1098C70}"/>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6021886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C62E7-C227-4FE6-EF6B-402C1AF0FC73}"/>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9780A195-3677-2ED3-3546-5F867959889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124E36A-F824-805B-19DA-F6DAD9D7FF58}"/>
              </a:ext>
            </a:extLst>
          </p:cNvPr>
          <p:cNvSpPr>
            <a:spLocks noGrp="1"/>
          </p:cNvSpPr>
          <p:nvPr>
            <p:ph type="dt" sz="half" idx="10"/>
          </p:nvPr>
        </p:nvSpPr>
        <p:spPr/>
        <p:txBody>
          <a:bodyPr/>
          <a:lstStyle/>
          <a:p>
            <a:fld id="{42D4AB6C-4A85-5446-B3E8-7C728880AC78}" type="datetimeFigureOut">
              <a:rPr lang="en-GB" smtClean="0"/>
              <a:t>04/05/2023</a:t>
            </a:fld>
            <a:endParaRPr lang="en-GB"/>
          </a:p>
        </p:txBody>
      </p:sp>
      <p:sp>
        <p:nvSpPr>
          <p:cNvPr id="5" name="Footer Placeholder 4">
            <a:extLst>
              <a:ext uri="{FF2B5EF4-FFF2-40B4-BE49-F238E27FC236}">
                <a16:creationId xmlns:a16="http://schemas.microsoft.com/office/drawing/2014/main" id="{E54CC016-C643-8999-8F41-015CA6756D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01969B-FE51-ACE6-A9E3-DA3731C3DC78}"/>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210319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EB87F9-C985-966A-400F-52D66829C112}"/>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276B76F3-FEC8-871A-191B-CA2078D049C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BFC959E-0149-1FF5-4FA4-788854DC9BF5}"/>
              </a:ext>
            </a:extLst>
          </p:cNvPr>
          <p:cNvSpPr>
            <a:spLocks noGrp="1"/>
          </p:cNvSpPr>
          <p:nvPr>
            <p:ph type="dt" sz="half" idx="10"/>
          </p:nvPr>
        </p:nvSpPr>
        <p:spPr/>
        <p:txBody>
          <a:bodyPr/>
          <a:lstStyle/>
          <a:p>
            <a:fld id="{42D4AB6C-4A85-5446-B3E8-7C728880AC78}" type="datetimeFigureOut">
              <a:rPr lang="en-GB" smtClean="0"/>
              <a:t>04/05/2023</a:t>
            </a:fld>
            <a:endParaRPr lang="en-GB"/>
          </a:p>
        </p:txBody>
      </p:sp>
      <p:sp>
        <p:nvSpPr>
          <p:cNvPr id="5" name="Footer Placeholder 4">
            <a:extLst>
              <a:ext uri="{FF2B5EF4-FFF2-40B4-BE49-F238E27FC236}">
                <a16:creationId xmlns:a16="http://schemas.microsoft.com/office/drawing/2014/main" id="{0320DC37-1F2A-17DB-1CFB-ADCB7B9EDEF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AFB443-699D-1C6D-5F56-CD1436AA8BD9}"/>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2269215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B0F0"/>
              </a:buClr>
              <a:buSzPts val="4400"/>
              <a:buFont typeface="Calibri"/>
              <a:buNone/>
              <a:defRPr sz="4400" b="1" i="0" u="none" strike="noStrike" cap="none">
                <a:solidFill>
                  <a:srgbClr val="00B0F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11" name="Google Shape;11;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253356"/>
              </a:buClr>
              <a:buSzPts val="2800"/>
              <a:buFont typeface="Arial"/>
              <a:buChar char="•"/>
              <a:defRPr sz="2800" b="0" i="0" u="none" strike="noStrike" cap="none">
                <a:solidFill>
                  <a:srgbClr val="253356"/>
                </a:solidFill>
                <a:latin typeface="Calibri"/>
                <a:ea typeface="Calibri"/>
                <a:cs typeface="Calibri"/>
                <a:sym typeface="Calibri"/>
              </a:defRPr>
            </a:lvl1pPr>
            <a:lvl2pPr marL="914400" marR="0" lvl="1" indent="-381000" algn="l" rtl="0">
              <a:lnSpc>
                <a:spcPct val="90000"/>
              </a:lnSpc>
              <a:spcBef>
                <a:spcPts val="500"/>
              </a:spcBef>
              <a:spcAft>
                <a:spcPts val="0"/>
              </a:spcAft>
              <a:buClr>
                <a:srgbClr val="072B62"/>
              </a:buClr>
              <a:buSzPts val="2400"/>
              <a:buFont typeface="Arial"/>
              <a:buChar char="•"/>
              <a:defRPr sz="2400" b="0" i="0" u="none" strike="noStrike" cap="none">
                <a:solidFill>
                  <a:srgbClr val="072B62"/>
                </a:solidFill>
                <a:latin typeface="Calibri"/>
                <a:ea typeface="Calibri"/>
                <a:cs typeface="Calibri"/>
                <a:sym typeface="Calibri"/>
              </a:defRPr>
            </a:lvl2pPr>
            <a:lvl3pPr marL="1371600" marR="0" lvl="2" indent="-355600" algn="l" rtl="0">
              <a:lnSpc>
                <a:spcPct val="90000"/>
              </a:lnSpc>
              <a:spcBef>
                <a:spcPts val="500"/>
              </a:spcBef>
              <a:spcAft>
                <a:spcPts val="0"/>
              </a:spcAft>
              <a:buClr>
                <a:srgbClr val="072B62"/>
              </a:buClr>
              <a:buSzPts val="2000"/>
              <a:buFont typeface="Arial"/>
              <a:buChar char="•"/>
              <a:defRPr sz="2000" b="0" i="0" u="none" strike="noStrike" cap="none">
                <a:solidFill>
                  <a:srgbClr val="072B62"/>
                </a:solidFill>
                <a:latin typeface="Calibri"/>
                <a:ea typeface="Calibri"/>
                <a:cs typeface="Calibri"/>
                <a:sym typeface="Calibri"/>
              </a:defRPr>
            </a:lvl3pPr>
            <a:lvl4pPr marL="1828800" marR="0" lvl="3" indent="-342900" algn="l" rtl="0">
              <a:lnSpc>
                <a:spcPct val="90000"/>
              </a:lnSpc>
              <a:spcBef>
                <a:spcPts val="500"/>
              </a:spcBef>
              <a:spcAft>
                <a:spcPts val="0"/>
              </a:spcAft>
              <a:buClr>
                <a:srgbClr val="072B62"/>
              </a:buClr>
              <a:buSzPts val="1800"/>
              <a:buFont typeface="Arial"/>
              <a:buChar char="•"/>
              <a:defRPr sz="1800" b="0" i="0" u="none" strike="noStrike" cap="none">
                <a:solidFill>
                  <a:srgbClr val="072B62"/>
                </a:solidFill>
                <a:latin typeface="Calibri"/>
                <a:ea typeface="Calibri"/>
                <a:cs typeface="Calibri"/>
                <a:sym typeface="Calibri"/>
              </a:defRPr>
            </a:lvl4pPr>
            <a:lvl5pPr marL="2286000" marR="0" lvl="4" indent="-342900" algn="l" rtl="0">
              <a:lnSpc>
                <a:spcPct val="90000"/>
              </a:lnSpc>
              <a:spcBef>
                <a:spcPts val="500"/>
              </a:spcBef>
              <a:spcAft>
                <a:spcPts val="0"/>
              </a:spcAft>
              <a:buClr>
                <a:srgbClr val="072B62"/>
              </a:buClr>
              <a:buSzPts val="1800"/>
              <a:buFont typeface="Arial"/>
              <a:buChar char="•"/>
              <a:defRPr sz="1800" b="0" i="0" u="none" strike="noStrike" cap="none">
                <a:solidFill>
                  <a:srgbClr val="072B62"/>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pic>
        <p:nvPicPr>
          <p:cNvPr id="12" name="Google Shape;12;p18"/>
          <p:cNvPicPr preferRelativeResize="0"/>
          <p:nvPr/>
        </p:nvPicPr>
        <p:blipFill rotWithShape="1">
          <a:blip r:embed="rId14">
            <a:alphaModFix/>
          </a:blip>
          <a:srcRect/>
          <a:stretch/>
        </p:blipFill>
        <p:spPr>
          <a:xfrm>
            <a:off x="9684291" y="6228389"/>
            <a:ext cx="1792706" cy="528971"/>
          </a:xfrm>
          <a:prstGeom prst="rect">
            <a:avLst/>
          </a:prstGeom>
          <a:noFill/>
          <a:ln>
            <a:noFill/>
          </a:ln>
        </p:spPr>
      </p:pic>
      <p:pic>
        <p:nvPicPr>
          <p:cNvPr id="13" name="Google Shape;13;p18"/>
          <p:cNvPicPr preferRelativeResize="0"/>
          <p:nvPr/>
        </p:nvPicPr>
        <p:blipFill rotWithShape="1">
          <a:blip r:embed="rId15">
            <a:alphaModFix/>
          </a:blip>
          <a:srcRect/>
          <a:stretch/>
        </p:blipFill>
        <p:spPr>
          <a:xfrm>
            <a:off x="8092089" y="5772477"/>
            <a:ext cx="1440793" cy="1440793"/>
          </a:xfrm>
          <a:prstGeom prst="rect">
            <a:avLst/>
          </a:prstGeom>
          <a:noFill/>
          <a:ln>
            <a:noFill/>
          </a:ln>
        </p:spPr>
      </p:pic>
      <p:pic>
        <p:nvPicPr>
          <p:cNvPr id="3" name="Picture 2" descr="Shape&#10;&#10;Description automatically generated with medium confidence">
            <a:extLst>
              <a:ext uri="{FF2B5EF4-FFF2-40B4-BE49-F238E27FC236}">
                <a16:creationId xmlns:a16="http://schemas.microsoft.com/office/drawing/2014/main" id="{64CA0983-236C-FB64-0260-3419F50CC90B}"/>
              </a:ext>
            </a:extLst>
          </p:cNvPr>
          <p:cNvPicPr>
            <a:picLocks noChangeAspect="1"/>
          </p:cNvPicPr>
          <p:nvPr userDrawn="1"/>
        </p:nvPicPr>
        <p:blipFill>
          <a:blip r:embed="rId16"/>
          <a:stretch>
            <a:fillRect/>
          </a:stretch>
        </p:blipFill>
        <p:spPr>
          <a:xfrm>
            <a:off x="6416039" y="6190995"/>
            <a:ext cx="1250620" cy="595885"/>
          </a:xfrm>
          <a:prstGeom prst="rect">
            <a:avLst/>
          </a:prstGeom>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Quicksand" pitchFamily="2" charset="0"/>
          <a:ea typeface="Quicksand" pitchFamily="2"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Quicksand" pitchFamily="2" charset="0"/>
          <a:ea typeface="Quicksand" pitchFamily="2"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7179F7-218C-AA8C-F064-DB56022E31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22C31F23-7336-D4E6-3272-725DF6DD99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a:extLst>
              <a:ext uri="{FF2B5EF4-FFF2-40B4-BE49-F238E27FC236}">
                <a16:creationId xmlns:a16="http://schemas.microsoft.com/office/drawing/2014/main" id="{87AB2028-7899-7AC8-B9F8-266CDA9A86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D4AB6C-4A85-5446-B3E8-7C728880AC78}" type="datetimeFigureOut">
              <a:rPr lang="en-GB" smtClean="0"/>
              <a:t>04/05/2023</a:t>
            </a:fld>
            <a:endParaRPr lang="en-GB"/>
          </a:p>
        </p:txBody>
      </p:sp>
      <p:sp>
        <p:nvSpPr>
          <p:cNvPr id="5" name="Footer Placeholder 4">
            <a:extLst>
              <a:ext uri="{FF2B5EF4-FFF2-40B4-BE49-F238E27FC236}">
                <a16:creationId xmlns:a16="http://schemas.microsoft.com/office/drawing/2014/main" id="{753C2E81-7968-2DFA-094A-57B911CD54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F80E72D-A4F6-F182-7896-7ED66A1799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02C636-C95F-234F-B23F-6BCF86172A71}" type="slidenum">
              <a:rPr lang="en-GB" smtClean="0"/>
              <a:t>‹#›</a:t>
            </a:fld>
            <a:endParaRPr lang="en-GB"/>
          </a:p>
        </p:txBody>
      </p:sp>
    </p:spTree>
    <p:extLst>
      <p:ext uri="{BB962C8B-B14F-4D97-AF65-F5344CB8AC3E}">
        <p14:creationId xmlns:p14="http://schemas.microsoft.com/office/powerpoint/2010/main" val="380317437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Quicksand"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Quicksan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Quicksan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Quicksan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18" Type="http://schemas.openxmlformats.org/officeDocument/2006/relationships/image" Target="../media/image27.emf"/><Relationship Id="rId3" Type="http://schemas.openxmlformats.org/officeDocument/2006/relationships/image" Target="../media/image12.png"/><Relationship Id="rId21" Type="http://schemas.openxmlformats.org/officeDocument/2006/relationships/image" Target="../media/image30.jpg"/><Relationship Id="rId7" Type="http://schemas.openxmlformats.org/officeDocument/2006/relationships/image" Target="../media/image16.png"/><Relationship Id="rId12" Type="http://schemas.openxmlformats.org/officeDocument/2006/relationships/image" Target="../media/image21.png"/><Relationship Id="rId17" Type="http://schemas.openxmlformats.org/officeDocument/2006/relationships/image" Target="../media/image26.png"/><Relationship Id="rId2" Type="http://schemas.openxmlformats.org/officeDocument/2006/relationships/image" Target="../media/image11.png"/><Relationship Id="rId16" Type="http://schemas.openxmlformats.org/officeDocument/2006/relationships/image" Target="../media/image25.jpg"/><Relationship Id="rId20" Type="http://schemas.openxmlformats.org/officeDocument/2006/relationships/image" Target="../media/image29.jpg"/><Relationship Id="rId1" Type="http://schemas.openxmlformats.org/officeDocument/2006/relationships/slideLayout" Target="../slideLayouts/slideLayout13.xml"/><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svg"/><Relationship Id="rId10" Type="http://schemas.openxmlformats.org/officeDocument/2006/relationships/image" Target="../media/image19.emf"/><Relationship Id="rId19" Type="http://schemas.openxmlformats.org/officeDocument/2006/relationships/image" Target="../media/image28.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6"/>
        <p:cNvGrpSpPr/>
        <p:nvPr/>
      </p:nvGrpSpPr>
      <p:grpSpPr>
        <a:xfrm>
          <a:off x="0" y="0"/>
          <a:ext cx="0" cy="0"/>
          <a:chOff x="0" y="0"/>
          <a:chExt cx="0" cy="0"/>
        </a:xfrm>
      </p:grpSpPr>
      <p:sp>
        <p:nvSpPr>
          <p:cNvPr id="57" name="Google Shape;57;p1"/>
          <p:cNvSpPr/>
          <p:nvPr/>
        </p:nvSpPr>
        <p:spPr>
          <a:xfrm>
            <a:off x="1676400" y="1274763"/>
            <a:ext cx="9144000" cy="4135437"/>
          </a:xfrm>
          <a:prstGeom prst="roundRect">
            <a:avLst>
              <a:gd name="adj" fmla="val 16667"/>
            </a:avLst>
          </a:prstGeom>
          <a:solidFill>
            <a:schemeClr val="lt1">
              <a:alpha val="4941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Quicksand" pitchFamily="2" charset="0"/>
              <a:ea typeface="Calibri"/>
              <a:cs typeface="Calibri"/>
              <a:sym typeface="Calibri"/>
            </a:endParaRPr>
          </a:p>
        </p:txBody>
      </p:sp>
      <p:sp>
        <p:nvSpPr>
          <p:cNvPr id="58" name="Google Shape;58;p1"/>
          <p:cNvSpPr txBox="1"/>
          <p:nvPr/>
        </p:nvSpPr>
        <p:spPr>
          <a:xfrm>
            <a:off x="1676400" y="1274763"/>
            <a:ext cx="9144000" cy="2387600"/>
          </a:xfrm>
          <a:prstGeom prst="rect">
            <a:avLst/>
          </a:prstGeom>
          <a:noFill/>
          <a:ln>
            <a:noFill/>
          </a:ln>
          <a:effectLst>
            <a:outerShdw blurRad="50800" dist="50800" dir="5400000" algn="ctr" rotWithShape="0">
              <a:srgbClr val="072B62"/>
            </a:outerShdw>
          </a:effectLst>
        </p:spPr>
        <p:txBody>
          <a:bodyPr spcFirstLastPara="1" wrap="square" lIns="91425" tIns="45700" rIns="91425" bIns="45700" anchor="b" anchorCtr="0">
            <a:normAutofit lnSpcReduction="10000"/>
          </a:bodyPr>
          <a:lstStyle/>
          <a:p>
            <a:pPr marL="0" marR="0" lvl="0" indent="0" algn="ctr" rtl="0">
              <a:lnSpc>
                <a:spcPct val="90000"/>
              </a:lnSpc>
              <a:spcBef>
                <a:spcPts val="0"/>
              </a:spcBef>
              <a:spcAft>
                <a:spcPts val="0"/>
              </a:spcAft>
              <a:buClr>
                <a:srgbClr val="00B0F0"/>
              </a:buClr>
              <a:buSzPts val="6000"/>
              <a:buFont typeface="Calibri"/>
              <a:buNone/>
            </a:pPr>
            <a:r>
              <a:rPr lang="en-US" sz="6000" b="1" i="0" u="none" strike="noStrike" cap="none" dirty="0">
                <a:solidFill>
                  <a:srgbClr val="92D050"/>
                </a:solidFill>
                <a:latin typeface="Quicksand" pitchFamily="2" charset="0"/>
                <a:ea typeface="Calibri"/>
                <a:cs typeface="Calibri"/>
                <a:sym typeface="Calibri"/>
              </a:rPr>
              <a:t>Connecting the dots: </a:t>
            </a:r>
            <a:br>
              <a:rPr lang="en-US" sz="6000" b="1" i="0" u="none" strike="noStrike" cap="none" dirty="0">
                <a:solidFill>
                  <a:srgbClr val="92D050"/>
                </a:solidFill>
                <a:latin typeface="Quicksand" pitchFamily="2" charset="0"/>
                <a:ea typeface="Calibri"/>
                <a:cs typeface="Calibri"/>
                <a:sym typeface="Calibri"/>
              </a:rPr>
            </a:br>
            <a:r>
              <a:rPr lang="en-US" sz="6000" b="1" i="0" u="none" strike="noStrike" cap="none" dirty="0">
                <a:solidFill>
                  <a:srgbClr val="92D050"/>
                </a:solidFill>
                <a:latin typeface="Quicksand" pitchFamily="2" charset="0"/>
                <a:ea typeface="Calibri"/>
                <a:cs typeface="Calibri"/>
                <a:sym typeface="Calibri"/>
              </a:rPr>
              <a:t>How do we achieve universal hand hygiene?</a:t>
            </a:r>
            <a:endParaRPr sz="1400" b="0" i="0" u="none" strike="noStrike" cap="none" dirty="0">
              <a:solidFill>
                <a:srgbClr val="92D050"/>
              </a:solidFill>
              <a:latin typeface="Arial"/>
              <a:ea typeface="Arial"/>
              <a:cs typeface="Arial"/>
              <a:sym typeface="Arial"/>
            </a:endParaRPr>
          </a:p>
        </p:txBody>
      </p:sp>
      <p:sp>
        <p:nvSpPr>
          <p:cNvPr id="59" name="Google Shape;59;p1"/>
          <p:cNvSpPr txBox="1"/>
          <p:nvPr/>
        </p:nvSpPr>
        <p:spPr>
          <a:xfrm>
            <a:off x="1676400" y="3754438"/>
            <a:ext cx="9144000" cy="1655762"/>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rgbClr val="253356"/>
              </a:buClr>
              <a:buSzPts val="4000"/>
              <a:buFont typeface="Arial"/>
              <a:buNone/>
            </a:pPr>
            <a:r>
              <a:rPr lang="en-US" sz="4000" b="1" i="0" u="none" strike="noStrike" cap="none" dirty="0">
                <a:solidFill>
                  <a:schemeClr val="bg1"/>
                </a:solidFill>
                <a:effectLst>
                  <a:outerShdw blurRad="38100" dist="38100" dir="2700000" algn="tl">
                    <a:srgbClr val="000000">
                      <a:alpha val="43137"/>
                    </a:srgbClr>
                  </a:outerShdw>
                </a:effectLst>
                <a:latin typeface="Quicksand" pitchFamily="2" charset="0"/>
                <a:ea typeface="Calibri"/>
                <a:cs typeface="Calibri"/>
                <a:sym typeface="Calibri"/>
              </a:rPr>
              <a:t>The role of partnerships in system-strengthening efforts </a:t>
            </a:r>
            <a:endParaRPr sz="1400" b="0" i="0" u="none" strike="noStrike" cap="none" dirty="0">
              <a:solidFill>
                <a:schemeClr val="bg1"/>
              </a:solidFill>
              <a:effectLst>
                <a:outerShdw blurRad="38100" dist="38100" dir="2700000" algn="tl">
                  <a:srgbClr val="000000">
                    <a:alpha val="43137"/>
                  </a:srgbClr>
                </a:outerShdw>
              </a:effectLst>
              <a:sym typeface="Aria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31"/>
          <p:cNvSpPr txBox="1">
            <a:spLocks noGrp="1"/>
          </p:cNvSpPr>
          <p:nvPr>
            <p:ph type="title"/>
          </p:nvPr>
        </p:nvSpPr>
        <p:spPr>
          <a:xfrm>
            <a:off x="554182" y="240145"/>
            <a:ext cx="10799618" cy="145054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00B0F0"/>
              </a:buClr>
              <a:buSzPts val="4400"/>
              <a:buFont typeface="Calibri"/>
              <a:buNone/>
            </a:pPr>
            <a:r>
              <a:rPr lang="en-US" dirty="0"/>
              <a:t>Theme 2 - Markets &amp; </a:t>
            </a:r>
            <a:r>
              <a:rPr lang="en-US" dirty="0" err="1"/>
              <a:t>behaviour</a:t>
            </a:r>
            <a:r>
              <a:rPr lang="en-US" dirty="0"/>
              <a:t> change: how people invest and driving to scale</a:t>
            </a:r>
            <a:r>
              <a:rPr lang="en-US" dirty="0">
                <a:highlight>
                  <a:srgbClr val="FFFF00"/>
                </a:highlight>
              </a:rPr>
              <a:t> </a:t>
            </a:r>
            <a:endParaRPr dirty="0">
              <a:highlight>
                <a:srgbClr val="FFFF00"/>
              </a:highlight>
            </a:endParaRPr>
          </a:p>
        </p:txBody>
      </p:sp>
      <p:sp>
        <p:nvSpPr>
          <p:cNvPr id="65" name="Google Shape;65;p31"/>
          <p:cNvSpPr txBox="1">
            <a:spLocks noGrp="1"/>
          </p:cNvSpPr>
          <p:nvPr>
            <p:ph type="body" idx="4294967295"/>
          </p:nvPr>
        </p:nvSpPr>
        <p:spPr>
          <a:xfrm>
            <a:off x="634869" y="1512406"/>
            <a:ext cx="11291700" cy="2891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600"/>
              </a:spcBef>
              <a:spcAft>
                <a:spcPts val="0"/>
              </a:spcAft>
              <a:buNone/>
            </a:pPr>
            <a:r>
              <a:rPr lang="en-US" sz="2400" b="1" dirty="0">
                <a:latin typeface="Quicksand" pitchFamily="2" charset="0"/>
              </a:rPr>
              <a:t>How NOT to take a systems approach</a:t>
            </a:r>
            <a:endParaRPr sz="2400" b="1" dirty="0">
              <a:latin typeface="Quicksand" pitchFamily="2" charset="0"/>
            </a:endParaRPr>
          </a:p>
          <a:p>
            <a:pPr marL="0" lvl="0" indent="0" algn="l" rtl="0">
              <a:lnSpc>
                <a:spcPct val="90000"/>
              </a:lnSpc>
              <a:spcBef>
                <a:spcPts val="1600"/>
              </a:spcBef>
              <a:spcAft>
                <a:spcPts val="0"/>
              </a:spcAft>
              <a:buNone/>
            </a:pPr>
            <a:r>
              <a:rPr lang="en-US" sz="2400" b="1" dirty="0">
                <a:latin typeface="Quicksand" pitchFamily="2" charset="0"/>
              </a:rPr>
              <a:t>Reaching more people: leveraging public and private sector approaches with </a:t>
            </a:r>
            <a:r>
              <a:rPr lang="en-US" sz="2400" b="1" dirty="0" err="1">
                <a:latin typeface="Quicksand" pitchFamily="2" charset="0"/>
              </a:rPr>
              <a:t>behavioural</a:t>
            </a:r>
            <a:r>
              <a:rPr lang="en-US" sz="2400" b="1" dirty="0">
                <a:latin typeface="Quicksand" pitchFamily="2" charset="0"/>
              </a:rPr>
              <a:t> and implementation science </a:t>
            </a:r>
            <a:endParaRPr sz="2400" b="1" dirty="0">
              <a:latin typeface="Quicksand" pitchFamily="2" charset="0"/>
            </a:endParaRPr>
          </a:p>
          <a:p>
            <a:pPr marL="0" lvl="0" indent="0" algn="l" rtl="0">
              <a:lnSpc>
                <a:spcPct val="90000"/>
              </a:lnSpc>
              <a:spcBef>
                <a:spcPts val="1600"/>
              </a:spcBef>
              <a:spcAft>
                <a:spcPts val="0"/>
              </a:spcAft>
              <a:buNone/>
            </a:pPr>
            <a:r>
              <a:rPr lang="en-US" sz="2400" b="1" dirty="0">
                <a:latin typeface="Quicksand" pitchFamily="2" charset="0"/>
              </a:rPr>
              <a:t>How can governments and private sector reach shared goals by understanding each other’s constraints and incentives? A review of lessons learned from recent sanitation and hygiene </a:t>
            </a:r>
            <a:r>
              <a:rPr lang="en-US" sz="2400" b="1" dirty="0" err="1">
                <a:latin typeface="Quicksand" pitchFamily="2" charset="0"/>
              </a:rPr>
              <a:t>behaviour</a:t>
            </a:r>
            <a:r>
              <a:rPr lang="en-US" sz="2400" b="1" dirty="0">
                <a:latin typeface="Quicksand" pitchFamily="2" charset="0"/>
              </a:rPr>
              <a:t> change initiatives </a:t>
            </a:r>
            <a:endParaRPr sz="2400" b="1" dirty="0">
              <a:latin typeface="Quicksand" pitchFamily="2" charset="0"/>
            </a:endParaRPr>
          </a:p>
          <a:p>
            <a:pPr marL="0" lvl="0" indent="0" algn="l" rtl="0">
              <a:lnSpc>
                <a:spcPct val="90000"/>
              </a:lnSpc>
              <a:spcBef>
                <a:spcPts val="1600"/>
              </a:spcBef>
              <a:spcAft>
                <a:spcPts val="0"/>
              </a:spcAft>
              <a:buNone/>
            </a:pPr>
            <a:r>
              <a:rPr lang="en-US" sz="2400" b="1" dirty="0">
                <a:latin typeface="Quicksand" pitchFamily="2" charset="0"/>
              </a:rPr>
              <a:t>Context is key: market-based approaches in Ethiopia </a:t>
            </a:r>
            <a:endParaRPr sz="2400" b="1" dirty="0">
              <a:latin typeface="Quicksand" pitchFamily="2" charset="0"/>
            </a:endParaRPr>
          </a:p>
          <a:p>
            <a:pPr marL="0" lvl="0" indent="0" algn="l" rtl="0">
              <a:lnSpc>
                <a:spcPct val="90000"/>
              </a:lnSpc>
              <a:spcBef>
                <a:spcPts val="1600"/>
              </a:spcBef>
              <a:spcAft>
                <a:spcPts val="0"/>
              </a:spcAft>
              <a:buNone/>
            </a:pPr>
            <a:r>
              <a:rPr lang="en-US" sz="2400" b="1" dirty="0">
                <a:latin typeface="Quicksand" pitchFamily="2" charset="0"/>
              </a:rPr>
              <a:t>How to get customers to pay for your product or services: lessons learned from market-based approaches to sanitation and providing water </a:t>
            </a:r>
            <a:endParaRPr sz="2400" b="1" dirty="0">
              <a:latin typeface="Quicksand" pitchFamily="2" charset="0"/>
            </a:endParaRPr>
          </a:p>
          <a:p>
            <a:pPr marL="0" lvl="0" indent="0" algn="l" rtl="0">
              <a:lnSpc>
                <a:spcPct val="90000"/>
              </a:lnSpc>
              <a:spcBef>
                <a:spcPts val="1600"/>
              </a:spcBef>
              <a:spcAft>
                <a:spcPts val="0"/>
              </a:spcAft>
              <a:buNone/>
            </a:pPr>
            <a:r>
              <a:rPr lang="en-US" sz="2400" b="1" dirty="0">
                <a:latin typeface="Quicksand" pitchFamily="2" charset="0"/>
              </a:rPr>
              <a:t>Policy &amp; finance addressing inclusion in market systems </a:t>
            </a:r>
            <a:endParaRPr sz="4000" dirty="0">
              <a:latin typeface="Quicksand" pitchFamily="2"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2"/>
          <p:cNvSpPr txBox="1">
            <a:spLocks noGrp="1"/>
          </p:cNvSpPr>
          <p:nvPr>
            <p:ph type="body" idx="2"/>
          </p:nvPr>
        </p:nvSpPr>
        <p:spPr>
          <a:xfrm>
            <a:off x="227692" y="537936"/>
            <a:ext cx="11291833" cy="289106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B0F0"/>
              </a:buClr>
              <a:buSzPts val="2800"/>
              <a:buNone/>
            </a:pPr>
            <a:r>
              <a:rPr lang="en-US" sz="2800" b="1" dirty="0">
                <a:sym typeface="Calibri"/>
              </a:rPr>
              <a:t>Aim</a:t>
            </a:r>
            <a:endParaRPr dirty="0"/>
          </a:p>
          <a:p>
            <a:pPr marL="0" lvl="0" indent="0" algn="l" rtl="0">
              <a:lnSpc>
                <a:spcPct val="90000"/>
              </a:lnSpc>
              <a:spcBef>
                <a:spcPts val="1600"/>
              </a:spcBef>
              <a:spcAft>
                <a:spcPts val="0"/>
              </a:spcAft>
              <a:buClr>
                <a:srgbClr val="00B0F0"/>
              </a:buClr>
              <a:buSzPts val="2800"/>
              <a:buNone/>
            </a:pPr>
            <a:r>
              <a:rPr lang="en-US" sz="2800" dirty="0">
                <a:sym typeface="Calibri"/>
              </a:rPr>
              <a:t>To foster a common understanding of the whole system for hand hygiene, the distribution of roles and responsibilities within that (public, private, civil society), and the function of partnerships in getting hygiene products and services into the homes of consumers. </a:t>
            </a:r>
            <a:endParaRPr sz="4400" dirty="0"/>
          </a:p>
        </p:txBody>
      </p:sp>
      <p:sp>
        <p:nvSpPr>
          <p:cNvPr id="71" name="Google Shape;71;p2"/>
          <p:cNvSpPr txBox="1"/>
          <p:nvPr/>
        </p:nvSpPr>
        <p:spPr>
          <a:xfrm>
            <a:off x="227692" y="3205513"/>
            <a:ext cx="11291833" cy="289106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253356"/>
              </a:buClr>
              <a:buSzPts val="2800"/>
              <a:buFont typeface="Arial"/>
              <a:buNone/>
            </a:pPr>
            <a:r>
              <a:rPr lang="en-US" sz="2400" b="1" i="0" u="none" strike="noStrike" cap="none" dirty="0">
                <a:solidFill>
                  <a:srgbClr val="253356"/>
                </a:solidFill>
                <a:latin typeface="Quicksand" pitchFamily="2" charset="0"/>
                <a:ea typeface="Calibri"/>
                <a:cs typeface="Calibri"/>
                <a:sym typeface="Calibri"/>
              </a:rPr>
              <a:t>Objectives </a:t>
            </a:r>
            <a:endParaRPr sz="1200" b="0" i="0" u="none" strike="noStrike" cap="none" dirty="0">
              <a:solidFill>
                <a:srgbClr val="000000"/>
              </a:solidFill>
              <a:latin typeface="Arial"/>
              <a:ea typeface="Arial"/>
              <a:cs typeface="Arial"/>
              <a:sym typeface="Arial"/>
            </a:endParaRPr>
          </a:p>
          <a:p>
            <a:pPr marL="342900" marR="0" lvl="0" indent="-342900" algn="l" rtl="0">
              <a:lnSpc>
                <a:spcPct val="107000"/>
              </a:lnSpc>
              <a:spcBef>
                <a:spcPts val="800"/>
              </a:spcBef>
              <a:spcAft>
                <a:spcPts val="0"/>
              </a:spcAft>
              <a:buClr>
                <a:srgbClr val="253356"/>
              </a:buClr>
              <a:buSzPts val="2800"/>
              <a:buFont typeface="Calibri"/>
              <a:buAutoNum type="arabicPeriod"/>
            </a:pPr>
            <a:r>
              <a:rPr lang="en-US" sz="2400" b="0" i="0" u="none" strike="noStrike" cap="none" dirty="0">
                <a:solidFill>
                  <a:srgbClr val="253356"/>
                </a:solidFill>
                <a:latin typeface="Quicksand" pitchFamily="2" charset="0"/>
                <a:ea typeface="Calibri"/>
                <a:cs typeface="Calibri"/>
                <a:sym typeface="Calibri"/>
              </a:rPr>
              <a:t>Foster common understanding of hand hygiene system  </a:t>
            </a:r>
            <a:endParaRPr sz="1200" b="0" i="0" u="none" strike="noStrike" cap="none" dirty="0">
              <a:solidFill>
                <a:srgbClr val="000000"/>
              </a:solidFill>
              <a:latin typeface="Arial"/>
              <a:ea typeface="Arial"/>
              <a:cs typeface="Arial"/>
              <a:sym typeface="Arial"/>
            </a:endParaRPr>
          </a:p>
          <a:p>
            <a:pPr marL="342900" marR="0" lvl="0" indent="-342900" algn="l" rtl="0">
              <a:lnSpc>
                <a:spcPct val="107000"/>
              </a:lnSpc>
              <a:spcBef>
                <a:spcPts val="400"/>
              </a:spcBef>
              <a:spcAft>
                <a:spcPts val="0"/>
              </a:spcAft>
              <a:buClr>
                <a:srgbClr val="253356"/>
              </a:buClr>
              <a:buSzPts val="2800"/>
              <a:buFont typeface="Calibri"/>
              <a:buAutoNum type="arabicPeriod"/>
            </a:pPr>
            <a:r>
              <a:rPr lang="en-US" sz="2400" b="0" i="0" u="none" strike="noStrike" cap="none" dirty="0">
                <a:solidFill>
                  <a:srgbClr val="253356"/>
                </a:solidFill>
                <a:latin typeface="Quicksand" pitchFamily="2" charset="0"/>
                <a:ea typeface="Calibri"/>
                <a:cs typeface="Calibri"/>
                <a:sym typeface="Calibri"/>
              </a:rPr>
              <a:t>Identify roles &amp; responsibilities across the system</a:t>
            </a:r>
            <a:endParaRPr sz="1200" b="0" i="0" u="none" strike="noStrike" cap="none" dirty="0">
              <a:solidFill>
                <a:srgbClr val="000000"/>
              </a:solidFill>
              <a:latin typeface="Arial"/>
              <a:ea typeface="Arial"/>
              <a:cs typeface="Arial"/>
              <a:sym typeface="Arial"/>
            </a:endParaRPr>
          </a:p>
          <a:p>
            <a:pPr marL="342900" marR="0" lvl="0" indent="-342900" algn="l" rtl="0">
              <a:lnSpc>
                <a:spcPct val="107000"/>
              </a:lnSpc>
              <a:spcBef>
                <a:spcPts val="400"/>
              </a:spcBef>
              <a:spcAft>
                <a:spcPts val="0"/>
              </a:spcAft>
              <a:buClr>
                <a:srgbClr val="253356"/>
              </a:buClr>
              <a:buSzPts val="2800"/>
              <a:buFont typeface="Calibri"/>
              <a:buAutoNum type="arabicPeriod"/>
            </a:pPr>
            <a:r>
              <a:rPr lang="en-US" sz="2400" b="0" i="0" u="none" strike="noStrike" cap="none" dirty="0">
                <a:solidFill>
                  <a:srgbClr val="253356"/>
                </a:solidFill>
                <a:latin typeface="Quicksand" pitchFamily="2" charset="0"/>
                <a:ea typeface="Calibri"/>
                <a:cs typeface="Calibri"/>
                <a:sym typeface="Calibri"/>
              </a:rPr>
              <a:t>Unpack role of partnerships in strengthening systems to deliver change</a:t>
            </a:r>
            <a:endParaRPr sz="1200" b="0" i="0" u="none" strike="noStrike" cap="none" dirty="0">
              <a:solidFill>
                <a:srgbClr val="000000"/>
              </a:solidFill>
              <a:latin typeface="Arial"/>
              <a:ea typeface="Arial"/>
              <a:cs typeface="Arial"/>
              <a:sym typeface="Arial"/>
            </a:endParaRPr>
          </a:p>
          <a:p>
            <a:pPr marL="342900" marR="0" lvl="0" indent="-342900" algn="l" rtl="0">
              <a:lnSpc>
                <a:spcPct val="107000"/>
              </a:lnSpc>
              <a:spcBef>
                <a:spcPts val="400"/>
              </a:spcBef>
              <a:spcAft>
                <a:spcPts val="0"/>
              </a:spcAft>
              <a:buClr>
                <a:srgbClr val="253356"/>
              </a:buClr>
              <a:buSzPts val="2800"/>
              <a:buFont typeface="Calibri"/>
              <a:buAutoNum type="arabicPeriod"/>
            </a:pPr>
            <a:r>
              <a:rPr lang="en-US" sz="2400" b="0" i="0" u="none" strike="noStrike" cap="none" dirty="0">
                <a:solidFill>
                  <a:srgbClr val="253356"/>
                </a:solidFill>
                <a:latin typeface="Quicksand" pitchFamily="2" charset="0"/>
                <a:ea typeface="Calibri"/>
                <a:cs typeface="Calibri"/>
                <a:sym typeface="Calibri"/>
              </a:rPr>
              <a:t>Identify dos and don’ts of partnerships  </a:t>
            </a:r>
            <a:endParaRPr sz="1200" b="0" i="0" u="none" strike="noStrike" cap="none" dirty="0">
              <a:solidFill>
                <a:srgbClr val="000000"/>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a:xfrm>
            <a:off x="1362848" y="1931264"/>
            <a:ext cx="6950801" cy="1655762"/>
          </a:xfrm>
        </p:spPr>
        <p:txBody>
          <a:bodyPr>
            <a:noAutofit/>
          </a:bodyPr>
          <a:lstStyle/>
          <a:p>
            <a:pPr marL="0" lvl="0" indent="0" algn="l" rtl="0">
              <a:lnSpc>
                <a:spcPct val="90000"/>
              </a:lnSpc>
              <a:spcBef>
                <a:spcPts val="0"/>
              </a:spcBef>
              <a:spcAft>
                <a:spcPts val="0"/>
              </a:spcAft>
              <a:buClr>
                <a:srgbClr val="00B0F0"/>
              </a:buClr>
              <a:buSzPts val="4400"/>
              <a:buNone/>
            </a:pPr>
            <a:r>
              <a:rPr lang="en-US" dirty="0"/>
              <a:t>The hand hygiene system: a framework </a:t>
            </a:r>
            <a:br>
              <a:rPr lang="en-US" sz="3200" dirty="0"/>
            </a:br>
            <a:r>
              <a:rPr lang="en-US" sz="3200" dirty="0"/>
              <a:t>Functions, actors, roles &amp; responsibilities</a:t>
            </a:r>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r>
              <a:rPr lang="en-US" dirty="0">
                <a:solidFill>
                  <a:srgbClr val="92D050"/>
                </a:solidFill>
              </a:rPr>
              <a:t>Joanna Esteves Mills</a:t>
            </a:r>
          </a:p>
          <a:p>
            <a:pPr marL="0" lvl="0" indent="0" algn="l" rtl="0">
              <a:lnSpc>
                <a:spcPct val="90000"/>
              </a:lnSpc>
              <a:spcBef>
                <a:spcPts val="0"/>
              </a:spcBef>
              <a:spcAft>
                <a:spcPts val="0"/>
              </a:spcAft>
              <a:buClr>
                <a:srgbClr val="888888"/>
              </a:buClr>
              <a:buSzPts val="2400"/>
              <a:buNone/>
            </a:pPr>
            <a:r>
              <a:rPr lang="en-US" dirty="0">
                <a:solidFill>
                  <a:srgbClr val="92D050"/>
                </a:solidFill>
              </a:rPr>
              <a:t>WSH Technical Officer WHO Geneva</a:t>
            </a:r>
          </a:p>
          <a:p>
            <a:endParaRPr lang="en-GB" dirty="0"/>
          </a:p>
        </p:txBody>
      </p:sp>
      <p:pic>
        <p:nvPicPr>
          <p:cNvPr id="2" name="Google Shape;12;p18">
            <a:extLst>
              <a:ext uri="{FF2B5EF4-FFF2-40B4-BE49-F238E27FC236}">
                <a16:creationId xmlns:a16="http://schemas.microsoft.com/office/drawing/2014/main" id="{648E8E45-EF12-E20F-B701-7C1D5FC06A03}"/>
              </a:ext>
            </a:extLst>
          </p:cNvPr>
          <p:cNvPicPr preferRelativeResize="0"/>
          <p:nvPr/>
        </p:nvPicPr>
        <p:blipFill rotWithShape="1">
          <a:blip r:embed="rId2">
            <a:alphaModFix/>
          </a:blip>
          <a:srcRect/>
          <a:stretch/>
        </p:blipFill>
        <p:spPr>
          <a:xfrm>
            <a:off x="7504507" y="5803518"/>
            <a:ext cx="1792706" cy="528971"/>
          </a:xfrm>
          <a:prstGeom prst="rect">
            <a:avLst/>
          </a:prstGeom>
          <a:noFill/>
          <a:ln>
            <a:noFill/>
          </a:ln>
        </p:spPr>
      </p:pic>
      <p:pic>
        <p:nvPicPr>
          <p:cNvPr id="3" name="Google Shape;13;p18">
            <a:extLst>
              <a:ext uri="{FF2B5EF4-FFF2-40B4-BE49-F238E27FC236}">
                <a16:creationId xmlns:a16="http://schemas.microsoft.com/office/drawing/2014/main" id="{0535324D-DE03-7D48-67DF-01841E412384}"/>
              </a:ext>
            </a:extLst>
          </p:cNvPr>
          <p:cNvPicPr preferRelativeResize="0"/>
          <p:nvPr/>
        </p:nvPicPr>
        <p:blipFill rotWithShape="1">
          <a:blip r:embed="rId3">
            <a:alphaModFix/>
          </a:blip>
          <a:srcRect/>
          <a:stretch/>
        </p:blipFill>
        <p:spPr>
          <a:xfrm>
            <a:off x="5912305" y="5347606"/>
            <a:ext cx="1440793" cy="1440793"/>
          </a:xfrm>
          <a:prstGeom prst="rect">
            <a:avLst/>
          </a:prstGeom>
          <a:noFill/>
          <a:ln>
            <a:noFill/>
          </a:ln>
        </p:spPr>
      </p:pic>
      <p:pic>
        <p:nvPicPr>
          <p:cNvPr id="4" name="Picture 3" descr="Shape&#10;&#10;Description automatically generated with medium confidence">
            <a:extLst>
              <a:ext uri="{FF2B5EF4-FFF2-40B4-BE49-F238E27FC236}">
                <a16:creationId xmlns:a16="http://schemas.microsoft.com/office/drawing/2014/main" id="{00FD17B0-4557-4825-8F2E-884A8D80BB6D}"/>
              </a:ext>
            </a:extLst>
          </p:cNvPr>
          <p:cNvPicPr>
            <a:picLocks noChangeAspect="1"/>
          </p:cNvPicPr>
          <p:nvPr/>
        </p:nvPicPr>
        <p:blipFill>
          <a:blip r:embed="rId4"/>
          <a:stretch>
            <a:fillRect/>
          </a:stretch>
        </p:blipFill>
        <p:spPr>
          <a:xfrm>
            <a:off x="4236255" y="5766124"/>
            <a:ext cx="1250620" cy="595885"/>
          </a:xfrm>
          <a:prstGeom prst="rect">
            <a:avLst/>
          </a:prstGeom>
        </p:spPr>
      </p:pic>
      <p:sp>
        <p:nvSpPr>
          <p:cNvPr id="9" name="Subtitle 8">
            <a:extLst>
              <a:ext uri="{FF2B5EF4-FFF2-40B4-BE49-F238E27FC236}">
                <a16:creationId xmlns:a16="http://schemas.microsoft.com/office/drawing/2014/main" id="{FAB8CE2D-6C22-5FFC-BF54-5698E518AE31}"/>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38544902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B0F0"/>
              </a:buClr>
              <a:buSzPts val="4400"/>
              <a:buFont typeface="Calibri"/>
              <a:buNone/>
            </a:pPr>
            <a:r>
              <a:rPr lang="en-US" dirty="0"/>
              <a:t>Hand hygiene system results chain </a:t>
            </a:r>
            <a:endParaRPr dirty="0"/>
          </a:p>
        </p:txBody>
      </p:sp>
      <p:pic>
        <p:nvPicPr>
          <p:cNvPr id="100" name="Google Shape;100;p6"/>
          <p:cNvPicPr preferRelativeResize="0"/>
          <p:nvPr/>
        </p:nvPicPr>
        <p:blipFill rotWithShape="1">
          <a:blip r:embed="rId3">
            <a:alphaModFix/>
          </a:blip>
          <a:srcRect/>
          <a:stretch/>
        </p:blipFill>
        <p:spPr>
          <a:xfrm>
            <a:off x="952499" y="1621134"/>
            <a:ext cx="9187543" cy="4274057"/>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7"/>
          <p:cNvSpPr txBox="1">
            <a:spLocks noGrp="1"/>
          </p:cNvSpPr>
          <p:nvPr>
            <p:ph type="title"/>
          </p:nvPr>
        </p:nvSpPr>
        <p:spPr>
          <a:xfrm>
            <a:off x="838200" y="365125"/>
            <a:ext cx="113538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B0F0"/>
              </a:buClr>
              <a:buSzPts val="4400"/>
              <a:buFont typeface="Calibri"/>
              <a:buNone/>
            </a:pPr>
            <a:r>
              <a:rPr lang="en-US" dirty="0"/>
              <a:t>What hand hygiene service delivery?</a:t>
            </a:r>
            <a:endParaRPr dirty="0"/>
          </a:p>
        </p:txBody>
      </p:sp>
      <p:pic>
        <p:nvPicPr>
          <p:cNvPr id="106" name="Google Shape;106;p7"/>
          <p:cNvPicPr preferRelativeResize="0"/>
          <p:nvPr/>
        </p:nvPicPr>
        <p:blipFill rotWithShape="1">
          <a:blip r:embed="rId3">
            <a:alphaModFix/>
          </a:blip>
          <a:srcRect/>
          <a:stretch/>
        </p:blipFill>
        <p:spPr>
          <a:xfrm>
            <a:off x="308830" y="1593081"/>
            <a:ext cx="2849440" cy="1325563"/>
          </a:xfrm>
          <a:prstGeom prst="rect">
            <a:avLst/>
          </a:prstGeom>
          <a:noFill/>
          <a:ln>
            <a:noFill/>
          </a:ln>
        </p:spPr>
      </p:pic>
      <p:sp>
        <p:nvSpPr>
          <p:cNvPr id="107" name="Google Shape;107;p7"/>
          <p:cNvSpPr txBox="1"/>
          <p:nvPr/>
        </p:nvSpPr>
        <p:spPr>
          <a:xfrm>
            <a:off x="715466" y="3529657"/>
            <a:ext cx="1932754" cy="1569620"/>
          </a:xfrm>
          <a:prstGeom prst="rect">
            <a:avLst/>
          </a:prstGeom>
          <a:solidFill>
            <a:srgbClr val="BBD9DE"/>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Calibri"/>
              <a:buNone/>
            </a:pPr>
            <a:r>
              <a:rPr lang="en-US" sz="3200" b="1" i="0" u="none" strike="noStrike" cap="none" dirty="0">
                <a:solidFill>
                  <a:srgbClr val="000000"/>
                </a:solidFill>
                <a:latin typeface="Quicksand" pitchFamily="2" charset="0"/>
                <a:ea typeface="Calibri"/>
                <a:cs typeface="Calibri"/>
                <a:sym typeface="Calibri"/>
              </a:rPr>
              <a:t>Service categories</a:t>
            </a:r>
            <a:endParaRPr sz="3200" b="0" i="0" u="none" strike="noStrike" cap="none" dirty="0">
              <a:solidFill>
                <a:srgbClr val="000000"/>
              </a:solidFill>
              <a:latin typeface="Quicksand" pitchFamily="2" charset="0"/>
              <a:ea typeface="Calibri"/>
              <a:cs typeface="Calibri"/>
              <a:sym typeface="Calibri"/>
            </a:endParaRPr>
          </a:p>
        </p:txBody>
      </p:sp>
      <p:pic>
        <p:nvPicPr>
          <p:cNvPr id="108" name="Google Shape;108;p7"/>
          <p:cNvPicPr preferRelativeResize="0"/>
          <p:nvPr/>
        </p:nvPicPr>
        <p:blipFill rotWithShape="1">
          <a:blip r:embed="rId4">
            <a:alphaModFix/>
          </a:blip>
          <a:srcRect/>
          <a:stretch/>
        </p:blipFill>
        <p:spPr>
          <a:xfrm>
            <a:off x="4110770" y="2255863"/>
            <a:ext cx="7772400" cy="3570248"/>
          </a:xfrm>
          <a:prstGeom prst="rect">
            <a:avLst/>
          </a:prstGeom>
          <a:noFill/>
          <a:ln>
            <a:noFill/>
          </a:ln>
        </p:spPr>
      </p:pic>
      <p:sp>
        <p:nvSpPr>
          <p:cNvPr id="109" name="Google Shape;109;p7"/>
          <p:cNvSpPr/>
          <p:nvPr/>
        </p:nvSpPr>
        <p:spPr>
          <a:xfrm>
            <a:off x="1404257" y="1593081"/>
            <a:ext cx="555172" cy="1325563"/>
          </a:xfrm>
          <a:prstGeom prst="donut">
            <a:avLst>
              <a:gd name="adj" fmla="val 4317"/>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Quicksand" pitchFamily="2" charset="0"/>
              <a:ea typeface="Calibri"/>
              <a:cs typeface="Calibri"/>
              <a:sym typeface="Calibri"/>
            </a:endParaRPr>
          </a:p>
        </p:txBody>
      </p:sp>
      <p:cxnSp>
        <p:nvCxnSpPr>
          <p:cNvPr id="110" name="Google Shape;110;p7"/>
          <p:cNvCxnSpPr>
            <a:stCxn id="109" idx="4"/>
            <a:endCxn id="107" idx="0"/>
          </p:cNvCxnSpPr>
          <p:nvPr/>
        </p:nvCxnSpPr>
        <p:spPr>
          <a:xfrm>
            <a:off x="1681843" y="2918644"/>
            <a:ext cx="0" cy="611013"/>
          </a:xfrm>
          <a:prstGeom prst="straightConnector1">
            <a:avLst/>
          </a:prstGeom>
          <a:noFill/>
          <a:ln w="28575" cap="flat" cmpd="sng">
            <a:solidFill>
              <a:schemeClr val="accent1"/>
            </a:solidFill>
            <a:prstDash val="solid"/>
            <a:miter lim="800000"/>
            <a:headEnd type="none" w="sm" len="sm"/>
            <a:tailEnd type="none" w="sm" len="sm"/>
          </a:ln>
        </p:spPr>
      </p:cxnSp>
      <p:sp>
        <p:nvSpPr>
          <p:cNvPr id="111" name="Google Shape;111;p7"/>
          <p:cNvSpPr/>
          <p:nvPr/>
        </p:nvSpPr>
        <p:spPr>
          <a:xfrm>
            <a:off x="3720787" y="2281127"/>
            <a:ext cx="112396" cy="3570248"/>
          </a:xfrm>
          <a:prstGeom prst="leftBracket">
            <a:avLst>
              <a:gd name="adj" fmla="val 8333"/>
            </a:avLst>
          </a:prstGeom>
          <a:noFill/>
          <a:ln w="2857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Quicksand" pitchFamily="2" charset="0"/>
              <a:ea typeface="Calibri"/>
              <a:cs typeface="Calibri"/>
              <a:sym typeface="Calibri"/>
            </a:endParaRPr>
          </a:p>
        </p:txBody>
      </p:sp>
      <p:cxnSp>
        <p:nvCxnSpPr>
          <p:cNvPr id="112" name="Google Shape;112;p7"/>
          <p:cNvCxnSpPr>
            <a:stCxn id="111" idx="1"/>
            <a:endCxn id="107" idx="3"/>
          </p:cNvCxnSpPr>
          <p:nvPr/>
        </p:nvCxnSpPr>
        <p:spPr>
          <a:xfrm flipH="1">
            <a:off x="2648220" y="4066251"/>
            <a:ext cx="1072567" cy="248216"/>
          </a:xfrm>
          <a:prstGeom prst="straightConnector1">
            <a:avLst/>
          </a:prstGeom>
          <a:noFill/>
          <a:ln w="28575" cap="flat" cmpd="sng">
            <a:solidFill>
              <a:schemeClr val="accent1"/>
            </a:solidFill>
            <a:prstDash val="solid"/>
            <a:miter lim="800000"/>
            <a:headEnd type="none" w="sm" len="sm"/>
            <a:tailEnd type="none" w="sm" len="sm"/>
          </a:ln>
        </p:spPr>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8"/>
          <p:cNvSpPr txBox="1">
            <a:spLocks noGrp="1"/>
          </p:cNvSpPr>
          <p:nvPr>
            <p:ph type="title"/>
          </p:nvPr>
        </p:nvSpPr>
        <p:spPr>
          <a:xfrm>
            <a:off x="838200" y="97270"/>
            <a:ext cx="113538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B0F0"/>
              </a:buClr>
              <a:buSzPts val="4400"/>
              <a:buFont typeface="Calibri"/>
              <a:buNone/>
            </a:pPr>
            <a:r>
              <a:rPr lang="en-US" dirty="0"/>
              <a:t>Service delivery – actors involved </a:t>
            </a:r>
            <a:endParaRPr dirty="0"/>
          </a:p>
        </p:txBody>
      </p:sp>
      <p:sp>
        <p:nvSpPr>
          <p:cNvPr id="118" name="Google Shape;118;p8"/>
          <p:cNvSpPr/>
          <p:nvPr/>
        </p:nvSpPr>
        <p:spPr>
          <a:xfrm>
            <a:off x="3021080" y="3494156"/>
            <a:ext cx="2562223" cy="2456769"/>
          </a:xfrm>
          <a:prstGeom prst="ellipse">
            <a:avLst/>
          </a:prstGeom>
          <a:no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253356"/>
                </a:solidFill>
                <a:latin typeface="Quicksand" pitchFamily="2" charset="0"/>
                <a:ea typeface="Calibri"/>
                <a:cs typeface="Calibri"/>
                <a:sym typeface="Calibri"/>
              </a:rPr>
              <a:t>Private sector</a:t>
            </a:r>
            <a:endParaRPr sz="1400" b="0" i="0" u="none" strike="noStrike" cap="none" dirty="0">
              <a:solidFill>
                <a:srgbClr val="000000"/>
              </a:solidFill>
              <a:latin typeface="Arial"/>
              <a:ea typeface="Arial"/>
              <a:cs typeface="Arial"/>
              <a:sym typeface="Arial"/>
            </a:endParaRPr>
          </a:p>
        </p:txBody>
      </p:sp>
      <p:sp>
        <p:nvSpPr>
          <p:cNvPr id="119" name="Google Shape;119;p8"/>
          <p:cNvSpPr/>
          <p:nvPr/>
        </p:nvSpPr>
        <p:spPr>
          <a:xfrm>
            <a:off x="4418860" y="1278464"/>
            <a:ext cx="2562223" cy="2456769"/>
          </a:xfrm>
          <a:prstGeom prst="ellipse">
            <a:avLst/>
          </a:prstGeom>
          <a:no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253356"/>
                </a:solidFill>
                <a:latin typeface="Quicksand" pitchFamily="2" charset="0"/>
                <a:ea typeface="Calibri"/>
                <a:cs typeface="Calibri"/>
                <a:sym typeface="Calibri"/>
              </a:rPr>
              <a:t>Public sector</a:t>
            </a:r>
            <a:endParaRPr sz="1400" b="0" i="0" u="none" strike="noStrike" cap="none" dirty="0">
              <a:solidFill>
                <a:srgbClr val="000000"/>
              </a:solidFill>
              <a:latin typeface="Arial"/>
              <a:ea typeface="Arial"/>
              <a:cs typeface="Arial"/>
              <a:sym typeface="Arial"/>
            </a:endParaRPr>
          </a:p>
        </p:txBody>
      </p:sp>
      <p:sp>
        <p:nvSpPr>
          <p:cNvPr id="120" name="Google Shape;120;p8"/>
          <p:cNvSpPr/>
          <p:nvPr/>
        </p:nvSpPr>
        <p:spPr>
          <a:xfrm>
            <a:off x="5816640" y="3494157"/>
            <a:ext cx="2562223" cy="2456769"/>
          </a:xfrm>
          <a:prstGeom prst="ellipse">
            <a:avLst/>
          </a:prstGeom>
          <a:no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253356"/>
                </a:solidFill>
                <a:latin typeface="Quicksand" pitchFamily="2" charset="0"/>
                <a:ea typeface="Calibri"/>
                <a:cs typeface="Calibri"/>
                <a:sym typeface="Calibri"/>
              </a:rPr>
              <a:t>Civil society</a:t>
            </a:r>
            <a:endParaRPr sz="1800" b="0" i="0" u="none" strike="noStrike" cap="none" dirty="0">
              <a:solidFill>
                <a:schemeClr val="lt1"/>
              </a:solidFill>
              <a:latin typeface="Quicksand" pitchFamily="2" charset="0"/>
              <a:ea typeface="Calibri"/>
              <a:cs typeface="Calibri"/>
              <a:sym typeface="Calibri"/>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9"/>
          <p:cNvSpPr txBox="1"/>
          <p:nvPr/>
        </p:nvSpPr>
        <p:spPr>
          <a:xfrm>
            <a:off x="2859183" y="4209978"/>
            <a:ext cx="1854200" cy="1154162"/>
          </a:xfrm>
          <a:prstGeom prst="rect">
            <a:avLst/>
          </a:prstGeom>
          <a:solidFill>
            <a:srgbClr val="BBD9DE"/>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F3864"/>
              </a:buClr>
              <a:buSzPts val="2800"/>
              <a:buFont typeface="Calibri"/>
              <a:buNone/>
            </a:pPr>
            <a:r>
              <a:rPr lang="en-US" sz="2800" b="1" i="0" u="none" strike="noStrike" cap="none" dirty="0">
                <a:solidFill>
                  <a:srgbClr val="1F3864"/>
                </a:solidFill>
                <a:latin typeface="Quicksand" pitchFamily="2" charset="0"/>
                <a:ea typeface="Calibri"/>
                <a:cs typeface="Calibri"/>
                <a:sym typeface="Calibri"/>
              </a:rPr>
              <a:t>Outputs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600"/>
              </a:spcBef>
              <a:spcAft>
                <a:spcPts val="0"/>
              </a:spcAft>
              <a:buClr>
                <a:srgbClr val="1F3864"/>
              </a:buClr>
              <a:buSzPts val="1800"/>
              <a:buFont typeface="Calibri"/>
              <a:buNone/>
            </a:pPr>
            <a:r>
              <a:rPr lang="en-US" sz="1800" b="0" i="0" u="none" strike="noStrike" cap="none" dirty="0">
                <a:solidFill>
                  <a:srgbClr val="1F3864"/>
                </a:solidFill>
                <a:latin typeface="Quicksand" pitchFamily="2" charset="0"/>
                <a:ea typeface="Calibri"/>
                <a:cs typeface="Calibri"/>
                <a:sym typeface="Calibri"/>
              </a:rPr>
              <a:t>Effective service delivery</a:t>
            </a:r>
            <a:endParaRPr sz="1400" b="0" i="0" u="none" strike="noStrike" cap="none" dirty="0">
              <a:solidFill>
                <a:srgbClr val="000000"/>
              </a:solidFill>
              <a:latin typeface="Arial"/>
              <a:ea typeface="Arial"/>
              <a:cs typeface="Arial"/>
              <a:sym typeface="Arial"/>
            </a:endParaRPr>
          </a:p>
        </p:txBody>
      </p:sp>
      <p:sp>
        <p:nvSpPr>
          <p:cNvPr id="127" name="Google Shape;127;p9"/>
          <p:cNvSpPr txBox="1"/>
          <p:nvPr/>
        </p:nvSpPr>
        <p:spPr>
          <a:xfrm>
            <a:off x="2859183" y="69945"/>
            <a:ext cx="1854200" cy="2400617"/>
          </a:xfrm>
          <a:prstGeom prst="rect">
            <a:avLst/>
          </a:prstGeom>
          <a:solidFill>
            <a:srgbClr val="BBD9DE"/>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F3864"/>
              </a:buClr>
              <a:buSzPts val="2800"/>
              <a:buFont typeface="Calibri"/>
              <a:buNone/>
            </a:pPr>
            <a:r>
              <a:rPr lang="en-US" sz="2800" b="1" i="0" u="none" strike="noStrike" cap="none" dirty="0">
                <a:solidFill>
                  <a:srgbClr val="1F3864"/>
                </a:solidFill>
                <a:latin typeface="Quicksand" pitchFamily="2" charset="0"/>
                <a:ea typeface="Calibri"/>
                <a:cs typeface="Calibri"/>
                <a:sym typeface="Calibri"/>
              </a:rPr>
              <a:t>Multi-level inputs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600"/>
              </a:spcBef>
              <a:spcAft>
                <a:spcPts val="0"/>
              </a:spcAft>
              <a:buClr>
                <a:schemeClr val="dk1"/>
              </a:buClr>
              <a:buSzPts val="2800"/>
              <a:buFont typeface="Calibri"/>
              <a:buNone/>
            </a:pPr>
            <a:endParaRPr sz="2800" b="1" i="0" u="none" strike="noStrike" cap="none" dirty="0">
              <a:solidFill>
                <a:srgbClr val="000000"/>
              </a:solidFill>
              <a:latin typeface="Quicksand" pitchFamily="2" charset="0"/>
              <a:ea typeface="Calibri"/>
              <a:cs typeface="Calibri"/>
              <a:sym typeface="Calibri"/>
            </a:endParaRPr>
          </a:p>
          <a:p>
            <a:pPr marL="0" marR="0" lvl="0" indent="0" algn="l" rtl="0">
              <a:lnSpc>
                <a:spcPct val="100000"/>
              </a:lnSpc>
              <a:spcBef>
                <a:spcPts val="600"/>
              </a:spcBef>
              <a:spcAft>
                <a:spcPts val="0"/>
              </a:spcAft>
              <a:buClr>
                <a:schemeClr val="dk1"/>
              </a:buClr>
              <a:buSzPts val="2800"/>
              <a:buFont typeface="Calibri"/>
              <a:buNone/>
            </a:pPr>
            <a:endParaRPr sz="2800" b="1" i="0" u="none" strike="noStrike" cap="none" dirty="0">
              <a:solidFill>
                <a:srgbClr val="000000"/>
              </a:solidFill>
              <a:latin typeface="Quicksand" pitchFamily="2" charset="0"/>
              <a:ea typeface="Calibri"/>
              <a:cs typeface="Calibri"/>
              <a:sym typeface="Calibri"/>
            </a:endParaRPr>
          </a:p>
        </p:txBody>
      </p:sp>
      <p:sp>
        <p:nvSpPr>
          <p:cNvPr id="128" name="Google Shape;128;p9"/>
          <p:cNvSpPr txBox="1"/>
          <p:nvPr/>
        </p:nvSpPr>
        <p:spPr>
          <a:xfrm>
            <a:off x="2859183" y="5676019"/>
            <a:ext cx="1854200" cy="1585009"/>
          </a:xfrm>
          <a:prstGeom prst="rect">
            <a:avLst/>
          </a:prstGeom>
          <a:solidFill>
            <a:srgbClr val="BBD9DE"/>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F3864"/>
              </a:buClr>
              <a:buSzPts val="2800"/>
              <a:buFont typeface="Calibri"/>
              <a:buNone/>
            </a:pPr>
            <a:r>
              <a:rPr lang="en-US" sz="2800" b="1" i="0" u="none" strike="noStrike" cap="none" dirty="0">
                <a:solidFill>
                  <a:srgbClr val="1F3864"/>
                </a:solidFill>
                <a:latin typeface="Quicksand" pitchFamily="2" charset="0"/>
                <a:ea typeface="Calibri"/>
                <a:cs typeface="Calibri"/>
                <a:sym typeface="Calibri"/>
              </a:rPr>
              <a:t>Outcomes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600"/>
              </a:spcBef>
              <a:spcAft>
                <a:spcPts val="0"/>
              </a:spcAft>
              <a:buClr>
                <a:srgbClr val="1F3864"/>
              </a:buClr>
              <a:buSzPts val="1800"/>
              <a:buFont typeface="Calibri"/>
              <a:buNone/>
            </a:pPr>
            <a:r>
              <a:rPr lang="en-US" sz="1800" b="0" i="0" u="none" strike="noStrike" cap="none" dirty="0">
                <a:solidFill>
                  <a:srgbClr val="1F3864"/>
                </a:solidFill>
                <a:latin typeface="Quicksand" pitchFamily="2" charset="0"/>
                <a:ea typeface="Calibri"/>
                <a:cs typeface="Calibri"/>
                <a:sym typeface="Calibri"/>
              </a:rPr>
              <a:t>Access and motivation</a:t>
            </a:r>
            <a:endParaRPr sz="1400" b="0" i="0" u="none" strike="noStrike" cap="none" dirty="0">
              <a:solidFill>
                <a:srgbClr val="000000"/>
              </a:solidFill>
              <a:latin typeface="Arial"/>
              <a:ea typeface="Arial"/>
              <a:cs typeface="Arial"/>
              <a:sym typeface="Arial"/>
            </a:endParaRPr>
          </a:p>
        </p:txBody>
      </p:sp>
      <p:sp>
        <p:nvSpPr>
          <p:cNvPr id="129" name="Google Shape;129;p9"/>
          <p:cNvSpPr/>
          <p:nvPr/>
        </p:nvSpPr>
        <p:spPr>
          <a:xfrm>
            <a:off x="5231559" y="5732895"/>
            <a:ext cx="6818734" cy="1019535"/>
          </a:xfrm>
          <a:prstGeom prst="rect">
            <a:avLst/>
          </a:prstGeom>
          <a:solidFill>
            <a:srgbClr val="EAE8E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400"/>
              <a:buFont typeface="Calibri"/>
              <a:buNone/>
            </a:pPr>
            <a:endParaRPr sz="1400" b="1" i="0" u="none" strike="noStrike" cap="none" dirty="0">
              <a:solidFill>
                <a:srgbClr val="000000"/>
              </a:solidFill>
              <a:latin typeface="Quicksand" pitchFamily="2" charset="0"/>
              <a:ea typeface="Calibri"/>
              <a:cs typeface="Calibri"/>
              <a:sym typeface="Calibri"/>
            </a:endParaRPr>
          </a:p>
          <a:p>
            <a:pPr marL="285750" marR="0" lvl="0" indent="-285750" algn="l" rtl="0">
              <a:lnSpc>
                <a:spcPct val="100000"/>
              </a:lnSpc>
              <a:spcBef>
                <a:spcPts val="0"/>
              </a:spcBef>
              <a:spcAft>
                <a:spcPts val="0"/>
              </a:spcAft>
              <a:buClr>
                <a:srgbClr val="000000"/>
              </a:buClr>
              <a:buSzPts val="1400"/>
              <a:buFont typeface="Arial"/>
              <a:buChar char="•"/>
            </a:pPr>
            <a:r>
              <a:rPr lang="en-US" sz="1400" b="1" i="0" u="none" strike="noStrike" cap="none" dirty="0">
                <a:solidFill>
                  <a:srgbClr val="000000"/>
                </a:solidFill>
                <a:latin typeface="Quicksand" pitchFamily="2" charset="0"/>
                <a:ea typeface="Calibri"/>
                <a:cs typeface="Calibri"/>
                <a:sym typeface="Calibri"/>
              </a:rPr>
              <a:t>Access/coverage of services  (water, soap, health info)</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a:buChar char="•"/>
            </a:pPr>
            <a:r>
              <a:rPr lang="en-US" sz="1400" b="1" i="0" u="none" strike="noStrike" cap="none" dirty="0">
                <a:solidFill>
                  <a:srgbClr val="000000"/>
                </a:solidFill>
                <a:latin typeface="Quicksand" pitchFamily="2" charset="0"/>
                <a:ea typeface="Calibri"/>
                <a:cs typeface="Calibri"/>
                <a:sym typeface="Calibri"/>
              </a:rPr>
              <a:t>Motivation for and sustained practice of effective hand hygiene </a:t>
            </a:r>
            <a:endParaRPr sz="1400" b="0" i="0" u="none" strike="noStrike" cap="none" dirty="0">
              <a:solidFill>
                <a:srgbClr val="000000"/>
              </a:solidFill>
              <a:latin typeface="Arial"/>
              <a:ea typeface="Arial"/>
              <a:cs typeface="Arial"/>
              <a:sym typeface="Arial"/>
            </a:endParaRPr>
          </a:p>
        </p:txBody>
      </p:sp>
      <p:pic>
        <p:nvPicPr>
          <p:cNvPr id="130" name="Google Shape;130;p9"/>
          <p:cNvPicPr preferRelativeResize="0"/>
          <p:nvPr/>
        </p:nvPicPr>
        <p:blipFill rotWithShape="1">
          <a:blip r:embed="rId3">
            <a:alphaModFix/>
          </a:blip>
          <a:srcRect/>
          <a:stretch/>
        </p:blipFill>
        <p:spPr>
          <a:xfrm>
            <a:off x="2859183" y="1535506"/>
            <a:ext cx="1854200" cy="2349500"/>
          </a:xfrm>
          <a:prstGeom prst="rect">
            <a:avLst/>
          </a:prstGeom>
          <a:noFill/>
          <a:ln>
            <a:noFill/>
          </a:ln>
        </p:spPr>
      </p:pic>
      <p:sp>
        <p:nvSpPr>
          <p:cNvPr id="131" name="Google Shape;131;p9"/>
          <p:cNvSpPr/>
          <p:nvPr/>
        </p:nvSpPr>
        <p:spPr>
          <a:xfrm>
            <a:off x="4944293" y="166255"/>
            <a:ext cx="45719" cy="3718751"/>
          </a:xfrm>
          <a:prstGeom prst="leftBracket">
            <a:avLst>
              <a:gd name="adj" fmla="val 8333"/>
            </a:avLst>
          </a:prstGeom>
          <a:noFill/>
          <a:ln w="2857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Quicksand" pitchFamily="2" charset="0"/>
              <a:ea typeface="Calibri"/>
              <a:cs typeface="Calibri"/>
              <a:sym typeface="Calibri"/>
            </a:endParaRPr>
          </a:p>
        </p:txBody>
      </p:sp>
      <p:sp>
        <p:nvSpPr>
          <p:cNvPr id="132" name="Google Shape;132;p9"/>
          <p:cNvSpPr/>
          <p:nvPr/>
        </p:nvSpPr>
        <p:spPr>
          <a:xfrm>
            <a:off x="4932070" y="4209978"/>
            <a:ext cx="45719" cy="1154162"/>
          </a:xfrm>
          <a:prstGeom prst="leftBracket">
            <a:avLst>
              <a:gd name="adj" fmla="val 8333"/>
            </a:avLst>
          </a:prstGeom>
          <a:noFill/>
          <a:ln w="2857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Quicksand" pitchFamily="2" charset="0"/>
              <a:ea typeface="Calibri"/>
              <a:cs typeface="Calibri"/>
              <a:sym typeface="Calibri"/>
            </a:endParaRPr>
          </a:p>
        </p:txBody>
      </p:sp>
      <p:sp>
        <p:nvSpPr>
          <p:cNvPr id="133" name="Google Shape;133;p9"/>
          <p:cNvSpPr/>
          <p:nvPr/>
        </p:nvSpPr>
        <p:spPr>
          <a:xfrm>
            <a:off x="4931873" y="5676020"/>
            <a:ext cx="45719" cy="1154162"/>
          </a:xfrm>
          <a:prstGeom prst="leftBracket">
            <a:avLst>
              <a:gd name="adj" fmla="val 8333"/>
            </a:avLst>
          </a:prstGeom>
          <a:noFill/>
          <a:ln w="2857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Quicksand" pitchFamily="2" charset="0"/>
              <a:ea typeface="Calibri"/>
              <a:cs typeface="Calibri"/>
              <a:sym typeface="Calibri"/>
            </a:endParaRPr>
          </a:p>
        </p:txBody>
      </p:sp>
      <p:pic>
        <p:nvPicPr>
          <p:cNvPr id="134" name="Google Shape;134;p9"/>
          <p:cNvPicPr preferRelativeResize="0"/>
          <p:nvPr/>
        </p:nvPicPr>
        <p:blipFill rotWithShape="1">
          <a:blip r:embed="rId4">
            <a:alphaModFix/>
          </a:blip>
          <a:srcRect/>
          <a:stretch/>
        </p:blipFill>
        <p:spPr>
          <a:xfrm>
            <a:off x="5231558" y="69945"/>
            <a:ext cx="6818733" cy="5565894"/>
          </a:xfrm>
          <a:prstGeom prst="rect">
            <a:avLst/>
          </a:prstGeom>
          <a:noFill/>
          <a:ln>
            <a:noFill/>
          </a:ln>
        </p:spPr>
      </p:pic>
      <p:sp>
        <p:nvSpPr>
          <p:cNvPr id="135" name="Google Shape;135;p9"/>
          <p:cNvSpPr txBox="1"/>
          <p:nvPr/>
        </p:nvSpPr>
        <p:spPr>
          <a:xfrm>
            <a:off x="243295" y="1839536"/>
            <a:ext cx="2384978" cy="1741439"/>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00B0F0"/>
              </a:buClr>
              <a:buSzPts val="3400"/>
              <a:buFont typeface="Calibri"/>
              <a:buNone/>
            </a:pPr>
            <a:r>
              <a:rPr lang="en-US" sz="2800" b="1" i="0" u="none" strike="noStrike" cap="none" dirty="0">
                <a:solidFill>
                  <a:srgbClr val="00B0F0"/>
                </a:solidFill>
                <a:latin typeface="Quicksand" pitchFamily="2" charset="0"/>
                <a:ea typeface="Calibri"/>
                <a:cs typeface="Calibri"/>
                <a:sym typeface="Calibri"/>
              </a:rPr>
              <a:t>Draft framework for hand hygiene system </a:t>
            </a:r>
            <a:endParaRPr sz="1100" b="0" i="0" u="none" strike="noStrike" cap="none" dirty="0">
              <a:solidFill>
                <a:srgbClr val="000000"/>
              </a:solidFill>
              <a:latin typeface="Quicksand" pitchFamily="2" charset="0"/>
              <a:sym typeface="Arial"/>
            </a:endParaRPr>
          </a:p>
          <a:p>
            <a:pPr marL="0" marR="0" lvl="0" indent="0" algn="l" rtl="0">
              <a:lnSpc>
                <a:spcPct val="90000"/>
              </a:lnSpc>
              <a:spcBef>
                <a:spcPts val="0"/>
              </a:spcBef>
              <a:spcAft>
                <a:spcPts val="0"/>
              </a:spcAft>
              <a:buClr>
                <a:schemeClr val="dk1"/>
              </a:buClr>
              <a:buSzPts val="3400"/>
              <a:buFont typeface="Calibri"/>
              <a:buNone/>
            </a:pPr>
            <a:endParaRPr sz="2800" b="1" i="0" u="none" strike="noStrike" cap="none" dirty="0">
              <a:solidFill>
                <a:srgbClr val="00B0F0"/>
              </a:solidFill>
              <a:latin typeface="Quicksand" pitchFamily="2" charset="0"/>
              <a:ea typeface="Calibri"/>
              <a:cs typeface="Calibri"/>
              <a:sym typeface="Calibri"/>
            </a:endParaRPr>
          </a:p>
          <a:p>
            <a:pPr marL="0" marR="0" lvl="0" indent="0" algn="l" rtl="0">
              <a:lnSpc>
                <a:spcPct val="90000"/>
              </a:lnSpc>
              <a:spcBef>
                <a:spcPts val="0"/>
              </a:spcBef>
              <a:spcAft>
                <a:spcPts val="0"/>
              </a:spcAft>
              <a:buClr>
                <a:srgbClr val="00B0F0"/>
              </a:buClr>
              <a:buSzPts val="3400"/>
              <a:buFont typeface="Calibri"/>
              <a:buNone/>
            </a:pPr>
            <a:r>
              <a:rPr lang="en-US" sz="2800" b="1" i="0" u="none" strike="noStrike" cap="none" dirty="0">
                <a:solidFill>
                  <a:srgbClr val="00B0F0"/>
                </a:solidFill>
                <a:latin typeface="Quicksand" pitchFamily="2" charset="0"/>
                <a:ea typeface="Calibri"/>
                <a:cs typeface="Calibri"/>
                <a:sym typeface="Calibri"/>
              </a:rPr>
              <a:t>WHO Geneva </a:t>
            </a:r>
            <a:endParaRPr sz="1100" b="0" i="0" u="none" strike="noStrike" cap="none" dirty="0">
              <a:solidFill>
                <a:srgbClr val="000000"/>
              </a:solidFill>
              <a:latin typeface="Quicksand" pitchFamily="2" charset="0"/>
              <a:sym typeface="Arial"/>
            </a:endParaRPr>
          </a:p>
          <a:p>
            <a:pPr marL="0" marR="0" lvl="0" indent="0" algn="l" rtl="0">
              <a:lnSpc>
                <a:spcPct val="90000"/>
              </a:lnSpc>
              <a:spcBef>
                <a:spcPts val="0"/>
              </a:spcBef>
              <a:spcAft>
                <a:spcPts val="0"/>
              </a:spcAft>
              <a:buClr>
                <a:schemeClr val="dk1"/>
              </a:buClr>
              <a:buSzPts val="3400"/>
              <a:buFont typeface="Calibri"/>
              <a:buNone/>
            </a:pPr>
            <a:endParaRPr sz="2800" b="1" i="0" u="none" strike="noStrike" cap="none" dirty="0">
              <a:solidFill>
                <a:srgbClr val="00B0F0"/>
              </a:solidFill>
              <a:latin typeface="Quicksand" pitchFamily="2" charset="0"/>
              <a:ea typeface="Calibri"/>
              <a:cs typeface="Calibri"/>
              <a:sym typeface="Calibri"/>
            </a:endParaRPr>
          </a:p>
          <a:p>
            <a:pPr marL="0" marR="0" lvl="0" indent="0" algn="l" rtl="0">
              <a:lnSpc>
                <a:spcPct val="90000"/>
              </a:lnSpc>
              <a:spcBef>
                <a:spcPts val="0"/>
              </a:spcBef>
              <a:spcAft>
                <a:spcPts val="0"/>
              </a:spcAft>
              <a:buClr>
                <a:srgbClr val="00B0F0"/>
              </a:buClr>
              <a:buSzPts val="3400"/>
              <a:buFont typeface="Calibri"/>
              <a:buNone/>
            </a:pPr>
            <a:r>
              <a:rPr lang="en-US" sz="2800" b="1" i="0" u="none" strike="noStrike" cap="none" dirty="0">
                <a:solidFill>
                  <a:srgbClr val="00B0F0"/>
                </a:solidFill>
                <a:latin typeface="Quicksand" pitchFamily="2" charset="0"/>
                <a:ea typeface="Calibri"/>
                <a:cs typeface="Calibri"/>
                <a:sym typeface="Calibri"/>
              </a:rPr>
              <a:t>Under consultation </a:t>
            </a:r>
            <a:endParaRPr sz="1100" b="0" i="0" u="none" strike="noStrike" cap="none" dirty="0">
              <a:solidFill>
                <a:srgbClr val="000000"/>
              </a:solidFill>
              <a:latin typeface="Quicksand" pitchFamily="2" charset="0"/>
              <a:sym typeface="Aria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5"/>
          <p:cNvSpPr txBox="1">
            <a:spLocks noGrp="1"/>
          </p:cNvSpPr>
          <p:nvPr>
            <p:ph type="title"/>
          </p:nvPr>
        </p:nvSpPr>
        <p:spPr>
          <a:xfrm>
            <a:off x="838200" y="365125"/>
            <a:ext cx="113538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B0F0"/>
              </a:buClr>
              <a:buSzPts val="4400"/>
              <a:buFont typeface="Calibri"/>
              <a:buNone/>
            </a:pPr>
            <a:r>
              <a:rPr lang="en-US" dirty="0"/>
              <a:t>Panel: Roles &amp; responsibilities</a:t>
            </a:r>
            <a:endParaRPr dirty="0"/>
          </a:p>
        </p:txBody>
      </p:sp>
      <p:sp>
        <p:nvSpPr>
          <p:cNvPr id="141" name="Google Shape;141;p15"/>
          <p:cNvSpPr txBox="1">
            <a:spLocks noGrp="1"/>
          </p:cNvSpPr>
          <p:nvPr>
            <p:ph type="body" idx="1"/>
          </p:nvPr>
        </p:nvSpPr>
        <p:spPr>
          <a:xfrm>
            <a:off x="847437" y="1522188"/>
            <a:ext cx="10885800" cy="4351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800"/>
              <a:buNone/>
            </a:pPr>
            <a:r>
              <a:rPr lang="en-US" b="1" dirty="0">
                <a:ea typeface="Arial"/>
                <a:cs typeface="Arial"/>
                <a:sym typeface="Arial"/>
              </a:rPr>
              <a:t>Moderator: </a:t>
            </a:r>
            <a:r>
              <a:rPr lang="en-US" b="1" dirty="0" err="1">
                <a:ea typeface="Arial"/>
                <a:cs typeface="Arial"/>
                <a:sym typeface="Arial"/>
              </a:rPr>
              <a:t>Aarin</a:t>
            </a:r>
            <a:r>
              <a:rPr lang="en-US" b="1" dirty="0">
                <a:ea typeface="Arial"/>
                <a:cs typeface="Arial"/>
                <a:sym typeface="Arial"/>
              </a:rPr>
              <a:t> </a:t>
            </a:r>
            <a:r>
              <a:rPr lang="en-US" b="1" dirty="0" err="1">
                <a:ea typeface="Arial"/>
                <a:cs typeface="Arial"/>
                <a:sym typeface="Arial"/>
              </a:rPr>
              <a:t>Palomares</a:t>
            </a:r>
            <a:r>
              <a:rPr lang="en-US" b="1" dirty="0">
                <a:ea typeface="Arial"/>
                <a:cs typeface="Arial"/>
                <a:sym typeface="Arial"/>
              </a:rPr>
              <a:t>, Global Handwashing Partnership</a:t>
            </a:r>
            <a:endParaRPr b="1" dirty="0">
              <a:ea typeface="Arial"/>
              <a:cs typeface="Arial"/>
              <a:sym typeface="Arial"/>
            </a:endParaRPr>
          </a:p>
          <a:p>
            <a:pPr marL="0" lvl="0" indent="0" algn="l" rtl="0">
              <a:lnSpc>
                <a:spcPct val="90000"/>
              </a:lnSpc>
              <a:spcBef>
                <a:spcPts val="0"/>
              </a:spcBef>
              <a:spcAft>
                <a:spcPts val="0"/>
              </a:spcAft>
              <a:buSzPts val="1800"/>
              <a:buNone/>
            </a:pPr>
            <a:endParaRPr dirty="0"/>
          </a:p>
          <a:p>
            <a:pPr marL="228600" lvl="0" indent="-228600" algn="l" rtl="0">
              <a:lnSpc>
                <a:spcPct val="90000"/>
              </a:lnSpc>
              <a:spcBef>
                <a:spcPts val="0"/>
              </a:spcBef>
              <a:spcAft>
                <a:spcPts val="0"/>
              </a:spcAft>
              <a:buSzPts val="3000"/>
              <a:buChar char="•"/>
            </a:pPr>
            <a:r>
              <a:rPr lang="en-US" dirty="0" err="1">
                <a:solidFill>
                  <a:srgbClr val="253356"/>
                </a:solidFill>
                <a:highlight>
                  <a:srgbClr val="FFFFFF"/>
                </a:highlight>
                <a:ea typeface="Arial"/>
                <a:cs typeface="Arial"/>
                <a:sym typeface="Arial"/>
              </a:rPr>
              <a:t>Rumat</a:t>
            </a:r>
            <a:r>
              <a:rPr lang="en-US" dirty="0">
                <a:solidFill>
                  <a:srgbClr val="253356"/>
                </a:solidFill>
                <a:highlight>
                  <a:srgbClr val="FFFFFF"/>
                </a:highlight>
                <a:ea typeface="Arial"/>
                <a:cs typeface="Arial"/>
                <a:sym typeface="Arial"/>
              </a:rPr>
              <a:t> Ashraf, Regional Director, </a:t>
            </a:r>
            <a:r>
              <a:rPr lang="en-US" dirty="0" err="1">
                <a:solidFill>
                  <a:srgbClr val="253356"/>
                </a:solidFill>
                <a:highlight>
                  <a:srgbClr val="FFFFFF"/>
                </a:highlight>
                <a:ea typeface="Arial"/>
                <a:cs typeface="Arial"/>
                <a:sym typeface="Arial"/>
              </a:rPr>
              <a:t>HappyTap</a:t>
            </a:r>
            <a:r>
              <a:rPr lang="en-US" dirty="0">
                <a:solidFill>
                  <a:srgbClr val="253356"/>
                </a:solidFill>
                <a:highlight>
                  <a:srgbClr val="FFFFFF"/>
                </a:highlight>
                <a:ea typeface="Arial"/>
                <a:cs typeface="Arial"/>
                <a:sym typeface="Arial"/>
              </a:rPr>
              <a:t> </a:t>
            </a:r>
            <a:endParaRPr dirty="0">
              <a:solidFill>
                <a:srgbClr val="253356"/>
              </a:solidFill>
              <a:highlight>
                <a:srgbClr val="FFFFFF"/>
              </a:highlight>
              <a:ea typeface="Arial"/>
              <a:cs typeface="Arial"/>
              <a:sym typeface="Arial"/>
            </a:endParaRPr>
          </a:p>
          <a:p>
            <a:pPr marL="228600" lvl="0" indent="-228600" algn="l" rtl="0">
              <a:lnSpc>
                <a:spcPct val="90000"/>
              </a:lnSpc>
              <a:spcBef>
                <a:spcPts val="1200"/>
              </a:spcBef>
              <a:spcAft>
                <a:spcPts val="0"/>
              </a:spcAft>
              <a:buSzPts val="3000"/>
              <a:buChar char="•"/>
            </a:pPr>
            <a:r>
              <a:rPr lang="en-US" dirty="0">
                <a:solidFill>
                  <a:srgbClr val="253356"/>
                </a:solidFill>
                <a:highlight>
                  <a:srgbClr val="FFFFFF"/>
                </a:highlight>
                <a:ea typeface="Arial"/>
                <a:cs typeface="Arial"/>
                <a:sym typeface="Arial"/>
              </a:rPr>
              <a:t>Om</a:t>
            </a:r>
            <a:r>
              <a:rPr lang="en-US" dirty="0">
                <a:solidFill>
                  <a:srgbClr val="253356"/>
                </a:solidFill>
                <a:ea typeface="Arial"/>
                <a:cs typeface="Arial"/>
                <a:sym typeface="Arial"/>
              </a:rPr>
              <a:t> Prasad Gautam, Senior WASH Manager for Hygiene, WaterAid UK</a:t>
            </a:r>
            <a:endParaRPr b="1" dirty="0">
              <a:solidFill>
                <a:srgbClr val="253356"/>
              </a:solidFill>
              <a:ea typeface="Arial"/>
              <a:cs typeface="Arial"/>
              <a:sym typeface="Arial"/>
            </a:endParaRPr>
          </a:p>
          <a:p>
            <a:pPr marL="228600" lvl="0" indent="-228600" algn="l" rtl="0">
              <a:lnSpc>
                <a:spcPct val="90000"/>
              </a:lnSpc>
              <a:spcBef>
                <a:spcPts val="1200"/>
              </a:spcBef>
              <a:spcAft>
                <a:spcPts val="0"/>
              </a:spcAft>
              <a:buSzPts val="3000"/>
              <a:buFont typeface="Arial"/>
              <a:buChar char="•"/>
            </a:pPr>
            <a:r>
              <a:rPr lang="en-US" dirty="0">
                <a:solidFill>
                  <a:srgbClr val="253356"/>
                </a:solidFill>
                <a:ea typeface="Arial"/>
                <a:cs typeface="Arial"/>
                <a:sym typeface="Arial"/>
              </a:rPr>
              <a:t>Mir Abdus Shahid, Chief Engineer, Dept. of Public Health Engineering, Government of Bangladesh</a:t>
            </a:r>
            <a:endParaRPr dirty="0">
              <a:solidFill>
                <a:srgbClr val="253356"/>
              </a:solidFill>
              <a:ea typeface="Arial"/>
              <a:cs typeface="Arial"/>
              <a:sym typeface="Arial"/>
            </a:endParaRPr>
          </a:p>
          <a:p>
            <a:pPr marL="228600" lvl="0" indent="0" algn="l" rtl="0">
              <a:lnSpc>
                <a:spcPct val="90000"/>
              </a:lnSpc>
              <a:spcBef>
                <a:spcPts val="2200"/>
              </a:spcBef>
              <a:spcAft>
                <a:spcPts val="0"/>
              </a:spcAft>
              <a:buSzPts val="1800"/>
              <a:buNone/>
            </a:pPr>
            <a:endParaRPr sz="2400" dirty="0"/>
          </a:p>
          <a:p>
            <a:pPr marL="228600" lvl="0" indent="-50800" algn="l" rtl="0">
              <a:lnSpc>
                <a:spcPct val="90000"/>
              </a:lnSpc>
              <a:spcBef>
                <a:spcPts val="1000"/>
              </a:spcBef>
              <a:spcAft>
                <a:spcPts val="0"/>
              </a:spcAft>
              <a:buClr>
                <a:srgbClr val="253356"/>
              </a:buClr>
              <a:buSzPts val="2800"/>
              <a:buNone/>
            </a:pPr>
            <a:endParaRPr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16"/>
          <p:cNvSpPr txBox="1">
            <a:spLocks noGrp="1"/>
          </p:cNvSpPr>
          <p:nvPr>
            <p:ph type="title"/>
          </p:nvPr>
        </p:nvSpPr>
        <p:spPr>
          <a:xfrm>
            <a:off x="838200" y="365125"/>
            <a:ext cx="113538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B0F0"/>
              </a:buClr>
              <a:buSzPts val="4400"/>
              <a:buFont typeface="Calibri"/>
              <a:buNone/>
            </a:pPr>
            <a:r>
              <a:rPr lang="en-US" dirty="0"/>
              <a:t>Panel: </a:t>
            </a:r>
            <a:r>
              <a:rPr lang="en-US" dirty="0" err="1"/>
              <a:t>Synergising</a:t>
            </a:r>
            <a:r>
              <a:rPr lang="en-US" dirty="0"/>
              <a:t> efforts through partnership</a:t>
            </a:r>
            <a:endParaRPr dirty="0"/>
          </a:p>
        </p:txBody>
      </p:sp>
      <p:sp>
        <p:nvSpPr>
          <p:cNvPr id="147" name="Google Shape;147;p16"/>
          <p:cNvSpPr txBox="1">
            <a:spLocks noGrp="1"/>
          </p:cNvSpPr>
          <p:nvPr>
            <p:ph type="body" idx="1"/>
          </p:nvPr>
        </p:nvSpPr>
        <p:spPr>
          <a:xfrm>
            <a:off x="838200" y="1825625"/>
            <a:ext cx="11212286"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ct val="64864"/>
              <a:buNone/>
            </a:pPr>
            <a:r>
              <a:rPr lang="en-US" b="1" dirty="0">
                <a:ea typeface="Arial"/>
                <a:cs typeface="Arial"/>
                <a:sym typeface="Arial"/>
              </a:rPr>
              <a:t>Moderator: Robert </a:t>
            </a:r>
            <a:r>
              <a:rPr lang="en-US" b="1" dirty="0" err="1">
                <a:ea typeface="Arial"/>
                <a:cs typeface="Arial"/>
                <a:sym typeface="Arial"/>
              </a:rPr>
              <a:t>Dreibelbis</a:t>
            </a:r>
            <a:r>
              <a:rPr lang="en-US" b="1" dirty="0">
                <a:ea typeface="Arial"/>
                <a:cs typeface="Arial"/>
                <a:sym typeface="Arial"/>
              </a:rPr>
              <a:t>, London School of Hygiene and Tropical Medicine</a:t>
            </a:r>
            <a:endParaRPr dirty="0"/>
          </a:p>
          <a:p>
            <a:pPr marL="228600" lvl="0" indent="-228600" algn="l" rtl="0">
              <a:lnSpc>
                <a:spcPct val="100000"/>
              </a:lnSpc>
              <a:spcBef>
                <a:spcPts val="600"/>
              </a:spcBef>
              <a:spcAft>
                <a:spcPts val="0"/>
              </a:spcAft>
              <a:buSzPct val="108108"/>
              <a:buChar char="•"/>
            </a:pPr>
            <a:r>
              <a:rPr lang="en-US" dirty="0" err="1">
                <a:solidFill>
                  <a:srgbClr val="253356"/>
                </a:solidFill>
                <a:ea typeface="Arial"/>
                <a:cs typeface="Arial"/>
                <a:sym typeface="Arial"/>
              </a:rPr>
              <a:t>Jenala</a:t>
            </a:r>
            <a:r>
              <a:rPr lang="en-US" dirty="0">
                <a:solidFill>
                  <a:srgbClr val="253356"/>
                </a:solidFill>
                <a:ea typeface="Arial"/>
                <a:cs typeface="Arial"/>
                <a:sym typeface="Arial"/>
              </a:rPr>
              <a:t> </a:t>
            </a:r>
            <a:r>
              <a:rPr lang="en-US" dirty="0" err="1">
                <a:solidFill>
                  <a:srgbClr val="253356"/>
                </a:solidFill>
                <a:ea typeface="Arial"/>
                <a:cs typeface="Arial"/>
                <a:sym typeface="Arial"/>
              </a:rPr>
              <a:t>Chipungu</a:t>
            </a:r>
            <a:r>
              <a:rPr lang="en-US" dirty="0">
                <a:solidFill>
                  <a:srgbClr val="253356"/>
                </a:solidFill>
                <a:ea typeface="Arial"/>
                <a:cs typeface="Arial"/>
                <a:sym typeface="Arial"/>
              </a:rPr>
              <a:t>, Centre for Infectious Disease Control, Zambia (CIDRZ)</a:t>
            </a:r>
            <a:endParaRPr dirty="0">
              <a:solidFill>
                <a:srgbClr val="253356"/>
              </a:solidFill>
              <a:ea typeface="Arial"/>
              <a:cs typeface="Arial"/>
              <a:sym typeface="Arial"/>
            </a:endParaRPr>
          </a:p>
          <a:p>
            <a:pPr marL="228600" lvl="0" indent="-228600" algn="l" rtl="0">
              <a:lnSpc>
                <a:spcPct val="100000"/>
              </a:lnSpc>
              <a:spcBef>
                <a:spcPts val="1200"/>
              </a:spcBef>
              <a:spcAft>
                <a:spcPts val="0"/>
              </a:spcAft>
              <a:buClr>
                <a:schemeClr val="dk1"/>
              </a:buClr>
              <a:buSzPct val="108108"/>
              <a:buChar char="•"/>
            </a:pPr>
            <a:r>
              <a:rPr lang="en-US" dirty="0">
                <a:solidFill>
                  <a:srgbClr val="253356"/>
                </a:solidFill>
                <a:highlight>
                  <a:srgbClr val="FFFFFF"/>
                </a:highlight>
                <a:ea typeface="Arial"/>
                <a:cs typeface="Arial"/>
                <a:sym typeface="Arial"/>
              </a:rPr>
              <a:t>Belinda </a:t>
            </a:r>
            <a:r>
              <a:rPr lang="en-US" dirty="0" err="1">
                <a:solidFill>
                  <a:srgbClr val="253356"/>
                </a:solidFill>
                <a:highlight>
                  <a:srgbClr val="FFFFFF"/>
                </a:highlight>
                <a:ea typeface="Arial"/>
                <a:cs typeface="Arial"/>
                <a:sym typeface="Arial"/>
              </a:rPr>
              <a:t>Makhafola</a:t>
            </a:r>
            <a:r>
              <a:rPr lang="en-US" dirty="0">
                <a:solidFill>
                  <a:srgbClr val="253356"/>
                </a:solidFill>
                <a:highlight>
                  <a:srgbClr val="FFFFFF"/>
                </a:highlight>
                <a:ea typeface="Arial"/>
                <a:cs typeface="Arial"/>
                <a:sym typeface="Arial"/>
              </a:rPr>
              <a:t>, Deputy Director, Environmental Health, Ministry of Health, Government of South Africa </a:t>
            </a:r>
            <a:endParaRPr dirty="0">
              <a:solidFill>
                <a:srgbClr val="253356"/>
              </a:solidFill>
              <a:ea typeface="Arial"/>
              <a:cs typeface="Arial"/>
              <a:sym typeface="Arial"/>
            </a:endParaRPr>
          </a:p>
          <a:p>
            <a:pPr marL="228600" lvl="0" indent="-228600" algn="l" rtl="0">
              <a:lnSpc>
                <a:spcPct val="100000"/>
              </a:lnSpc>
              <a:spcBef>
                <a:spcPts val="1200"/>
              </a:spcBef>
              <a:spcAft>
                <a:spcPts val="0"/>
              </a:spcAft>
              <a:buSzPct val="108108"/>
              <a:buChar char="•"/>
            </a:pPr>
            <a:r>
              <a:rPr lang="en-US" dirty="0">
                <a:solidFill>
                  <a:srgbClr val="253356"/>
                </a:solidFill>
                <a:ea typeface="Arial"/>
                <a:cs typeface="Arial"/>
                <a:sym typeface="Arial"/>
              </a:rPr>
              <a:t>Bella </a:t>
            </a:r>
            <a:r>
              <a:rPr lang="en-US" dirty="0" err="1">
                <a:solidFill>
                  <a:srgbClr val="253356"/>
                </a:solidFill>
                <a:ea typeface="Arial"/>
                <a:cs typeface="Arial"/>
                <a:sym typeface="Arial"/>
              </a:rPr>
              <a:t>Monse</a:t>
            </a:r>
            <a:r>
              <a:rPr lang="en-US" dirty="0">
                <a:solidFill>
                  <a:srgbClr val="253356"/>
                </a:solidFill>
                <a:ea typeface="Arial"/>
                <a:cs typeface="Arial"/>
                <a:sym typeface="Arial"/>
              </a:rPr>
              <a:t>, Senior Advisor, Fit For Schools, GIZ</a:t>
            </a:r>
            <a:endParaRPr dirty="0">
              <a:solidFill>
                <a:srgbClr val="253356"/>
              </a:solidFill>
              <a:ea typeface="Arial"/>
              <a:cs typeface="Arial"/>
              <a:sym typeface="Arial"/>
            </a:endParaRPr>
          </a:p>
          <a:p>
            <a:pPr marL="228600" lvl="0" indent="-228600" algn="l" rtl="0">
              <a:lnSpc>
                <a:spcPct val="100000"/>
              </a:lnSpc>
              <a:spcBef>
                <a:spcPts val="1200"/>
              </a:spcBef>
              <a:spcAft>
                <a:spcPts val="0"/>
              </a:spcAft>
              <a:buSzPct val="108108"/>
              <a:buChar char="•"/>
            </a:pPr>
            <a:r>
              <a:rPr lang="en-US" dirty="0">
                <a:solidFill>
                  <a:srgbClr val="253356"/>
                </a:solidFill>
                <a:highlight>
                  <a:srgbClr val="FFFFFF"/>
                </a:highlight>
                <a:ea typeface="Arial"/>
                <a:cs typeface="Arial"/>
                <a:sym typeface="Arial"/>
              </a:rPr>
              <a:t>Jan Shepherd, Leader, Marketing &amp; Communications, LIXIL</a:t>
            </a:r>
            <a:endParaRPr dirty="0">
              <a:solidFill>
                <a:srgbClr val="253356"/>
              </a:solidFill>
              <a:ea typeface="Arial"/>
              <a:cs typeface="Arial"/>
              <a:sym typeface="Arial"/>
            </a:endParaRPr>
          </a:p>
          <a:p>
            <a:pPr marL="228600" lvl="0" indent="-50800" algn="l" rtl="0">
              <a:lnSpc>
                <a:spcPct val="90000"/>
              </a:lnSpc>
              <a:spcBef>
                <a:spcPts val="1200"/>
              </a:spcBef>
              <a:spcAft>
                <a:spcPts val="600"/>
              </a:spcAft>
              <a:buClr>
                <a:srgbClr val="253356"/>
              </a:buClr>
              <a:buSzPct val="108108"/>
              <a:buNone/>
            </a:pPr>
            <a:endParaRPr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7"/>
          <p:cNvSpPr txBox="1">
            <a:spLocks noGrp="1"/>
          </p:cNvSpPr>
          <p:nvPr>
            <p:ph type="title"/>
          </p:nvPr>
        </p:nvSpPr>
        <p:spPr>
          <a:xfrm>
            <a:off x="838200" y="365125"/>
            <a:ext cx="113538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B0F0"/>
              </a:buClr>
              <a:buSzPts val="4400"/>
              <a:buFont typeface="Calibri"/>
              <a:buNone/>
            </a:pPr>
            <a:r>
              <a:rPr lang="en-US" dirty="0"/>
              <a:t>Plenary discussion</a:t>
            </a:r>
            <a:endParaRPr dirty="0"/>
          </a:p>
        </p:txBody>
      </p:sp>
      <p:sp>
        <p:nvSpPr>
          <p:cNvPr id="153" name="Google Shape;153;p17"/>
          <p:cNvSpPr txBox="1">
            <a:spLocks noGrp="1"/>
          </p:cNvSpPr>
          <p:nvPr>
            <p:ph type="body" idx="1"/>
          </p:nvPr>
        </p:nvSpPr>
        <p:spPr>
          <a:xfrm>
            <a:off x="838200" y="1825625"/>
            <a:ext cx="11212286"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rgbClr val="253356"/>
              </a:buClr>
              <a:buSzPts val="2800"/>
              <a:buNone/>
            </a:pPr>
            <a:endParaRPr dirty="0"/>
          </a:p>
          <a:p>
            <a:pPr marL="228600" lvl="0" indent="-50800" algn="l" rtl="0">
              <a:lnSpc>
                <a:spcPct val="90000"/>
              </a:lnSpc>
              <a:spcBef>
                <a:spcPts val="1000"/>
              </a:spcBef>
              <a:spcAft>
                <a:spcPts val="0"/>
              </a:spcAft>
              <a:buClr>
                <a:srgbClr val="253356"/>
              </a:buClr>
              <a:buSzPts val="2800"/>
              <a:buNone/>
            </a:pPr>
            <a:endParaRPr dirty="0"/>
          </a:p>
        </p:txBody>
      </p:sp>
      <p:sp>
        <p:nvSpPr>
          <p:cNvPr id="154" name="Google Shape;154;p17"/>
          <p:cNvSpPr txBox="1"/>
          <p:nvPr/>
        </p:nvSpPr>
        <p:spPr>
          <a:xfrm>
            <a:off x="965752" y="1253331"/>
            <a:ext cx="10260496" cy="4351338"/>
          </a:xfrm>
          <a:prstGeom prst="rect">
            <a:avLst/>
          </a:prstGeom>
          <a:noFill/>
          <a:ln>
            <a:noFill/>
          </a:ln>
        </p:spPr>
        <p:txBody>
          <a:bodyPr spcFirstLastPara="1" wrap="square" lIns="91425" tIns="45700" rIns="91425" bIns="45700" anchor="t" anchorCtr="0">
            <a:normAutofit/>
          </a:bodyPr>
          <a:lstStyle/>
          <a:p>
            <a:pPr marL="635000" marR="0" lvl="0" indent="-279400" algn="l" rtl="0">
              <a:lnSpc>
                <a:spcPct val="90000"/>
              </a:lnSpc>
              <a:spcBef>
                <a:spcPts val="0"/>
              </a:spcBef>
              <a:spcAft>
                <a:spcPts val="0"/>
              </a:spcAft>
              <a:buClr>
                <a:srgbClr val="253356"/>
              </a:buClr>
              <a:buSzPts val="2800"/>
              <a:buFont typeface="Arial"/>
              <a:buNone/>
            </a:pPr>
            <a:endParaRPr sz="2800" b="0" i="0" u="none" strike="noStrike" cap="none" dirty="0">
              <a:solidFill>
                <a:srgbClr val="253356"/>
              </a:solidFill>
              <a:latin typeface="Quicksand" pitchFamily="2" charset="0"/>
              <a:ea typeface="Calibri"/>
              <a:cs typeface="Calibri"/>
              <a:sym typeface="Calibri"/>
            </a:endParaRPr>
          </a:p>
          <a:p>
            <a:pPr marL="457200" marR="0" lvl="0" indent="-342900" algn="l" rtl="0">
              <a:lnSpc>
                <a:spcPct val="90000"/>
              </a:lnSpc>
              <a:spcBef>
                <a:spcPts val="1200"/>
              </a:spcBef>
              <a:spcAft>
                <a:spcPts val="0"/>
              </a:spcAft>
              <a:buClr>
                <a:srgbClr val="253356"/>
              </a:buClr>
              <a:buSzPts val="1800"/>
              <a:buFont typeface="Arial"/>
              <a:buChar char="•"/>
            </a:pPr>
            <a:r>
              <a:rPr lang="en-US" sz="3200" b="0" i="0" u="none" strike="noStrike" cap="none" dirty="0">
                <a:solidFill>
                  <a:srgbClr val="253356"/>
                </a:solidFill>
                <a:latin typeface="Quicksand" pitchFamily="2" charset="0"/>
                <a:ea typeface="Calibri"/>
                <a:cs typeface="Calibri"/>
                <a:sym typeface="Calibri"/>
              </a:rPr>
              <a:t>Role of partnerships in system-strengthening</a:t>
            </a:r>
            <a:endParaRPr sz="1100" dirty="0">
              <a:latin typeface="Quicksand" pitchFamily="2" charset="0"/>
            </a:endParaRPr>
          </a:p>
          <a:p>
            <a:pPr marL="457200" marR="0" lvl="0" indent="-342900" algn="l" rtl="0">
              <a:lnSpc>
                <a:spcPct val="90000"/>
              </a:lnSpc>
              <a:spcBef>
                <a:spcPts val="1200"/>
              </a:spcBef>
              <a:spcAft>
                <a:spcPts val="0"/>
              </a:spcAft>
              <a:buClr>
                <a:srgbClr val="253356"/>
              </a:buClr>
              <a:buSzPts val="1800"/>
              <a:buFont typeface="Arial"/>
              <a:buChar char="•"/>
            </a:pPr>
            <a:r>
              <a:rPr lang="en-US" sz="3200" b="0" i="0" u="none" strike="noStrike" cap="none" dirty="0">
                <a:solidFill>
                  <a:srgbClr val="253356"/>
                </a:solidFill>
                <a:latin typeface="Quicksand" pitchFamily="2" charset="0"/>
                <a:ea typeface="Calibri"/>
                <a:cs typeface="Calibri"/>
                <a:sym typeface="Calibri"/>
              </a:rPr>
              <a:t>Examples of effective partnerships </a:t>
            </a:r>
            <a:endParaRPr sz="1100" dirty="0">
              <a:latin typeface="Quicksand" pitchFamily="2" charset="0"/>
            </a:endParaRPr>
          </a:p>
          <a:p>
            <a:pPr marL="457200" marR="0" lvl="0" indent="-342900" algn="l" rtl="0">
              <a:lnSpc>
                <a:spcPct val="90000"/>
              </a:lnSpc>
              <a:spcBef>
                <a:spcPts val="1200"/>
              </a:spcBef>
              <a:spcAft>
                <a:spcPts val="600"/>
              </a:spcAft>
              <a:buClr>
                <a:srgbClr val="253356"/>
              </a:buClr>
              <a:buSzPts val="1800"/>
              <a:buFont typeface="Arial"/>
              <a:buChar char="•"/>
            </a:pPr>
            <a:r>
              <a:rPr lang="en-US" sz="3200" b="0" i="0" u="none" strike="noStrike" cap="none" dirty="0">
                <a:solidFill>
                  <a:srgbClr val="253356"/>
                </a:solidFill>
                <a:latin typeface="Quicksand" pitchFamily="2" charset="0"/>
                <a:ea typeface="Calibri"/>
                <a:cs typeface="Calibri"/>
                <a:sym typeface="Calibri"/>
              </a:rPr>
              <a:t>Challenges with effective partnerships </a:t>
            </a:r>
            <a:endParaRPr b="0" i="0" u="none" strike="noStrike" cap="none" dirty="0">
              <a:solidFill>
                <a:srgbClr val="253356"/>
              </a:solidFill>
              <a:latin typeface="Quicksand" pitchFamily="2" charset="0"/>
              <a:ea typeface="Calibri"/>
              <a:cs typeface="Calibri"/>
              <a:sym typeface="Calibri"/>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33"/>
          <p:cNvSpPr txBox="1">
            <a:spLocks noGrp="1"/>
          </p:cNvSpPr>
          <p:nvPr>
            <p:ph type="title"/>
          </p:nvPr>
        </p:nvSpPr>
        <p:spPr>
          <a:xfrm>
            <a:off x="838200" y="365125"/>
            <a:ext cx="113538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B0F0"/>
              </a:buClr>
              <a:buSzPts val="4400"/>
              <a:buFont typeface="Calibri"/>
              <a:buNone/>
            </a:pPr>
            <a:r>
              <a:rPr lang="en-US" dirty="0"/>
              <a:t>Taking stock</a:t>
            </a:r>
            <a:endParaRPr dirty="0"/>
          </a:p>
        </p:txBody>
      </p:sp>
      <p:sp>
        <p:nvSpPr>
          <p:cNvPr id="160" name="Google Shape;160;p33"/>
          <p:cNvSpPr txBox="1">
            <a:spLocks noGrp="1"/>
          </p:cNvSpPr>
          <p:nvPr>
            <p:ph type="body" idx="1"/>
          </p:nvPr>
        </p:nvSpPr>
        <p:spPr>
          <a:xfrm>
            <a:off x="838200" y="1825625"/>
            <a:ext cx="11212286"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rgbClr val="253356"/>
              </a:buClr>
              <a:buSzPts val="2800"/>
              <a:buNone/>
            </a:pPr>
            <a:endParaRPr dirty="0"/>
          </a:p>
          <a:p>
            <a:pPr marL="228600" lvl="0" indent="-50800" algn="l" rtl="0">
              <a:lnSpc>
                <a:spcPct val="90000"/>
              </a:lnSpc>
              <a:spcBef>
                <a:spcPts val="1000"/>
              </a:spcBef>
              <a:spcAft>
                <a:spcPts val="0"/>
              </a:spcAft>
              <a:buClr>
                <a:srgbClr val="253356"/>
              </a:buClr>
              <a:buSzPts val="2800"/>
              <a:buNone/>
            </a:pPr>
            <a:endParaRPr dirty="0"/>
          </a:p>
        </p:txBody>
      </p:sp>
      <p:sp>
        <p:nvSpPr>
          <p:cNvPr id="161" name="Google Shape;161;p33"/>
          <p:cNvSpPr txBox="1"/>
          <p:nvPr/>
        </p:nvSpPr>
        <p:spPr>
          <a:xfrm>
            <a:off x="990600" y="1978025"/>
            <a:ext cx="7093226" cy="4351338"/>
          </a:xfrm>
          <a:prstGeom prst="rect">
            <a:avLst/>
          </a:prstGeom>
          <a:noFill/>
          <a:ln>
            <a:noFill/>
          </a:ln>
        </p:spPr>
        <p:txBody>
          <a:bodyPr spcFirstLastPara="1" wrap="square" lIns="91425" tIns="45700" rIns="91425" bIns="45700" anchor="t" anchorCtr="0">
            <a:normAutofit/>
          </a:bodyPr>
          <a:lstStyle/>
          <a:p>
            <a:pPr marL="635000" marR="0" lvl="0" indent="-279400" algn="l" rtl="0">
              <a:lnSpc>
                <a:spcPct val="90000"/>
              </a:lnSpc>
              <a:spcBef>
                <a:spcPts val="0"/>
              </a:spcBef>
              <a:spcAft>
                <a:spcPts val="0"/>
              </a:spcAft>
              <a:buClr>
                <a:srgbClr val="253356"/>
              </a:buClr>
              <a:buSzPts val="2800"/>
              <a:buFont typeface="Arial"/>
              <a:buNone/>
            </a:pPr>
            <a:endParaRPr sz="2800" b="0" i="0" u="none" strike="noStrike" cap="none" dirty="0">
              <a:solidFill>
                <a:srgbClr val="253356"/>
              </a:solidFill>
              <a:latin typeface="Quicksand" pitchFamily="2" charset="0"/>
              <a:ea typeface="Calibri"/>
              <a:cs typeface="Calibri"/>
              <a:sym typeface="Calibri"/>
            </a:endParaRPr>
          </a:p>
          <a:p>
            <a:pPr marL="228600" marR="0" lvl="0" indent="-50800" algn="l" rtl="0">
              <a:lnSpc>
                <a:spcPct val="90000"/>
              </a:lnSpc>
              <a:spcBef>
                <a:spcPts val="600"/>
              </a:spcBef>
              <a:spcAft>
                <a:spcPts val="600"/>
              </a:spcAft>
              <a:buClr>
                <a:srgbClr val="253356"/>
              </a:buClr>
              <a:buSzPts val="2800"/>
              <a:buFont typeface="Arial"/>
              <a:buNone/>
            </a:pPr>
            <a:r>
              <a:rPr lang="en-US" sz="3200" b="0" i="0" u="none" strike="noStrike" cap="none" dirty="0">
                <a:solidFill>
                  <a:srgbClr val="253356"/>
                </a:solidFill>
                <a:latin typeface="Quicksand" pitchFamily="2" charset="0"/>
                <a:ea typeface="Calibri"/>
                <a:cs typeface="Calibri"/>
                <a:sym typeface="Calibri"/>
              </a:rPr>
              <a:t>What are the key takeaways from Theme 2 to apply in your work?</a:t>
            </a:r>
            <a:endParaRPr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7C5378-A18E-F132-33F8-2439582BED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6437" y="232471"/>
            <a:ext cx="9514841" cy="1004380"/>
          </a:xfrm>
          <a:prstGeom prst="rect">
            <a:avLst/>
          </a:prstGeom>
        </p:spPr>
      </p:pic>
      <p:pic>
        <p:nvPicPr>
          <p:cNvPr id="5" name="Picture 4" descr="Logo&#10;&#10;Description automatically generated">
            <a:extLst>
              <a:ext uri="{FF2B5EF4-FFF2-40B4-BE49-F238E27FC236}">
                <a16:creationId xmlns:a16="http://schemas.microsoft.com/office/drawing/2014/main" id="{98ED0A5C-B1F0-A944-0555-E3E3B7CFA7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094" y="4717176"/>
            <a:ext cx="1537163" cy="1053241"/>
          </a:xfrm>
          <a:prstGeom prst="rect">
            <a:avLst/>
          </a:prstGeom>
        </p:spPr>
      </p:pic>
      <p:pic>
        <p:nvPicPr>
          <p:cNvPr id="6" name="Picture 5">
            <a:extLst>
              <a:ext uri="{FF2B5EF4-FFF2-40B4-BE49-F238E27FC236}">
                <a16:creationId xmlns:a16="http://schemas.microsoft.com/office/drawing/2014/main" id="{A17910DA-9265-F335-841B-267430206F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7658" y="4847264"/>
            <a:ext cx="1540727" cy="619945"/>
          </a:xfrm>
          <a:prstGeom prst="rect">
            <a:avLst/>
          </a:prstGeom>
        </p:spPr>
      </p:pic>
      <p:pic>
        <p:nvPicPr>
          <p:cNvPr id="7" name="Graphic 6">
            <a:extLst>
              <a:ext uri="{FF2B5EF4-FFF2-40B4-BE49-F238E27FC236}">
                <a16:creationId xmlns:a16="http://schemas.microsoft.com/office/drawing/2014/main" id="{C67AC3B6-FF09-E86F-ACA5-85410D39AB4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7189" y="1953996"/>
            <a:ext cx="3094543" cy="1224649"/>
          </a:xfrm>
          <a:prstGeom prst="rect">
            <a:avLst/>
          </a:prstGeom>
        </p:spPr>
      </p:pic>
      <p:pic>
        <p:nvPicPr>
          <p:cNvPr id="8" name="Picture 7" descr="A picture containing shape&#10;&#10;Description automatically generated">
            <a:extLst>
              <a:ext uri="{FF2B5EF4-FFF2-40B4-BE49-F238E27FC236}">
                <a16:creationId xmlns:a16="http://schemas.microsoft.com/office/drawing/2014/main" id="{BAA79A97-A744-4E5D-C725-95FB73CE6F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89308" y="2188590"/>
            <a:ext cx="938825" cy="1016719"/>
          </a:xfrm>
          <a:prstGeom prst="rect">
            <a:avLst/>
          </a:prstGeom>
        </p:spPr>
      </p:pic>
      <p:pic>
        <p:nvPicPr>
          <p:cNvPr id="9" name="Picture 8" descr="Logo, company name&#10;&#10;Description automatically generated">
            <a:extLst>
              <a:ext uri="{FF2B5EF4-FFF2-40B4-BE49-F238E27FC236}">
                <a16:creationId xmlns:a16="http://schemas.microsoft.com/office/drawing/2014/main" id="{CAD00AC7-923F-DAE9-D747-E35E1E17C83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87770" y="5938983"/>
            <a:ext cx="1323897" cy="551624"/>
          </a:xfrm>
          <a:prstGeom prst="rect">
            <a:avLst/>
          </a:prstGeom>
        </p:spPr>
      </p:pic>
      <p:pic>
        <p:nvPicPr>
          <p:cNvPr id="10" name="Picture 9" descr="A picture containing logo&#10;&#10;Description automatically generated">
            <a:extLst>
              <a:ext uri="{FF2B5EF4-FFF2-40B4-BE49-F238E27FC236}">
                <a16:creationId xmlns:a16="http://schemas.microsoft.com/office/drawing/2014/main" id="{51CD7E15-555F-B552-7DD1-5A801B47DA9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30555" y="4657539"/>
            <a:ext cx="1225550" cy="737769"/>
          </a:xfrm>
          <a:prstGeom prst="rect">
            <a:avLst/>
          </a:prstGeom>
        </p:spPr>
      </p:pic>
      <p:pic>
        <p:nvPicPr>
          <p:cNvPr id="11" name="Picture 10">
            <a:extLst>
              <a:ext uri="{FF2B5EF4-FFF2-40B4-BE49-F238E27FC236}">
                <a16:creationId xmlns:a16="http://schemas.microsoft.com/office/drawing/2014/main" id="{032F1418-3BC5-51E6-E549-D427BA59DBF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404956" y="4743977"/>
            <a:ext cx="1701800" cy="553085"/>
          </a:xfrm>
          <a:prstGeom prst="rect">
            <a:avLst/>
          </a:prstGeom>
        </p:spPr>
      </p:pic>
      <p:pic>
        <p:nvPicPr>
          <p:cNvPr id="12" name="Picture 11" descr="A picture containing text&#10;&#10;Description automatically generated">
            <a:extLst>
              <a:ext uri="{FF2B5EF4-FFF2-40B4-BE49-F238E27FC236}">
                <a16:creationId xmlns:a16="http://schemas.microsoft.com/office/drawing/2014/main" id="{D6C665B7-2F7D-E704-7599-3EF86D714CF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53923" y="2183518"/>
            <a:ext cx="2336800" cy="700291"/>
          </a:xfrm>
          <a:prstGeom prst="rect">
            <a:avLst/>
          </a:prstGeom>
        </p:spPr>
      </p:pic>
      <p:pic>
        <p:nvPicPr>
          <p:cNvPr id="13" name="Picture 12" descr="Shape&#10;&#10;Description automatically generated with medium confidence">
            <a:extLst>
              <a:ext uri="{FF2B5EF4-FFF2-40B4-BE49-F238E27FC236}">
                <a16:creationId xmlns:a16="http://schemas.microsoft.com/office/drawing/2014/main" id="{5C30B21B-DDD6-3DAE-5601-ABC04D7AC4F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702800" y="2327388"/>
            <a:ext cx="2059167" cy="412551"/>
          </a:xfrm>
          <a:prstGeom prst="rect">
            <a:avLst/>
          </a:prstGeom>
        </p:spPr>
      </p:pic>
      <p:pic>
        <p:nvPicPr>
          <p:cNvPr id="14" name="Picture 13" descr="Logo&#10;&#10;Description automatically generated">
            <a:extLst>
              <a:ext uri="{FF2B5EF4-FFF2-40B4-BE49-F238E27FC236}">
                <a16:creationId xmlns:a16="http://schemas.microsoft.com/office/drawing/2014/main" id="{6D8B330E-54DD-3AD5-AB77-DCB755D6E70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82876" y="3341472"/>
            <a:ext cx="853529" cy="939800"/>
          </a:xfrm>
          <a:prstGeom prst="rect">
            <a:avLst/>
          </a:prstGeom>
        </p:spPr>
      </p:pic>
      <p:pic>
        <p:nvPicPr>
          <p:cNvPr id="15" name="Graphic 14">
            <a:extLst>
              <a:ext uri="{FF2B5EF4-FFF2-40B4-BE49-F238E27FC236}">
                <a16:creationId xmlns:a16="http://schemas.microsoft.com/office/drawing/2014/main" id="{443527BB-AA46-85EF-06D7-16F773948BA9}"/>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144258" y="3452506"/>
            <a:ext cx="1852253" cy="848360"/>
          </a:xfrm>
          <a:prstGeom prst="rect">
            <a:avLst/>
          </a:prstGeom>
        </p:spPr>
      </p:pic>
      <p:pic>
        <p:nvPicPr>
          <p:cNvPr id="16" name="Picture 15" descr="Logo, company name&#10;&#10;Description automatically generated">
            <a:extLst>
              <a:ext uri="{FF2B5EF4-FFF2-40B4-BE49-F238E27FC236}">
                <a16:creationId xmlns:a16="http://schemas.microsoft.com/office/drawing/2014/main" id="{556A780C-2151-597D-2112-9B5764DFB4CA}"/>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776946" y="3231527"/>
            <a:ext cx="1828800" cy="1137920"/>
          </a:xfrm>
          <a:prstGeom prst="rect">
            <a:avLst/>
          </a:prstGeom>
        </p:spPr>
      </p:pic>
      <p:pic>
        <p:nvPicPr>
          <p:cNvPr id="17" name="Picture 16" descr="Logo&#10;&#10;Description automatically generated">
            <a:extLst>
              <a:ext uri="{FF2B5EF4-FFF2-40B4-BE49-F238E27FC236}">
                <a16:creationId xmlns:a16="http://schemas.microsoft.com/office/drawing/2014/main" id="{A6808CC2-7DDA-7D4C-69A1-C60BD4091A9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763623" y="3538322"/>
            <a:ext cx="2184400" cy="546100"/>
          </a:xfrm>
          <a:prstGeom prst="rect">
            <a:avLst/>
          </a:prstGeom>
        </p:spPr>
      </p:pic>
      <p:pic>
        <p:nvPicPr>
          <p:cNvPr id="18" name="Picture 17">
            <a:extLst>
              <a:ext uri="{FF2B5EF4-FFF2-40B4-BE49-F238E27FC236}">
                <a16:creationId xmlns:a16="http://schemas.microsoft.com/office/drawing/2014/main" id="{747B59B8-AE8F-57E3-C16C-DD7ECFA62A68}"/>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9530080" y="3596393"/>
            <a:ext cx="2285153" cy="429959"/>
          </a:xfrm>
          <a:prstGeom prst="rect">
            <a:avLst/>
          </a:prstGeom>
        </p:spPr>
      </p:pic>
      <p:pic>
        <p:nvPicPr>
          <p:cNvPr id="19" name="Picture 18" descr="A picture containing logo&#10;&#10;Description automatically generated">
            <a:extLst>
              <a:ext uri="{FF2B5EF4-FFF2-40B4-BE49-F238E27FC236}">
                <a16:creationId xmlns:a16="http://schemas.microsoft.com/office/drawing/2014/main" id="{3D985E9A-74CA-6E83-BBDE-47EE1D51661C}"/>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0280650" y="4510215"/>
            <a:ext cx="1098550" cy="1098550"/>
          </a:xfrm>
          <a:prstGeom prst="rect">
            <a:avLst/>
          </a:prstGeom>
        </p:spPr>
      </p:pic>
      <p:pic>
        <p:nvPicPr>
          <p:cNvPr id="20" name="Picture 19" descr="Background pattern&#10;&#10;Description automatically generated">
            <a:extLst>
              <a:ext uri="{FF2B5EF4-FFF2-40B4-BE49-F238E27FC236}">
                <a16:creationId xmlns:a16="http://schemas.microsoft.com/office/drawing/2014/main" id="{BCE43ACB-3D5A-CEDA-5D81-5D3D08B8A92B}"/>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975593" y="5902511"/>
            <a:ext cx="1633385" cy="744306"/>
          </a:xfrm>
          <a:prstGeom prst="rect">
            <a:avLst/>
          </a:prstGeom>
        </p:spPr>
      </p:pic>
      <p:pic>
        <p:nvPicPr>
          <p:cNvPr id="21" name="Picture 20" descr="Graphical user interface, text, application&#10;&#10;Description automatically generated">
            <a:extLst>
              <a:ext uri="{FF2B5EF4-FFF2-40B4-BE49-F238E27FC236}">
                <a16:creationId xmlns:a16="http://schemas.microsoft.com/office/drawing/2014/main" id="{1199D1E2-EBFF-5BD5-4628-CA605A186F49}"/>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5381240" y="5867315"/>
            <a:ext cx="1424828" cy="716866"/>
          </a:xfrm>
          <a:prstGeom prst="rect">
            <a:avLst/>
          </a:prstGeom>
        </p:spPr>
      </p:pic>
      <p:sp>
        <p:nvSpPr>
          <p:cNvPr id="22" name="TextBox 21">
            <a:extLst>
              <a:ext uri="{FF2B5EF4-FFF2-40B4-BE49-F238E27FC236}">
                <a16:creationId xmlns:a16="http://schemas.microsoft.com/office/drawing/2014/main" id="{F0F94E1B-97AB-7E8F-BF78-9DD4E2AD666A}"/>
              </a:ext>
            </a:extLst>
          </p:cNvPr>
          <p:cNvSpPr txBox="1"/>
          <p:nvPr/>
        </p:nvSpPr>
        <p:spPr>
          <a:xfrm>
            <a:off x="2335696" y="1105930"/>
            <a:ext cx="713629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lumMod val="50000"/>
                </a:prstClr>
              </a:solidFill>
              <a:effectLst/>
              <a:uLnTx/>
              <a:uFillTx/>
              <a:latin typeface="Bryant Medium Italic" panose="020B0603040000020003" pitchFamily="34"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lumMod val="50000"/>
                  </a:prstClr>
                </a:solidFill>
                <a:effectLst/>
                <a:uLnTx/>
                <a:uFillTx/>
                <a:latin typeface="Bryant Medium Italic" panose="020B0603040000020003" pitchFamily="34" charset="77"/>
                <a:ea typeface="+mn-ea"/>
                <a:cs typeface="+mn-cs"/>
              </a:rPr>
              <a:t>All Systems Connect 2023 is made possible thanks to the generous support of our partners including the World Health Organization and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lumMod val="50000"/>
                </a:prstClr>
              </a:solidFill>
              <a:effectLst/>
              <a:uLnTx/>
              <a:uFillTx/>
              <a:latin typeface="Bryant Medium Italic" panose="020B0603040000020003" pitchFamily="34" charset="77"/>
              <a:ea typeface="+mn-ea"/>
              <a:cs typeface="+mn-cs"/>
            </a:endParaRPr>
          </a:p>
        </p:txBody>
      </p:sp>
    </p:spTree>
    <p:extLst>
      <p:ext uri="{BB962C8B-B14F-4D97-AF65-F5344CB8AC3E}">
        <p14:creationId xmlns:p14="http://schemas.microsoft.com/office/powerpoint/2010/main" val="27280986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Blue Warm">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5E9FDEED1CF3F4B9DC0D7FB7D725DAF" ma:contentTypeVersion="17" ma:contentTypeDescription="Create a new document." ma:contentTypeScope="" ma:versionID="a00065f7382228d9d3730e1fe2adf852">
  <xsd:schema xmlns:xsd="http://www.w3.org/2001/XMLSchema" xmlns:xs="http://www.w3.org/2001/XMLSchema" xmlns:p="http://schemas.microsoft.com/office/2006/metadata/properties" xmlns:ns2="7cf6d27a-a121-47a7-bb37-240d2e08ea91" xmlns:ns3="bbc718c4-94a0-4501-a8e8-70f7c8e44e11" targetNamespace="http://schemas.microsoft.com/office/2006/metadata/properties" ma:root="true" ma:fieldsID="76c43f8a2367fa9bfe0536691432201d" ns2:_="" ns3:_="">
    <xsd:import namespace="7cf6d27a-a121-47a7-bb37-240d2e08ea91"/>
    <xsd:import namespace="bbc718c4-94a0-4501-a8e8-70f7c8e44e1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DateTaken"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f6d27a-a121-47a7-bb37-240d2e08ea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e83bbb5-db0d-49e0-93d3-6afa06249b03"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c718c4-94a0-4501-a8e8-70f7c8e44e1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72d0e25c-88f3-40b1-ba6b-c6b79027402b}" ma:internalName="TaxCatchAll" ma:showField="CatchAllData" ma:web="bbc718c4-94a0-4501-a8e8-70f7c8e44e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cf6d27a-a121-47a7-bb37-240d2e08ea91">
      <Terms xmlns="http://schemas.microsoft.com/office/infopath/2007/PartnerControls"/>
    </lcf76f155ced4ddcb4097134ff3c332f>
    <TaxCatchAll xmlns="bbc718c4-94a0-4501-a8e8-70f7c8e44e11" xsi:nil="true"/>
  </documentManagement>
</p:properties>
</file>

<file path=customXml/itemProps1.xml><?xml version="1.0" encoding="utf-8"?>
<ds:datastoreItem xmlns:ds="http://schemas.openxmlformats.org/officeDocument/2006/customXml" ds:itemID="{4947779F-C601-4702-B51B-A5FA8C414C3B}"/>
</file>

<file path=customXml/itemProps2.xml><?xml version="1.0" encoding="utf-8"?>
<ds:datastoreItem xmlns:ds="http://schemas.openxmlformats.org/officeDocument/2006/customXml" ds:itemID="{F7410E4E-50F6-4D02-99EB-A8C2BB32500A}"/>
</file>

<file path=customXml/itemProps3.xml><?xml version="1.0" encoding="utf-8"?>
<ds:datastoreItem xmlns:ds="http://schemas.openxmlformats.org/officeDocument/2006/customXml" ds:itemID="{A469E2DE-7FC1-4E68-B026-6E2E42E05BA6}"/>
</file>

<file path=docProps/app.xml><?xml version="1.0" encoding="utf-8"?>
<Properties xmlns="http://schemas.openxmlformats.org/officeDocument/2006/extended-properties" xmlns:vt="http://schemas.openxmlformats.org/officeDocument/2006/docPropsVTypes">
  <TotalTime>6</TotalTime>
  <Words>586</Words>
  <Application>Microsoft Office PowerPoint</Application>
  <PresentationFormat>Widescreen</PresentationFormat>
  <Paragraphs>69</Paragraphs>
  <Slides>13</Slides>
  <Notes>11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Arial</vt:lpstr>
      <vt:lpstr>Bryant Medium Italic</vt:lpstr>
      <vt:lpstr>Calibri</vt:lpstr>
      <vt:lpstr>Calibri Light</vt:lpstr>
      <vt:lpstr>Quicksand</vt:lpstr>
      <vt:lpstr>Office Theme</vt:lpstr>
      <vt:lpstr>1_Office Theme</vt:lpstr>
      <vt:lpstr>PowerPoint Presentation</vt:lpstr>
      <vt:lpstr>Theme 2 - Markets &amp; behaviour change: how people invest and driving to scale </vt:lpstr>
      <vt:lpstr>PowerPoint Presentation</vt:lpstr>
      <vt:lpstr>The hand hygiene system: a framework  Functions, actors, roles &amp; responsibilities</vt:lpstr>
      <vt:lpstr>Hand hygiene system results chain </vt:lpstr>
      <vt:lpstr>What hand hygiene service delivery?</vt:lpstr>
      <vt:lpstr>Service delivery – actors involved </vt:lpstr>
      <vt:lpstr>PowerPoint Presentation</vt:lpstr>
      <vt:lpstr>Panel: Roles &amp; responsibilities</vt:lpstr>
      <vt:lpstr>Panel: Synergising efforts through partnership</vt:lpstr>
      <vt:lpstr>Plenary discussion</vt:lpstr>
      <vt:lpstr>Taking stock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ESTEVES MILLS, Joanna</dc:creator>
  <cp:lastModifiedBy>jason willbourn</cp:lastModifiedBy>
  <cp:revision>2</cp:revision>
  <dcterms:created xsi:type="dcterms:W3CDTF">2023-04-26T17:08:35Z</dcterms:created>
  <dcterms:modified xsi:type="dcterms:W3CDTF">2023-05-04T06:25:27Z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0x010100F5E9FDEED1CF3F4B9DC0D7FB7D725DAF</vt:lpwstr>
  </property>
</Properties>
</file>