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fntdata" ContentType="application/x-fontdata"/>
  <Default Extension="xml" ContentType="application/xml"/>
  <Default Extension="xlsx" ContentType="application/vnd.openxmlformats-officedocument.spreadsheetml.sheet"/>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7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11.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40.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charts/colors4.xml" ContentType="application/vnd.ms-office.chartcolorstyle+xml"/>
  <Override PartName="/ppt/charts/style4.xml" ContentType="application/vnd.ms-office.chartstyle+xml"/>
  <Override PartName="/ppt/theme/theme1.xml" ContentType="application/vnd.openxmlformats-officedocument.theme+xml"/>
  <Override PartName="/ppt/charts/chart4.xml" ContentType="application/vnd.openxmlformats-officedocument.drawingml.char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heme/themeOverride2.xml" ContentType="application/vnd.openxmlformats-officedocument.themeOverride+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comments/comment1.xml" ContentType="application/vnd.openxmlformats-officedocument.presentationml.comments+xml"/>
  <Override PartName="/ppt/charts/colors9.xml" ContentType="application/vnd.ms-office.chartcolorstyle+xml"/>
  <Override PartName="/ppt/charts/style9.xml" ContentType="application/vnd.ms-office.chartstyle+xml"/>
  <Override PartName="/ppt/charts/chart9.xml" ContentType="application/vnd.openxmlformats-officedocument.drawingml.chart+xml"/>
  <Override PartName="/ppt/charts/colors8.xml" ContentType="application/vnd.ms-office.chartcolorstyle+xml"/>
  <Override PartName="/ppt/charts/style8.xml" ContentType="application/vnd.ms-office.chartstyle+xml"/>
  <Override PartName="/ppt/charts/chart8.xml" ContentType="application/vnd.openxmlformats-officedocument.drawingml.chart+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theme/themeOverride4.xml" ContentType="application/vnd.openxmlformats-officedocument.themeOverride+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charts/colors5.xml" ContentType="application/vnd.ms-office.chartcolorstyle+xml"/>
  <Override PartName="/ppt/charts/style5.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3"/>
    <p:sldMasterId id="2147483700" r:id="rId4"/>
    <p:sldMasterId id="2147483731" r:id="rId5"/>
    <p:sldMasterId id="2147483762" r:id="rId6"/>
    <p:sldMasterId id="2147483793" r:id="rId7"/>
  </p:sldMasterIdLst>
  <p:notesMasterIdLst>
    <p:notesMasterId r:id="rId80"/>
  </p:notesMasterIdLst>
  <p:sldIdLst>
    <p:sldId id="325" r:id="rId8"/>
    <p:sldId id="326" r:id="rId9"/>
    <p:sldId id="257" r:id="rId10"/>
    <p:sldId id="258" r:id="rId11"/>
    <p:sldId id="327" r:id="rId12"/>
    <p:sldId id="260" r:id="rId13"/>
    <p:sldId id="261" r:id="rId14"/>
    <p:sldId id="262" r:id="rId15"/>
    <p:sldId id="263" r:id="rId16"/>
    <p:sldId id="264" r:id="rId17"/>
    <p:sldId id="265" r:id="rId18"/>
    <p:sldId id="266" r:id="rId19"/>
    <p:sldId id="267" r:id="rId20"/>
    <p:sldId id="268" r:id="rId21"/>
    <p:sldId id="269" r:id="rId22"/>
    <p:sldId id="270" r:id="rId23"/>
    <p:sldId id="328" r:id="rId24"/>
    <p:sldId id="272" r:id="rId25"/>
    <p:sldId id="273" r:id="rId26"/>
    <p:sldId id="274" r:id="rId27"/>
    <p:sldId id="275" r:id="rId28"/>
    <p:sldId id="334" r:id="rId29"/>
    <p:sldId id="277" r:id="rId30"/>
    <p:sldId id="329"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330" r:id="rId49"/>
    <p:sldId id="297" r:id="rId50"/>
    <p:sldId id="335" r:id="rId51"/>
    <p:sldId id="299" r:id="rId52"/>
    <p:sldId id="300" r:id="rId53"/>
    <p:sldId id="301" r:id="rId54"/>
    <p:sldId id="302" r:id="rId55"/>
    <p:sldId id="303" r:id="rId56"/>
    <p:sldId id="304" r:id="rId57"/>
    <p:sldId id="305" r:id="rId58"/>
    <p:sldId id="306" r:id="rId59"/>
    <p:sldId id="307" r:id="rId60"/>
    <p:sldId id="308" r:id="rId61"/>
    <p:sldId id="331" r:id="rId62"/>
    <p:sldId id="310" r:id="rId63"/>
    <p:sldId id="311" r:id="rId64"/>
    <p:sldId id="332" r:id="rId65"/>
    <p:sldId id="313" r:id="rId66"/>
    <p:sldId id="314" r:id="rId67"/>
    <p:sldId id="315" r:id="rId68"/>
    <p:sldId id="336" r:id="rId69"/>
    <p:sldId id="316" r:id="rId70"/>
    <p:sldId id="337" r:id="rId71"/>
    <p:sldId id="317" r:id="rId72"/>
    <p:sldId id="333" r:id="rId73"/>
    <p:sldId id="319" r:id="rId74"/>
    <p:sldId id="320" r:id="rId75"/>
    <p:sldId id="321" r:id="rId76"/>
    <p:sldId id="322" r:id="rId77"/>
    <p:sldId id="323" r:id="rId78"/>
    <p:sldId id="324" r:id="rId79"/>
  </p:sldIdLst>
  <p:sldSz cx="12192000" cy="6858000"/>
  <p:notesSz cx="6858000" cy="9144000"/>
  <p:embeddedFontLst>
    <p:embeddedFont>
      <p:font typeface="Calibri" panose="020F0502020204030204" pitchFamily="34" charset="0"/>
      <p:regular r:id="rId81"/>
      <p:bold r:id="rId82"/>
      <p:italic r:id="rId83"/>
      <p:boldItalic r:id="rId84"/>
    </p:embeddedFont>
    <p:embeddedFont>
      <p:font typeface="Gill Sans" panose="020B0502020104090203" pitchFamily="34" charset="0"/>
      <p:bold r:id="rId85"/>
      <p:italic r:id="rId86"/>
      <p:boldItalic r:id="rId87"/>
    </p:embeddedFont>
    <p:embeddedFont>
      <p:font typeface="Quicksand" pitchFamily="2" charset="0"/>
      <p:regular r:id="rId88"/>
      <p:bold r:id="rId89"/>
    </p:embeddedFont>
    <p:embeddedFont>
      <p:font typeface="Quicksand Medium" pitchFamily="2" charset="0"/>
      <p:regular r:id="rId90"/>
      <p:bold r:id="rId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3840" userDrawn="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2" roundtripDataSignature="AMtx7mhgFEJWxhw6A45zBDqNn8RXN5+Xj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yu P. Siantoro"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01DB6D6-D037-4A79-A459-7D0486A22CCA}">
  <a:tblStyle styleId="{101DB6D6-D037-4A79-A459-7D0486A22CCA}"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21C4090E-8DC4-489E-B672-2EC96B4EF2D0}"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F0EF"/>
          </a:solidFill>
        </a:fill>
      </a:tcStyle>
    </a:wholeTbl>
    <a:band1H>
      <a:tcTxStyle/>
      <a:tcStyle>
        <a:tcBdr/>
        <a:fill>
          <a:solidFill>
            <a:srgbClr val="CAE1DE"/>
          </a:solidFill>
        </a:fill>
      </a:tcStyle>
    </a:band1H>
    <a:band2H>
      <a:tcTxStyle/>
      <a:tcStyle>
        <a:tcBdr/>
      </a:tcStyle>
    </a:band2H>
    <a:band1V>
      <a:tcTxStyle/>
      <a:tcStyle>
        <a:tcBdr/>
        <a:fill>
          <a:solidFill>
            <a:srgbClr val="CAE1DE"/>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howGuides="1">
      <p:cViewPr varScale="1">
        <p:scale>
          <a:sx n="70" d="100"/>
          <a:sy n="70" d="100"/>
        </p:scale>
        <p:origin x="240" y="58"/>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3.xml"/><Relationship Id="rId90" Type="http://schemas.openxmlformats.org/officeDocument/2006/relationships/font" Target="fonts/font10.fntdata"/><Relationship Id="rId95" Type="http://schemas.openxmlformats.org/officeDocument/2006/relationships/viewProps" Target="view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notesMaster" Target="notesMasters/notesMaster1.xml"/><Relationship Id="rId85" Type="http://schemas.openxmlformats.org/officeDocument/2006/relationships/font" Target="fonts/font5.fntdata"/><Relationship Id="rId3"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font" Target="fonts/font11.fntdata"/><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font" Target="fonts/font1.fntdata"/><Relationship Id="rId86" Type="http://schemas.openxmlformats.org/officeDocument/2006/relationships/font" Target="fonts/font6.fntdata"/><Relationship Id="rId94" Type="http://schemas.openxmlformats.org/officeDocument/2006/relationships/presProps" Target="presProps.xml"/><Relationship Id="rId4" Type="http://schemas.openxmlformats.org/officeDocument/2006/relationships/slideMaster" Target="slideMasters/slideMaster2.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tableStyles" Target="tableStyles.xml"/><Relationship Id="rId7" Type="http://schemas.openxmlformats.org/officeDocument/2006/relationships/slideMaster" Target="slideMasters/slideMaster5.xml"/><Relationship Id="rId71" Type="http://schemas.openxmlformats.org/officeDocument/2006/relationships/slide" Target="slides/slide64.xml"/><Relationship Id="rId92" Type="http://customschemas.google.com/relationships/presentationmetadata" Target="metadata"/><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font" Target="fonts/font7.fntdata"/><Relationship Id="rId61" Type="http://schemas.openxmlformats.org/officeDocument/2006/relationships/slide" Target="slides/slide54.xml"/><Relationship Id="rId82" Type="http://schemas.openxmlformats.org/officeDocument/2006/relationships/font" Target="fonts/font2.fntdata"/><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commentAuthors" Target="commentAuthors.xml"/><Relationship Id="rId98"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oleObject" Target="file:///C:\Users\Meshack%20Domson\Downloads\Prelim%20Resul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chemeClr val="accent3"/>
                </a:solidFill>
                <a:latin typeface="Lato"/>
                <a:ea typeface="+mn-ea"/>
                <a:cs typeface="+mn-cs"/>
              </a:defRPr>
            </a:pPr>
            <a:r>
              <a:rPr lang="en-US" sz="1600" b="1" dirty="0">
                <a:solidFill>
                  <a:schemeClr val="accent3"/>
                </a:solidFill>
                <a:latin typeface="Quicksand" pitchFamily="2" charset="0"/>
              </a:rPr>
              <a:t>An improved water supply is piped into the facility </a:t>
            </a:r>
          </a:p>
        </c:rich>
      </c:tx>
      <c:layout>
        <c:manualLayout>
          <c:xMode val="edge"/>
          <c:yMode val="edge"/>
          <c:x val="0.13013878247213795"/>
          <c:y val="2.1786572489445023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accent3"/>
              </a:solidFill>
              <a:latin typeface="Lato"/>
              <a:ea typeface="+mn-ea"/>
              <a:cs typeface="+mn-cs"/>
            </a:defRPr>
          </a:pPr>
          <a:endParaRPr lang="en-US"/>
        </a:p>
      </c:txPr>
    </c:title>
    <c:autoTitleDeleted val="0"/>
    <c:plotArea>
      <c:layout/>
      <c:barChart>
        <c:barDir val="col"/>
        <c:grouping val="percentStacked"/>
        <c:varyColors val="0"/>
        <c:ser>
          <c:idx val="0"/>
          <c:order val="0"/>
          <c:tx>
            <c:strRef>
              <c:f>'[WASH RESULTS 28.09.2022.xlsx]WATER'!$B$6</c:f>
              <c:strCache>
                <c:ptCount val="1"/>
                <c:pt idx="0">
                  <c:v>No improved water source accessible on premises</c:v>
                </c:pt>
              </c:strCache>
            </c:strRef>
          </c:tx>
          <c:spPr>
            <a:solidFill>
              <a:srgbClr val="00B0E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'[WASH RESULTS 28.09.2022.xlsx]WATER'!$A$7:$A$13</c:f>
              <c:strCache>
                <c:ptCount val="7"/>
                <c:pt idx="0">
                  <c:v>Builsa South (n=24)</c:v>
                </c:pt>
                <c:pt idx="1">
                  <c:v>Kassena Nankana East (n=41)</c:v>
                </c:pt>
                <c:pt idx="2">
                  <c:v>Kassena Nankana West (n=60)</c:v>
                </c:pt>
                <c:pt idx="3">
                  <c:v>Krachi East (n=22)</c:v>
                </c:pt>
                <c:pt idx="4">
                  <c:v>Krachi West (n=20)</c:v>
                </c:pt>
                <c:pt idx="5">
                  <c:v>Nkwanta South (n=30)</c:v>
                </c:pt>
                <c:pt idx="6">
                  <c:v>Total (n=197)</c:v>
                </c:pt>
              </c:strCache>
            </c:strRef>
          </c:cat>
          <c:val>
            <c:numRef>
              <c:f>'[WASH RESULTS 28.09.2022.xlsx]WATER'!$B$7:$B$13</c:f>
              <c:numCache>
                <c:formatCode>0.0\%</c:formatCode>
                <c:ptCount val="7"/>
                <c:pt idx="0">
                  <c:v>12.5</c:v>
                </c:pt>
                <c:pt idx="1">
                  <c:v>21.95</c:v>
                </c:pt>
                <c:pt idx="2">
                  <c:v>28.33</c:v>
                </c:pt>
                <c:pt idx="3">
                  <c:v>18.18</c:v>
                </c:pt>
                <c:pt idx="4">
                  <c:v>40</c:v>
                </c:pt>
                <c:pt idx="5">
                  <c:v>10</c:v>
                </c:pt>
                <c:pt idx="6">
                  <c:v>22.34</c:v>
                </c:pt>
              </c:numCache>
            </c:numRef>
          </c:val>
          <c:extLst>
            <c:ext xmlns:c16="http://schemas.microsoft.com/office/drawing/2014/chart" uri="{C3380CC4-5D6E-409C-BE32-E72D297353CC}">
              <c16:uniqueId val="{00000000-A422-40A2-9BEA-73EFA71C3BCE}"/>
            </c:ext>
          </c:extLst>
        </c:ser>
        <c:ser>
          <c:idx val="1"/>
          <c:order val="1"/>
          <c:tx>
            <c:strRef>
              <c:f>'[WASH RESULTS 28.09.2022.xlsx]WATER'!$C$6</c:f>
              <c:strCache>
                <c:ptCount val="1"/>
                <c:pt idx="0">
                  <c:v>Improved water supply accessible on premises (but outside of facility building)</c:v>
                </c:pt>
              </c:strCache>
            </c:strRef>
          </c:tx>
          <c:spPr>
            <a:solidFill>
              <a:srgbClr val="00A79D"/>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'[WASH RESULTS 28.09.2022.xlsx]WATER'!$A$7:$A$13</c:f>
              <c:strCache>
                <c:ptCount val="7"/>
                <c:pt idx="0">
                  <c:v>Builsa South (n=24)</c:v>
                </c:pt>
                <c:pt idx="1">
                  <c:v>Kassena Nankana East (n=41)</c:v>
                </c:pt>
                <c:pt idx="2">
                  <c:v>Kassena Nankana West (n=60)</c:v>
                </c:pt>
                <c:pt idx="3">
                  <c:v>Krachi East (n=22)</c:v>
                </c:pt>
                <c:pt idx="4">
                  <c:v>Krachi West (n=20)</c:v>
                </c:pt>
                <c:pt idx="5">
                  <c:v>Nkwanta South (n=30)</c:v>
                </c:pt>
                <c:pt idx="6">
                  <c:v>Total (n=197)</c:v>
                </c:pt>
              </c:strCache>
            </c:strRef>
          </c:cat>
          <c:val>
            <c:numRef>
              <c:f>'[WASH RESULTS 28.09.2022.xlsx]WATER'!$C$7:$C$13</c:f>
              <c:numCache>
                <c:formatCode>0.0\%</c:formatCode>
                <c:ptCount val="7"/>
                <c:pt idx="0">
                  <c:v>83.33</c:v>
                </c:pt>
                <c:pt idx="1">
                  <c:v>56.1</c:v>
                </c:pt>
                <c:pt idx="2">
                  <c:v>53.33</c:v>
                </c:pt>
                <c:pt idx="3">
                  <c:v>45.45</c:v>
                </c:pt>
                <c:pt idx="4">
                  <c:v>50</c:v>
                </c:pt>
                <c:pt idx="5">
                  <c:v>76.67</c:v>
                </c:pt>
                <c:pt idx="6">
                  <c:v>59.9</c:v>
                </c:pt>
              </c:numCache>
            </c:numRef>
          </c:val>
          <c:extLst>
            <c:ext xmlns:c16="http://schemas.microsoft.com/office/drawing/2014/chart" uri="{C3380CC4-5D6E-409C-BE32-E72D297353CC}">
              <c16:uniqueId val="{00000001-A422-40A2-9BEA-73EFA71C3BCE}"/>
            </c:ext>
          </c:extLst>
        </c:ser>
        <c:ser>
          <c:idx val="2"/>
          <c:order val="2"/>
          <c:tx>
            <c:strRef>
              <c:f>'[WASH RESULTS 28.09.2022.xlsx]WATER'!$D$6</c:f>
              <c:strCache>
                <c:ptCount val="1"/>
                <c:pt idx="0">
                  <c:v>Improved water supply accessible on premises (within facility buildings)</c:v>
                </c:pt>
              </c:strCache>
            </c:strRef>
          </c:tx>
          <c:spPr>
            <a:solidFill>
              <a:srgbClr val="9D63E3"/>
            </a:solidFill>
            <a:ln>
              <a:noFill/>
            </a:ln>
            <a:effectLst/>
          </c:spPr>
          <c:invertIfNegative val="0"/>
          <c:dLbls>
            <c:dLbl>
              <c:idx val="0"/>
              <c:layout>
                <c:manualLayout>
                  <c:x val="-1.4808625336298635E-3"/>
                  <c:y val="1.245367258314174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4B-436A-9007-C4A9BC2B6669}"/>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'[WASH RESULTS 28.09.2022.xlsx]WATER'!$A$7:$A$13</c:f>
              <c:strCache>
                <c:ptCount val="7"/>
                <c:pt idx="0">
                  <c:v>Builsa South (n=24)</c:v>
                </c:pt>
                <c:pt idx="1">
                  <c:v>Kassena Nankana East (n=41)</c:v>
                </c:pt>
                <c:pt idx="2">
                  <c:v>Kassena Nankana West (n=60)</c:v>
                </c:pt>
                <c:pt idx="3">
                  <c:v>Krachi East (n=22)</c:v>
                </c:pt>
                <c:pt idx="4">
                  <c:v>Krachi West (n=20)</c:v>
                </c:pt>
                <c:pt idx="5">
                  <c:v>Nkwanta South (n=30)</c:v>
                </c:pt>
                <c:pt idx="6">
                  <c:v>Total (n=197)</c:v>
                </c:pt>
              </c:strCache>
            </c:strRef>
          </c:cat>
          <c:val>
            <c:numRef>
              <c:f>'[WASH RESULTS 28.09.2022.xlsx]WATER'!$D$7:$D$13</c:f>
              <c:numCache>
                <c:formatCode>0.0\%</c:formatCode>
                <c:ptCount val="7"/>
                <c:pt idx="0">
                  <c:v>4.17</c:v>
                </c:pt>
                <c:pt idx="1">
                  <c:v>21.95</c:v>
                </c:pt>
                <c:pt idx="2">
                  <c:v>18.329999999999998</c:v>
                </c:pt>
                <c:pt idx="3">
                  <c:v>36.36</c:v>
                </c:pt>
                <c:pt idx="4">
                  <c:v>10</c:v>
                </c:pt>
                <c:pt idx="5">
                  <c:v>13.33</c:v>
                </c:pt>
                <c:pt idx="6">
                  <c:v>17.77</c:v>
                </c:pt>
              </c:numCache>
            </c:numRef>
          </c:val>
          <c:extLst>
            <c:ext xmlns:c16="http://schemas.microsoft.com/office/drawing/2014/chart" uri="{C3380CC4-5D6E-409C-BE32-E72D297353CC}">
              <c16:uniqueId val="{00000002-A422-40A2-9BEA-73EFA71C3BCE}"/>
            </c:ext>
          </c:extLst>
        </c:ser>
        <c:dLbls>
          <c:dLblPos val="ctr"/>
          <c:showLegendKey val="0"/>
          <c:showVal val="1"/>
          <c:showCatName val="0"/>
          <c:showSerName val="0"/>
          <c:showPercent val="0"/>
          <c:showBubbleSize val="0"/>
        </c:dLbls>
        <c:gapWidth val="150"/>
        <c:overlap val="100"/>
        <c:axId val="2043786927"/>
        <c:axId val="2043790671"/>
      </c:barChart>
      <c:catAx>
        <c:axId val="2043786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Quicksand" pitchFamily="2" charset="0"/>
                <a:ea typeface="+mn-ea"/>
                <a:cs typeface="+mn-cs"/>
              </a:defRPr>
            </a:pPr>
            <a:endParaRPr lang="en-US"/>
          </a:p>
        </c:txPr>
        <c:crossAx val="2043790671"/>
        <c:crosses val="autoZero"/>
        <c:auto val="1"/>
        <c:lblAlgn val="ctr"/>
        <c:lblOffset val="100"/>
        <c:noMultiLvlLbl val="0"/>
      </c:catAx>
      <c:valAx>
        <c:axId val="20437906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Quicksand" pitchFamily="2" charset="0"/>
                <a:ea typeface="+mn-ea"/>
                <a:cs typeface="+mn-cs"/>
              </a:defRPr>
            </a:pPr>
            <a:endParaRPr lang="en-US"/>
          </a:p>
        </c:txPr>
        <c:crossAx val="2043786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Quicksand"/>
              <a:ea typeface="+mn-ea"/>
              <a:cs typeface="+mn-cs"/>
            </a:defRPr>
          </a:pPr>
          <a:endParaRPr lang="en-US"/>
        </a:p>
      </c:txPr>
    </c:legend>
    <c:plotVisOnly val="1"/>
    <c:dispBlanksAs val="gap"/>
    <c:showDLblsOverMax val="0"/>
  </c:chart>
  <c:spPr>
    <a:noFill/>
    <a:ln>
      <a:noFill/>
    </a:ln>
    <a:effectLst/>
  </c:spPr>
  <c:txPr>
    <a:bodyPr/>
    <a:lstStyle/>
    <a:p>
      <a:pPr>
        <a:defRPr sz="1400">
          <a:latin typeface="Lato"/>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accent5"/>
                </a:solidFill>
                <a:latin typeface="Quicksand" pitchFamily="2" charset="0"/>
                <a:ea typeface="+mn-ea"/>
                <a:cs typeface="+mn-cs"/>
              </a:defRPr>
            </a:pPr>
            <a:r>
              <a:rPr lang="en-US" sz="1600" b="1" dirty="0">
                <a:solidFill>
                  <a:schemeClr val="accent5"/>
                </a:solidFill>
              </a:rPr>
              <a:t>Facility has a sufficient number of improved toilets for patients</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accent5"/>
              </a:solidFill>
              <a:latin typeface="Quicksand" pitchFamily="2" charset="0"/>
              <a:ea typeface="+mn-ea"/>
              <a:cs typeface="+mn-cs"/>
            </a:defRPr>
          </a:pPr>
          <a:endParaRPr lang="en-US"/>
        </a:p>
      </c:txPr>
    </c:title>
    <c:autoTitleDeleted val="0"/>
    <c:plotArea>
      <c:layout/>
      <c:barChart>
        <c:barDir val="col"/>
        <c:grouping val="stacked"/>
        <c:varyColors val="0"/>
        <c:ser>
          <c:idx val="0"/>
          <c:order val="0"/>
          <c:tx>
            <c:strRef>
              <c:f>'Preli Result'!$B$90</c:f>
              <c:strCache>
                <c:ptCount val="1"/>
                <c:pt idx="0">
                  <c:v>Neither inpatient or outpatient has sufficient number of toilets or existing toilets are not improved </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Result'!$A$91:$A$97</c:f>
              <c:strCache>
                <c:ptCount val="7"/>
                <c:pt idx="0">
                  <c:v>Builsa South</c:v>
                </c:pt>
                <c:pt idx="1">
                  <c:v>Kassena Nankana East</c:v>
                </c:pt>
                <c:pt idx="2">
                  <c:v>Kassena Nankana West</c:v>
                </c:pt>
                <c:pt idx="3">
                  <c:v>Krachi East</c:v>
                </c:pt>
                <c:pt idx="4">
                  <c:v>Krachi West</c:v>
                </c:pt>
                <c:pt idx="5">
                  <c:v>Nkwanta South</c:v>
                </c:pt>
                <c:pt idx="6">
                  <c:v>All District</c:v>
                </c:pt>
              </c:strCache>
            </c:strRef>
          </c:cat>
          <c:val>
            <c:numRef>
              <c:f>'Preli Result'!$B$91:$B$97</c:f>
              <c:numCache>
                <c:formatCode>0.0</c:formatCode>
                <c:ptCount val="7"/>
                <c:pt idx="0">
                  <c:v>37.5</c:v>
                </c:pt>
                <c:pt idx="1">
                  <c:v>41.46</c:v>
                </c:pt>
                <c:pt idx="2">
                  <c:v>66.67</c:v>
                </c:pt>
                <c:pt idx="3">
                  <c:v>18.18</c:v>
                </c:pt>
                <c:pt idx="4">
                  <c:v>40</c:v>
                </c:pt>
                <c:pt idx="5">
                  <c:v>53.33</c:v>
                </c:pt>
                <c:pt idx="6">
                  <c:v>47.72</c:v>
                </c:pt>
              </c:numCache>
            </c:numRef>
          </c:val>
          <c:extLst>
            <c:ext xmlns:c16="http://schemas.microsoft.com/office/drawing/2014/chart" uri="{C3380CC4-5D6E-409C-BE32-E72D297353CC}">
              <c16:uniqueId val="{00000000-B16A-4DEA-841D-19993B22499C}"/>
            </c:ext>
          </c:extLst>
        </c:ser>
        <c:ser>
          <c:idx val="1"/>
          <c:order val="1"/>
          <c:tx>
            <c:strRef>
              <c:f>'Preli Result'!$C$90</c:f>
              <c:strCache>
                <c:ptCount val="1"/>
                <c:pt idx="0">
                  <c:v>Requirement is met for outpatients or inpatients, but not both.</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Result'!$A$91:$A$97</c:f>
              <c:strCache>
                <c:ptCount val="7"/>
                <c:pt idx="0">
                  <c:v>Builsa South</c:v>
                </c:pt>
                <c:pt idx="1">
                  <c:v>Kassena Nankana East</c:v>
                </c:pt>
                <c:pt idx="2">
                  <c:v>Kassena Nankana West</c:v>
                </c:pt>
                <c:pt idx="3">
                  <c:v>Krachi East</c:v>
                </c:pt>
                <c:pt idx="4">
                  <c:v>Krachi West</c:v>
                </c:pt>
                <c:pt idx="5">
                  <c:v>Nkwanta South</c:v>
                </c:pt>
                <c:pt idx="6">
                  <c:v>All District</c:v>
                </c:pt>
              </c:strCache>
            </c:strRef>
          </c:cat>
          <c:val>
            <c:numRef>
              <c:f>'Preli Result'!$C$91:$C$97</c:f>
              <c:numCache>
                <c:formatCode>0.0</c:formatCode>
                <c:ptCount val="7"/>
                <c:pt idx="0">
                  <c:v>54.17</c:v>
                </c:pt>
                <c:pt idx="1">
                  <c:v>46.34</c:v>
                </c:pt>
                <c:pt idx="2">
                  <c:v>21.67</c:v>
                </c:pt>
                <c:pt idx="3">
                  <c:v>59.09</c:v>
                </c:pt>
                <c:pt idx="4">
                  <c:v>30</c:v>
                </c:pt>
                <c:pt idx="5">
                  <c:v>36.67</c:v>
                </c:pt>
                <c:pt idx="6">
                  <c:v>38.07</c:v>
                </c:pt>
              </c:numCache>
            </c:numRef>
          </c:val>
          <c:extLst>
            <c:ext xmlns:c16="http://schemas.microsoft.com/office/drawing/2014/chart" uri="{C3380CC4-5D6E-409C-BE32-E72D297353CC}">
              <c16:uniqueId val="{00000001-B16A-4DEA-841D-19993B22499C}"/>
            </c:ext>
          </c:extLst>
        </c:ser>
        <c:ser>
          <c:idx val="2"/>
          <c:order val="2"/>
          <c:tx>
            <c:strRef>
              <c:f>'Preli Result'!$D$90</c:f>
              <c:strCache>
                <c:ptCount val="1"/>
                <c:pt idx="0">
                  <c:v>Two or more improved toilets for outpatients plus one per 20 users/ inpatients.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bg1"/>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Result'!$A$91:$A$97</c:f>
              <c:strCache>
                <c:ptCount val="7"/>
                <c:pt idx="0">
                  <c:v>Builsa South</c:v>
                </c:pt>
                <c:pt idx="1">
                  <c:v>Kassena Nankana East</c:v>
                </c:pt>
                <c:pt idx="2">
                  <c:v>Kassena Nankana West</c:v>
                </c:pt>
                <c:pt idx="3">
                  <c:v>Krachi East</c:v>
                </c:pt>
                <c:pt idx="4">
                  <c:v>Krachi West</c:v>
                </c:pt>
                <c:pt idx="5">
                  <c:v>Nkwanta South</c:v>
                </c:pt>
                <c:pt idx="6">
                  <c:v>All District</c:v>
                </c:pt>
              </c:strCache>
            </c:strRef>
          </c:cat>
          <c:val>
            <c:numRef>
              <c:f>'Preli Result'!$D$91:$D$97</c:f>
              <c:numCache>
                <c:formatCode>0.0</c:formatCode>
                <c:ptCount val="7"/>
                <c:pt idx="0">
                  <c:v>8.33</c:v>
                </c:pt>
                <c:pt idx="1">
                  <c:v>12.2</c:v>
                </c:pt>
                <c:pt idx="2">
                  <c:v>11.67</c:v>
                </c:pt>
                <c:pt idx="3">
                  <c:v>22.73</c:v>
                </c:pt>
                <c:pt idx="4">
                  <c:v>30</c:v>
                </c:pt>
                <c:pt idx="5">
                  <c:v>10</c:v>
                </c:pt>
                <c:pt idx="6">
                  <c:v>14.21</c:v>
                </c:pt>
              </c:numCache>
            </c:numRef>
          </c:val>
          <c:extLst>
            <c:ext xmlns:c16="http://schemas.microsoft.com/office/drawing/2014/chart" uri="{C3380CC4-5D6E-409C-BE32-E72D297353CC}">
              <c16:uniqueId val="{00000002-B16A-4DEA-841D-19993B22499C}"/>
            </c:ext>
          </c:extLst>
        </c:ser>
        <c:dLbls>
          <c:showLegendKey val="0"/>
          <c:showVal val="1"/>
          <c:showCatName val="0"/>
          <c:showSerName val="0"/>
          <c:showPercent val="0"/>
          <c:showBubbleSize val="0"/>
        </c:dLbls>
        <c:gapWidth val="150"/>
        <c:overlap val="100"/>
        <c:axId val="1301263823"/>
        <c:axId val="1301267983"/>
      </c:barChart>
      <c:catAx>
        <c:axId val="130126382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Quicksand" pitchFamily="2" charset="0"/>
                <a:ea typeface="+mn-ea"/>
                <a:cs typeface="+mn-cs"/>
              </a:defRPr>
            </a:pPr>
            <a:endParaRPr lang="en-US"/>
          </a:p>
        </c:txPr>
        <c:crossAx val="1301267983"/>
        <c:crosses val="autoZero"/>
        <c:auto val="1"/>
        <c:lblAlgn val="ctr"/>
        <c:lblOffset val="100"/>
        <c:noMultiLvlLbl val="0"/>
      </c:catAx>
      <c:valAx>
        <c:axId val="1301267983"/>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Quicksand" pitchFamily="2" charset="0"/>
                <a:ea typeface="+mn-ea"/>
                <a:cs typeface="+mn-cs"/>
              </a:defRPr>
            </a:pPr>
            <a:endParaRPr lang="en-US"/>
          </a:p>
        </c:txPr>
        <c:crossAx val="1301263823"/>
        <c:crosses val="autoZero"/>
        <c:crossBetween val="between"/>
      </c:valAx>
      <c:spPr>
        <a:noFill/>
        <a:ln>
          <a:noFill/>
        </a:ln>
        <a:effectLst/>
      </c:spPr>
    </c:plotArea>
    <c:legend>
      <c:legendPos val="b"/>
      <c:layout>
        <c:manualLayout>
          <c:xMode val="edge"/>
          <c:yMode val="edge"/>
          <c:x val="8.4227278240213532E-2"/>
          <c:y val="0.62911934955140381"/>
          <c:w val="0.77829106834059736"/>
          <c:h val="0.3708806504485960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sz="1600">
          <a:solidFill>
            <a:schemeClr val="tx1"/>
          </a:solidFill>
          <a:latin typeface="Quicksand"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'Preli Result'!$B$153</c:f>
              <c:strCache>
                <c:ptCount val="1"/>
                <c:pt idx="0">
                  <c:v>No bins or separate sharps disposal</c:v>
                </c:pt>
              </c:strCache>
            </c:strRef>
          </c:tx>
          <c:spPr>
            <a:solidFill>
              <a:srgbClr val="00B0E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Result'!$A$154:$A$160</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Result'!$B$154:$B$160</c:f>
              <c:numCache>
                <c:formatCode>0.0</c:formatCode>
                <c:ptCount val="7"/>
                <c:pt idx="0">
                  <c:v>100</c:v>
                </c:pt>
                <c:pt idx="1">
                  <c:v>46.34</c:v>
                </c:pt>
                <c:pt idx="2">
                  <c:v>50</c:v>
                </c:pt>
                <c:pt idx="3">
                  <c:v>27.27</c:v>
                </c:pt>
                <c:pt idx="4">
                  <c:v>40</c:v>
                </c:pt>
                <c:pt idx="5">
                  <c:v>33.33</c:v>
                </c:pt>
                <c:pt idx="6">
                  <c:v>49.24</c:v>
                </c:pt>
              </c:numCache>
            </c:numRef>
          </c:val>
          <c:extLst>
            <c:ext xmlns:c16="http://schemas.microsoft.com/office/drawing/2014/chart" uri="{C3380CC4-5D6E-409C-BE32-E72D297353CC}">
              <c16:uniqueId val="{00000000-C81A-4E89-9029-64EDABA8829C}"/>
            </c:ext>
          </c:extLst>
        </c:ser>
        <c:ser>
          <c:idx val="1"/>
          <c:order val="1"/>
          <c:tx>
            <c:strRef>
              <c:f>'Preli Result'!$C$153</c:f>
              <c:strCache>
                <c:ptCount val="1"/>
                <c:pt idx="0">
                  <c:v>Functional bins at some but not all waste generation points</c:v>
                </c:pt>
              </c:strCache>
            </c:strRef>
          </c:tx>
          <c:spPr>
            <a:solidFill>
              <a:srgbClr val="CAF90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C81A-4E89-9029-64EDABA8829C}"/>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Result'!$A$154:$A$160</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Result'!$C$154:$C$160</c:f>
              <c:numCache>
                <c:formatCode>0.0</c:formatCode>
                <c:ptCount val="7"/>
                <c:pt idx="0">
                  <c:v>0</c:v>
                </c:pt>
                <c:pt idx="1">
                  <c:v>19.510000000000002</c:v>
                </c:pt>
                <c:pt idx="2">
                  <c:v>18.329999999999998</c:v>
                </c:pt>
                <c:pt idx="3">
                  <c:v>31.82</c:v>
                </c:pt>
                <c:pt idx="4">
                  <c:v>35</c:v>
                </c:pt>
                <c:pt idx="5">
                  <c:v>10</c:v>
                </c:pt>
                <c:pt idx="6">
                  <c:v>18.27</c:v>
                </c:pt>
              </c:numCache>
            </c:numRef>
          </c:val>
          <c:extLst>
            <c:ext xmlns:c16="http://schemas.microsoft.com/office/drawing/2014/chart" uri="{C3380CC4-5D6E-409C-BE32-E72D297353CC}">
              <c16:uniqueId val="{00000002-C81A-4E89-9029-64EDABA8829C}"/>
            </c:ext>
          </c:extLst>
        </c:ser>
        <c:ser>
          <c:idx val="2"/>
          <c:order val="2"/>
          <c:tx>
            <c:strRef>
              <c:f>'Preli Result'!$D$153</c:f>
              <c:strCache>
                <c:ptCount val="1"/>
                <c:pt idx="0">
                  <c:v>Functional waste collection containers for segregating waste exists at all waste generation points</c:v>
                </c:pt>
              </c:strCache>
            </c:strRef>
          </c:tx>
          <c:spPr>
            <a:solidFill>
              <a:srgbClr val="00A79D"/>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C81A-4E89-9029-64EDABA8829C}"/>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Result'!$A$154:$A$160</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Result'!$D$154:$D$160</c:f>
              <c:numCache>
                <c:formatCode>0.0</c:formatCode>
                <c:ptCount val="7"/>
                <c:pt idx="0">
                  <c:v>0</c:v>
                </c:pt>
                <c:pt idx="1">
                  <c:v>34.15</c:v>
                </c:pt>
                <c:pt idx="2">
                  <c:v>31.67</c:v>
                </c:pt>
                <c:pt idx="3">
                  <c:v>40.909999999999997</c:v>
                </c:pt>
                <c:pt idx="4">
                  <c:v>25</c:v>
                </c:pt>
                <c:pt idx="5">
                  <c:v>56.67</c:v>
                </c:pt>
                <c:pt idx="6">
                  <c:v>32.49</c:v>
                </c:pt>
              </c:numCache>
            </c:numRef>
          </c:val>
          <c:extLst>
            <c:ext xmlns:c16="http://schemas.microsoft.com/office/drawing/2014/chart" uri="{C3380CC4-5D6E-409C-BE32-E72D297353CC}">
              <c16:uniqueId val="{00000004-C81A-4E89-9029-64EDABA8829C}"/>
            </c:ext>
          </c:extLst>
        </c:ser>
        <c:dLbls>
          <c:dLblPos val="ctr"/>
          <c:showLegendKey val="0"/>
          <c:showVal val="1"/>
          <c:showCatName val="0"/>
          <c:showSerName val="0"/>
          <c:showPercent val="0"/>
          <c:showBubbleSize val="0"/>
        </c:dLbls>
        <c:gapWidth val="150"/>
        <c:overlap val="100"/>
        <c:axId val="1374638287"/>
        <c:axId val="1374642031"/>
      </c:barChart>
      <c:catAx>
        <c:axId val="137463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Quicksand" pitchFamily="2" charset="0"/>
                <a:ea typeface="+mn-ea"/>
                <a:cs typeface="+mn-cs"/>
              </a:defRPr>
            </a:pPr>
            <a:endParaRPr lang="en-US"/>
          </a:p>
        </c:txPr>
        <c:crossAx val="1374642031"/>
        <c:crosses val="autoZero"/>
        <c:auto val="1"/>
        <c:lblAlgn val="ctr"/>
        <c:lblOffset val="100"/>
        <c:noMultiLvlLbl val="0"/>
      </c:catAx>
      <c:valAx>
        <c:axId val="1374642031"/>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Quicksand" pitchFamily="2" charset="0"/>
                <a:ea typeface="+mn-ea"/>
                <a:cs typeface="+mn-cs"/>
              </a:defRPr>
            </a:pPr>
            <a:endParaRPr lang="en-US"/>
          </a:p>
        </c:txPr>
        <c:crossAx val="1374638287"/>
        <c:crosses val="autoZero"/>
        <c:crossBetween val="between"/>
      </c:valAx>
      <c:spPr>
        <a:noFill/>
        <a:ln>
          <a:noFill/>
        </a:ln>
        <a:effectLst/>
      </c:spPr>
    </c:plotArea>
    <c:legend>
      <c:legendPos val="b"/>
      <c:layout>
        <c:manualLayout>
          <c:xMode val="edge"/>
          <c:yMode val="edge"/>
          <c:x val="0"/>
          <c:y val="0.67123091271040136"/>
          <c:w val="0.98955833218548983"/>
          <c:h val="0.3273121692204887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sz="1400">
          <a:solidFill>
            <a:schemeClr val="tx1"/>
          </a:solidFill>
          <a:latin typeface="Quicksand" pitchFamily="2"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260878762759914"/>
          <c:y val="3.8956294744625385E-2"/>
          <c:w val="0.86190009606583151"/>
          <c:h val="0.47549365643805458"/>
        </c:manualLayout>
      </c:layout>
      <c:barChart>
        <c:barDir val="col"/>
        <c:grouping val="clustered"/>
        <c:varyColors val="0"/>
        <c:ser>
          <c:idx val="0"/>
          <c:order val="0"/>
          <c:tx>
            <c:strRef>
              <c:f>'Preli Result'!$B$161</c:f>
              <c:strCache>
                <c:ptCount val="1"/>
                <c:pt idx="0">
                  <c:v>No bins or separate sharps disposal</c:v>
                </c:pt>
              </c:strCache>
            </c:strRef>
          </c:tx>
          <c:spPr>
            <a:solidFill>
              <a:srgbClr val="9D63E3"/>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Result'!$A$162:$A$164</c:f>
              <c:strCache>
                <c:ptCount val="3"/>
                <c:pt idx="0">
                  <c:v>CHPS</c:v>
                </c:pt>
                <c:pt idx="1">
                  <c:v>Health centre</c:v>
                </c:pt>
                <c:pt idx="2">
                  <c:v>Hospital</c:v>
                </c:pt>
              </c:strCache>
            </c:strRef>
          </c:cat>
          <c:val>
            <c:numRef>
              <c:f>'Preli Result'!$B$162:$B$164</c:f>
              <c:numCache>
                <c:formatCode>0.0</c:formatCode>
                <c:ptCount val="3"/>
                <c:pt idx="0">
                  <c:v>55.49</c:v>
                </c:pt>
                <c:pt idx="1">
                  <c:v>18.52</c:v>
                </c:pt>
                <c:pt idx="2">
                  <c:v>16.670000000000002</c:v>
                </c:pt>
              </c:numCache>
            </c:numRef>
          </c:val>
          <c:extLst>
            <c:ext xmlns:c16="http://schemas.microsoft.com/office/drawing/2014/chart" uri="{C3380CC4-5D6E-409C-BE32-E72D297353CC}">
              <c16:uniqueId val="{00000000-0871-4C06-A2FA-59DB81139DA6}"/>
            </c:ext>
          </c:extLst>
        </c:ser>
        <c:ser>
          <c:idx val="1"/>
          <c:order val="1"/>
          <c:tx>
            <c:strRef>
              <c:f>'Preli Result'!$C$161</c:f>
              <c:strCache>
                <c:ptCount val="1"/>
                <c:pt idx="0">
                  <c:v>Functional bins at some but not all waste generation points</c:v>
                </c:pt>
              </c:strCache>
            </c:strRef>
          </c:tx>
          <c:spPr>
            <a:solidFill>
              <a:srgbClr val="00B0E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1-0871-4C06-A2FA-59DB81139DA6}"/>
                </c:ext>
              </c:extLst>
            </c:dLbl>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Result'!$A$162:$A$164</c:f>
              <c:strCache>
                <c:ptCount val="3"/>
                <c:pt idx="0">
                  <c:v>CHPS</c:v>
                </c:pt>
                <c:pt idx="1">
                  <c:v>Health centre</c:v>
                </c:pt>
                <c:pt idx="2">
                  <c:v>Hospital</c:v>
                </c:pt>
              </c:strCache>
            </c:strRef>
          </c:cat>
          <c:val>
            <c:numRef>
              <c:f>'Preli Result'!$C$162:$C$164</c:f>
              <c:numCache>
                <c:formatCode>0.0</c:formatCode>
                <c:ptCount val="3"/>
                <c:pt idx="0">
                  <c:v>15.24</c:v>
                </c:pt>
                <c:pt idx="1">
                  <c:v>40.74</c:v>
                </c:pt>
                <c:pt idx="2">
                  <c:v>0</c:v>
                </c:pt>
              </c:numCache>
            </c:numRef>
          </c:val>
          <c:extLst>
            <c:ext xmlns:c16="http://schemas.microsoft.com/office/drawing/2014/chart" uri="{C3380CC4-5D6E-409C-BE32-E72D297353CC}">
              <c16:uniqueId val="{00000002-0871-4C06-A2FA-59DB81139DA6}"/>
            </c:ext>
          </c:extLst>
        </c:ser>
        <c:ser>
          <c:idx val="2"/>
          <c:order val="2"/>
          <c:tx>
            <c:strRef>
              <c:f>'Preli Result'!$D$161</c:f>
              <c:strCache>
                <c:ptCount val="1"/>
                <c:pt idx="0">
                  <c:v>Functional waste collection containers for segregating waste exists at all waste generation points</c:v>
                </c:pt>
              </c:strCache>
            </c:strRef>
          </c:tx>
          <c:spPr>
            <a:solidFill>
              <a:srgbClr val="00A79D"/>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Quicksand"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Result'!$A$162:$A$164</c:f>
              <c:strCache>
                <c:ptCount val="3"/>
                <c:pt idx="0">
                  <c:v>CHPS</c:v>
                </c:pt>
                <c:pt idx="1">
                  <c:v>Health centre</c:v>
                </c:pt>
                <c:pt idx="2">
                  <c:v>Hospital</c:v>
                </c:pt>
              </c:strCache>
            </c:strRef>
          </c:cat>
          <c:val>
            <c:numRef>
              <c:f>'Preli Result'!$D$162:$D$164</c:f>
              <c:numCache>
                <c:formatCode>0.0</c:formatCode>
                <c:ptCount val="3"/>
                <c:pt idx="0">
                  <c:v>29.27</c:v>
                </c:pt>
                <c:pt idx="1">
                  <c:v>40.74</c:v>
                </c:pt>
                <c:pt idx="2">
                  <c:v>83.33</c:v>
                </c:pt>
              </c:numCache>
            </c:numRef>
          </c:val>
          <c:extLst>
            <c:ext xmlns:c16="http://schemas.microsoft.com/office/drawing/2014/chart" uri="{C3380CC4-5D6E-409C-BE32-E72D297353CC}">
              <c16:uniqueId val="{00000003-0871-4C06-A2FA-59DB81139DA6}"/>
            </c:ext>
          </c:extLst>
        </c:ser>
        <c:dLbls>
          <c:showLegendKey val="0"/>
          <c:showVal val="0"/>
          <c:showCatName val="0"/>
          <c:showSerName val="0"/>
          <c:showPercent val="0"/>
          <c:showBubbleSize val="0"/>
        </c:dLbls>
        <c:gapWidth val="219"/>
        <c:overlap val="-27"/>
        <c:axId val="1299349759"/>
        <c:axId val="1299345183"/>
      </c:barChart>
      <c:catAx>
        <c:axId val="12993497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Quicksand" pitchFamily="2" charset="0"/>
                <a:ea typeface="+mn-ea"/>
                <a:cs typeface="+mn-cs"/>
              </a:defRPr>
            </a:pPr>
            <a:endParaRPr lang="en-US"/>
          </a:p>
        </c:txPr>
        <c:crossAx val="1299345183"/>
        <c:crosses val="autoZero"/>
        <c:auto val="1"/>
        <c:lblAlgn val="ctr"/>
        <c:lblOffset val="100"/>
        <c:noMultiLvlLbl val="0"/>
      </c:catAx>
      <c:valAx>
        <c:axId val="1299345183"/>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Quicksand" pitchFamily="2" charset="0"/>
                <a:ea typeface="+mn-ea"/>
                <a:cs typeface="+mn-cs"/>
              </a:defRPr>
            </a:pPr>
            <a:endParaRPr lang="en-US"/>
          </a:p>
        </c:txPr>
        <c:crossAx val="1299349759"/>
        <c:crosses val="autoZero"/>
        <c:crossBetween val="between"/>
      </c:valAx>
      <c:spPr>
        <a:noFill/>
        <a:ln>
          <a:noFill/>
        </a:ln>
        <a:effectLst/>
      </c:spPr>
    </c:plotArea>
    <c:legend>
      <c:legendPos val="b"/>
      <c:layout>
        <c:manualLayout>
          <c:xMode val="edge"/>
          <c:yMode val="edge"/>
          <c:x val="2.3895000089691146E-4"/>
          <c:y val="0.63391093363705309"/>
          <c:w val="0.99952209999820618"/>
          <c:h val="0.350102219286961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sz="1400">
          <a:solidFill>
            <a:schemeClr val="tx1"/>
          </a:solidFill>
          <a:latin typeface="Quicksand" pitchFamily="2"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latin typeface="Quicksand" pitchFamily="2" charset="0"/>
              </a:rPr>
              <a:t>Functioning hand hygiene stations are available </a:t>
            </a:r>
            <a:br>
              <a:rPr lang="en-US" sz="1800" b="1" dirty="0">
                <a:latin typeface="Quicksand" pitchFamily="2" charset="0"/>
              </a:rPr>
            </a:br>
            <a:r>
              <a:rPr lang="en-US" sz="1800" b="1" dirty="0">
                <a:latin typeface="Quicksand" pitchFamily="2" charset="0"/>
              </a:rPr>
              <a:t>at all points of care</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'Preli Result'!$B$192</c:f>
              <c:strCache>
                <c:ptCount val="1"/>
                <c:pt idx="0">
                  <c:v>Fewer than 75% of points of care have functioning hand hygiene stations present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Result'!$A$193:$A$199</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Result'!$B$193:$B$199</c:f>
              <c:numCache>
                <c:formatCode>0.0</c:formatCode>
                <c:ptCount val="7"/>
                <c:pt idx="0">
                  <c:v>62.5</c:v>
                </c:pt>
                <c:pt idx="1">
                  <c:v>36.590000000000003</c:v>
                </c:pt>
                <c:pt idx="2">
                  <c:v>48.33</c:v>
                </c:pt>
                <c:pt idx="3">
                  <c:v>27.27</c:v>
                </c:pt>
                <c:pt idx="4">
                  <c:v>25</c:v>
                </c:pt>
                <c:pt idx="5">
                  <c:v>40</c:v>
                </c:pt>
                <c:pt idx="6">
                  <c:v>41.62</c:v>
                </c:pt>
              </c:numCache>
            </c:numRef>
          </c:val>
          <c:extLst>
            <c:ext xmlns:c16="http://schemas.microsoft.com/office/drawing/2014/chart" uri="{C3380CC4-5D6E-409C-BE32-E72D297353CC}">
              <c16:uniqueId val="{00000000-B8B4-495A-91C5-71A4D5A1AB15}"/>
            </c:ext>
          </c:extLst>
        </c:ser>
        <c:ser>
          <c:idx val="1"/>
          <c:order val="1"/>
          <c:tx>
            <c:strRef>
              <c:f>'Preli Result'!$C$192</c:f>
              <c:strCache>
                <c:ptCount val="1"/>
                <c:pt idx="0">
                  <c:v>At least 75% of points of care have functioning hand hygiene stations present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Result'!$A$193:$A$199</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Result'!$C$193:$C$199</c:f>
              <c:numCache>
                <c:formatCode>0.0</c:formatCode>
                <c:ptCount val="7"/>
                <c:pt idx="0">
                  <c:v>37.5</c:v>
                </c:pt>
                <c:pt idx="1">
                  <c:v>21.95</c:v>
                </c:pt>
                <c:pt idx="2">
                  <c:v>30</c:v>
                </c:pt>
                <c:pt idx="3">
                  <c:v>22.73</c:v>
                </c:pt>
                <c:pt idx="4">
                  <c:v>50</c:v>
                </c:pt>
                <c:pt idx="5">
                  <c:v>23.33</c:v>
                </c:pt>
                <c:pt idx="6">
                  <c:v>29.44</c:v>
                </c:pt>
              </c:numCache>
            </c:numRef>
          </c:val>
          <c:extLst>
            <c:ext xmlns:c16="http://schemas.microsoft.com/office/drawing/2014/chart" uri="{C3380CC4-5D6E-409C-BE32-E72D297353CC}">
              <c16:uniqueId val="{00000001-B8B4-495A-91C5-71A4D5A1AB15}"/>
            </c:ext>
          </c:extLst>
        </c:ser>
        <c:ser>
          <c:idx val="2"/>
          <c:order val="2"/>
          <c:tx>
            <c:strRef>
              <c:f>'Preli Result'!$D$192</c:f>
              <c:strCache>
                <c:ptCount val="1"/>
                <c:pt idx="0">
                  <c:v>All points of care have functioning hand hygiene (either water and soap or alcohol handrub solution) </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B8B4-495A-91C5-71A4D5A1AB1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Result'!$A$193:$A$199</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Result'!$D$193:$D$199</c:f>
              <c:numCache>
                <c:formatCode>0.0</c:formatCode>
                <c:ptCount val="7"/>
                <c:pt idx="0">
                  <c:v>0</c:v>
                </c:pt>
                <c:pt idx="1">
                  <c:v>41.46</c:v>
                </c:pt>
                <c:pt idx="2">
                  <c:v>21.67</c:v>
                </c:pt>
                <c:pt idx="3">
                  <c:v>50</c:v>
                </c:pt>
                <c:pt idx="4">
                  <c:v>25</c:v>
                </c:pt>
                <c:pt idx="5">
                  <c:v>36.67</c:v>
                </c:pt>
                <c:pt idx="6">
                  <c:v>28.93</c:v>
                </c:pt>
              </c:numCache>
            </c:numRef>
          </c:val>
          <c:extLst>
            <c:ext xmlns:c16="http://schemas.microsoft.com/office/drawing/2014/chart" uri="{C3380CC4-5D6E-409C-BE32-E72D297353CC}">
              <c16:uniqueId val="{00000003-B8B4-495A-91C5-71A4D5A1AB15}"/>
            </c:ext>
          </c:extLst>
        </c:ser>
        <c:dLbls>
          <c:dLblPos val="ctr"/>
          <c:showLegendKey val="0"/>
          <c:showVal val="1"/>
          <c:showCatName val="0"/>
          <c:showSerName val="0"/>
          <c:showPercent val="0"/>
          <c:showBubbleSize val="0"/>
        </c:dLbls>
        <c:gapWidth val="150"/>
        <c:overlap val="100"/>
        <c:axId val="1299340191"/>
        <c:axId val="1299338527"/>
      </c:barChart>
      <c:catAx>
        <c:axId val="1299340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crossAx val="1299338527"/>
        <c:crosses val="autoZero"/>
        <c:auto val="1"/>
        <c:lblAlgn val="ctr"/>
        <c:lblOffset val="100"/>
        <c:noMultiLvlLbl val="0"/>
      </c:catAx>
      <c:valAx>
        <c:axId val="1299338527"/>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crossAx val="12993401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latin typeface="Quicksand" pitchFamily="2" charset="0"/>
              </a:rPr>
              <a:t>The required number of cleaning staff or staff with cleaning responsibilities are available in the ward/facility every day</a:t>
            </a:r>
          </a:p>
        </c:rich>
      </c:tx>
      <c:layout>
        <c:manualLayout>
          <c:xMode val="edge"/>
          <c:yMode val="edge"/>
          <c:x val="0.11345026561159724"/>
          <c:y val="1.4513108079230142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5985069899724098E-2"/>
          <c:y val="0.12625492116617837"/>
          <c:w val="0.90982620668383707"/>
          <c:h val="0.36084531766226596"/>
        </c:manualLayout>
      </c:layout>
      <c:barChart>
        <c:barDir val="col"/>
        <c:grouping val="stacked"/>
        <c:varyColors val="0"/>
        <c:ser>
          <c:idx val="0"/>
          <c:order val="0"/>
          <c:tx>
            <c:strRef>
              <c:f>'Preli Result'!$B$232</c:f>
              <c:strCache>
                <c:ptCount val="1"/>
                <c:pt idx="0">
                  <c:v>No cleaning staff available </c:v>
                </c:pt>
              </c:strCache>
            </c:strRef>
          </c:tx>
          <c:spPr>
            <a:solidFill>
              <a:srgbClr val="CAF906"/>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Result'!$A$233:$A$239</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Result'!$B$233:$B$239</c:f>
              <c:numCache>
                <c:formatCode>0.0</c:formatCode>
                <c:ptCount val="7"/>
                <c:pt idx="0">
                  <c:v>79.17</c:v>
                </c:pt>
                <c:pt idx="1">
                  <c:v>63.41</c:v>
                </c:pt>
                <c:pt idx="2">
                  <c:v>80</c:v>
                </c:pt>
                <c:pt idx="3">
                  <c:v>27.27</c:v>
                </c:pt>
                <c:pt idx="4">
                  <c:v>60</c:v>
                </c:pt>
                <c:pt idx="5">
                  <c:v>66.67</c:v>
                </c:pt>
                <c:pt idx="6">
                  <c:v>66.5</c:v>
                </c:pt>
              </c:numCache>
            </c:numRef>
          </c:val>
          <c:extLst>
            <c:ext xmlns:c16="http://schemas.microsoft.com/office/drawing/2014/chart" uri="{C3380CC4-5D6E-409C-BE32-E72D297353CC}">
              <c16:uniqueId val="{00000000-1CE0-4916-AA76-C156F46DE0BB}"/>
            </c:ext>
          </c:extLst>
        </c:ser>
        <c:ser>
          <c:idx val="1"/>
          <c:order val="1"/>
          <c:tx>
            <c:strRef>
              <c:f>'Preli Result'!$C$232</c:f>
              <c:strCache>
                <c:ptCount val="1"/>
                <c:pt idx="0">
                  <c:v>Some staff available but not not sufficient number, not at all times when needed,  or not in all wards </c:v>
                </c:pt>
              </c:strCache>
            </c:strRef>
          </c:tx>
          <c:spPr>
            <a:solidFill>
              <a:srgbClr val="00B0E1"/>
            </a:solidFill>
            <a:ln>
              <a:noFill/>
            </a:ln>
            <a:effectLst/>
          </c:spPr>
          <c:invertIfNegative val="0"/>
          <c:dLbls>
            <c:spPr>
              <a:solidFill>
                <a:srgbClr val="00B0E1"/>
              </a:solid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Result'!$A$233:$A$239</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Result'!$C$233:$C$239</c:f>
              <c:numCache>
                <c:formatCode>0.0</c:formatCode>
                <c:ptCount val="7"/>
                <c:pt idx="0">
                  <c:v>20.83</c:v>
                </c:pt>
                <c:pt idx="1">
                  <c:v>36.590000000000003</c:v>
                </c:pt>
                <c:pt idx="2">
                  <c:v>15</c:v>
                </c:pt>
                <c:pt idx="3">
                  <c:v>63.64</c:v>
                </c:pt>
                <c:pt idx="4">
                  <c:v>30</c:v>
                </c:pt>
                <c:pt idx="5">
                  <c:v>23.33</c:v>
                </c:pt>
                <c:pt idx="6">
                  <c:v>28.43</c:v>
                </c:pt>
              </c:numCache>
            </c:numRef>
          </c:val>
          <c:extLst>
            <c:ext xmlns:c16="http://schemas.microsoft.com/office/drawing/2014/chart" uri="{C3380CC4-5D6E-409C-BE32-E72D297353CC}">
              <c16:uniqueId val="{00000001-1CE0-4916-AA76-C156F46DE0BB}"/>
            </c:ext>
          </c:extLst>
        </c:ser>
        <c:ser>
          <c:idx val="2"/>
          <c:order val="2"/>
          <c:tx>
            <c:strRef>
              <c:f>'Preli Result'!$D$232</c:f>
              <c:strCache>
                <c:ptCount val="1"/>
                <c:pt idx="0">
                  <c:v>Required number of staff available at all times when needed and have dedicated time for performing cleaning activities</c:v>
                </c:pt>
              </c:strCache>
            </c:strRef>
          </c:tx>
          <c:spPr>
            <a:solidFill>
              <a:srgbClr val="9D63E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1CE0-4916-AA76-C156F46DE0BB}"/>
                </c:ext>
              </c:extLst>
            </c:dLbl>
            <c:dLbl>
              <c:idx val="1"/>
              <c:delete val="1"/>
              <c:extLst>
                <c:ext xmlns:c15="http://schemas.microsoft.com/office/drawing/2012/chart" uri="{CE6537A1-D6FC-4f65-9D91-7224C49458BB}"/>
                <c:ext xmlns:c16="http://schemas.microsoft.com/office/drawing/2014/chart" uri="{C3380CC4-5D6E-409C-BE32-E72D297353CC}">
                  <c16:uniqueId val="{00000003-1CE0-4916-AA76-C156F46DE0BB}"/>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Result'!$A$233:$A$239</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Result'!$D$233:$D$239</c:f>
              <c:numCache>
                <c:formatCode>0.0</c:formatCode>
                <c:ptCount val="7"/>
                <c:pt idx="0">
                  <c:v>0</c:v>
                </c:pt>
                <c:pt idx="1">
                  <c:v>0</c:v>
                </c:pt>
                <c:pt idx="2">
                  <c:v>5</c:v>
                </c:pt>
                <c:pt idx="3">
                  <c:v>9.09</c:v>
                </c:pt>
                <c:pt idx="4">
                  <c:v>10</c:v>
                </c:pt>
                <c:pt idx="5">
                  <c:v>10</c:v>
                </c:pt>
                <c:pt idx="6">
                  <c:v>5.08</c:v>
                </c:pt>
              </c:numCache>
            </c:numRef>
          </c:val>
          <c:extLst>
            <c:ext xmlns:c16="http://schemas.microsoft.com/office/drawing/2014/chart" uri="{C3380CC4-5D6E-409C-BE32-E72D297353CC}">
              <c16:uniqueId val="{00000004-1CE0-4916-AA76-C156F46DE0BB}"/>
            </c:ext>
          </c:extLst>
        </c:ser>
        <c:dLbls>
          <c:showLegendKey val="0"/>
          <c:showVal val="1"/>
          <c:showCatName val="0"/>
          <c:showSerName val="0"/>
          <c:showPercent val="0"/>
          <c:showBubbleSize val="0"/>
        </c:dLbls>
        <c:gapWidth val="150"/>
        <c:overlap val="100"/>
        <c:axId val="1301267567"/>
        <c:axId val="1301260495"/>
      </c:barChart>
      <c:catAx>
        <c:axId val="130126756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Quicksand" pitchFamily="2" charset="0"/>
                <a:ea typeface="+mn-ea"/>
                <a:cs typeface="+mn-cs"/>
              </a:defRPr>
            </a:pPr>
            <a:endParaRPr lang="en-US"/>
          </a:p>
        </c:txPr>
        <c:crossAx val="1301260495"/>
        <c:crosses val="autoZero"/>
        <c:auto val="1"/>
        <c:lblAlgn val="ctr"/>
        <c:lblOffset val="100"/>
        <c:noMultiLvlLbl val="0"/>
      </c:catAx>
      <c:valAx>
        <c:axId val="1301260495"/>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Quicksand" pitchFamily="2" charset="0"/>
                <a:ea typeface="+mn-ea"/>
                <a:cs typeface="+mn-cs"/>
              </a:defRPr>
            </a:pPr>
            <a:endParaRPr lang="en-US"/>
          </a:p>
        </c:txPr>
        <c:crossAx val="1301267567"/>
        <c:crosses val="autoZero"/>
        <c:crossBetween val="between"/>
      </c:valAx>
      <c:spPr>
        <a:noFill/>
        <a:ln>
          <a:noFill/>
        </a:ln>
        <a:effectLst/>
      </c:spPr>
    </c:plotArea>
    <c:legend>
      <c:legendPos val="b"/>
      <c:layout>
        <c:manualLayout>
          <c:xMode val="edge"/>
          <c:yMode val="edge"/>
          <c:x val="9.7220692457209865E-2"/>
          <c:y val="0.6255826714847732"/>
          <c:w val="0.8006026334707913"/>
          <c:h val="0.3498483105807552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634231979280737E-2"/>
          <c:y val="2.7397260273972601E-2"/>
          <c:w val="0.89050642262432422"/>
          <c:h val="0.69948799013759644"/>
        </c:manualLayout>
      </c:layout>
      <c:barChart>
        <c:barDir val="col"/>
        <c:grouping val="clustered"/>
        <c:varyColors val="0"/>
        <c:ser>
          <c:idx val="0"/>
          <c:order val="0"/>
          <c:tx>
            <c:strRef>
              <c:f>Sheet1!$C$2</c:f>
              <c:strCache>
                <c:ptCount val="1"/>
                <c:pt idx="0">
                  <c:v>Energy of sufficient quantity at all times </c:v>
                </c:pt>
              </c:strCache>
            </c:strRef>
          </c:tx>
          <c:spPr>
            <a:solidFill>
              <a:schemeClr val="accent1"/>
            </a:solidFill>
            <a:ln>
              <a:noFill/>
            </a:ln>
            <a:effectLst/>
          </c:spPr>
          <c:invertIfNegative val="0"/>
          <c:dLbls>
            <c:dLbl>
              <c:idx val="0"/>
              <c:layout>
                <c:manualLayout>
                  <c:x val="-2.4084778420038534E-3"/>
                  <c:y val="-7.76255707762557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FD-491C-B19F-2FAD85DD930D}"/>
                </c:ext>
              </c:extLst>
            </c:dLbl>
            <c:dLbl>
              <c:idx val="1"/>
              <c:layout>
                <c:manualLayout>
                  <c:x val="-1.4450867052023121E-2"/>
                  <c:y val="-4.185644188938079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FD-491C-B19F-2FAD85DD930D}"/>
                </c:ext>
              </c:extLst>
            </c:dLbl>
            <c:dLbl>
              <c:idx val="2"/>
              <c:layout>
                <c:manualLayout>
                  <c:x val="-8.8309834044069317E-17"/>
                  <c:y val="-4.10958904109589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3FD-491C-B19F-2FAD85DD930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CHPS </c:v>
                </c:pt>
                <c:pt idx="1">
                  <c:v>Health centre </c:v>
                </c:pt>
                <c:pt idx="2">
                  <c:v>Hospital </c:v>
                </c:pt>
                <c:pt idx="3">
                  <c:v>All Facilities </c:v>
                </c:pt>
              </c:strCache>
            </c:strRef>
          </c:cat>
          <c:val>
            <c:numRef>
              <c:f>Sheet1!$C$3:$C$6</c:f>
              <c:numCache>
                <c:formatCode>0.0%</c:formatCode>
                <c:ptCount val="4"/>
                <c:pt idx="0">
                  <c:v>0.79800000000000004</c:v>
                </c:pt>
                <c:pt idx="1">
                  <c:v>0.77800000000000002</c:v>
                </c:pt>
                <c:pt idx="2">
                  <c:v>1</c:v>
                </c:pt>
                <c:pt idx="3">
                  <c:v>0.80300000000000005</c:v>
                </c:pt>
              </c:numCache>
            </c:numRef>
          </c:val>
          <c:extLst>
            <c:ext xmlns:c16="http://schemas.microsoft.com/office/drawing/2014/chart" uri="{C3380CC4-5D6E-409C-BE32-E72D297353CC}">
              <c16:uniqueId val="{00000003-B3FD-491C-B19F-2FAD85DD930D}"/>
            </c:ext>
          </c:extLst>
        </c:ser>
        <c:ser>
          <c:idx val="1"/>
          <c:order val="1"/>
          <c:tx>
            <c:strRef>
              <c:f>Sheet1!$D$2</c:f>
              <c:strCache>
                <c:ptCount val="1"/>
                <c:pt idx="0">
                  <c:v>Sufficient energy is available for pumping water</c:v>
                </c:pt>
              </c:strCache>
            </c:strRef>
          </c:tx>
          <c:spPr>
            <a:solidFill>
              <a:schemeClr val="accent2"/>
            </a:solidFill>
            <a:ln>
              <a:noFill/>
            </a:ln>
            <a:effectLst/>
          </c:spPr>
          <c:invertIfNegative val="0"/>
          <c:dLbls>
            <c:dLbl>
              <c:idx val="1"/>
              <c:layout>
                <c:manualLayout>
                  <c:x val="-2.4084778420039418E-3"/>
                  <c:y val="-3.65296803652968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3FD-491C-B19F-2FAD85DD930D}"/>
                </c:ext>
              </c:extLst>
            </c:dLbl>
            <c:dLbl>
              <c:idx val="3"/>
              <c:layout>
                <c:manualLayout>
                  <c:x val="0"/>
                  <c:y val="-5.4794520547945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FD-491C-B19F-2FAD85DD930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CHPS </c:v>
                </c:pt>
                <c:pt idx="1">
                  <c:v>Health centre </c:v>
                </c:pt>
                <c:pt idx="2">
                  <c:v>Hospital </c:v>
                </c:pt>
                <c:pt idx="3">
                  <c:v>All Facilities </c:v>
                </c:pt>
              </c:strCache>
            </c:strRef>
          </c:cat>
          <c:val>
            <c:numRef>
              <c:f>Sheet1!$D$3:$D$6</c:f>
              <c:numCache>
                <c:formatCode>0.0%</c:formatCode>
                <c:ptCount val="4"/>
                <c:pt idx="0">
                  <c:v>0.79</c:v>
                </c:pt>
                <c:pt idx="1">
                  <c:v>0.83299999999999996</c:v>
                </c:pt>
                <c:pt idx="2">
                  <c:v>1</c:v>
                </c:pt>
                <c:pt idx="3">
                  <c:v>0.82</c:v>
                </c:pt>
              </c:numCache>
            </c:numRef>
          </c:val>
          <c:extLst>
            <c:ext xmlns:c16="http://schemas.microsoft.com/office/drawing/2014/chart" uri="{C3380CC4-5D6E-409C-BE32-E72D297353CC}">
              <c16:uniqueId val="{00000006-B3FD-491C-B19F-2FAD85DD930D}"/>
            </c:ext>
          </c:extLst>
        </c:ser>
        <c:ser>
          <c:idx val="2"/>
          <c:order val="2"/>
          <c:tx>
            <c:strRef>
              <c:f>Sheet1!$E$2</c:f>
              <c:strCache>
                <c:ptCount val="1"/>
                <c:pt idx="0">
                  <c:v>Sufficient energy is available for heating water</c:v>
                </c:pt>
              </c:strCache>
            </c:strRef>
          </c:tx>
          <c:spPr>
            <a:solidFill>
              <a:schemeClr val="accent3"/>
            </a:solidFill>
            <a:ln>
              <a:noFill/>
            </a:ln>
            <a:effectLst/>
          </c:spPr>
          <c:invertIfNegative val="0"/>
          <c:dLbls>
            <c:dLbl>
              <c:idx val="0"/>
              <c:layout>
                <c:manualLayout>
                  <c:x val="-4.4154917022034659E-17"/>
                  <c:y val="-4.56621004566210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3FD-491C-B19F-2FAD85DD930D}"/>
                </c:ext>
              </c:extLst>
            </c:dLbl>
            <c:dLbl>
              <c:idx val="2"/>
              <c:layout>
                <c:manualLayout>
                  <c:x val="2.1676300578034682E-2"/>
                  <c:y val="-2.28310502283105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3FD-491C-B19F-2FAD85DD930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CHPS </c:v>
                </c:pt>
                <c:pt idx="1">
                  <c:v>Health centre </c:v>
                </c:pt>
                <c:pt idx="2">
                  <c:v>Hospital </c:v>
                </c:pt>
                <c:pt idx="3">
                  <c:v>All Facilities </c:v>
                </c:pt>
              </c:strCache>
            </c:strRef>
          </c:cat>
          <c:val>
            <c:numRef>
              <c:f>Sheet1!$E$3:$E$6</c:f>
              <c:numCache>
                <c:formatCode>0.0%</c:formatCode>
                <c:ptCount val="4"/>
                <c:pt idx="0">
                  <c:v>0.80400000000000005</c:v>
                </c:pt>
                <c:pt idx="1">
                  <c:v>0.75</c:v>
                </c:pt>
                <c:pt idx="2">
                  <c:v>1</c:v>
                </c:pt>
                <c:pt idx="3">
                  <c:v>0.8</c:v>
                </c:pt>
              </c:numCache>
            </c:numRef>
          </c:val>
          <c:extLst>
            <c:ext xmlns:c16="http://schemas.microsoft.com/office/drawing/2014/chart" uri="{C3380CC4-5D6E-409C-BE32-E72D297353CC}">
              <c16:uniqueId val="{00000009-B3FD-491C-B19F-2FAD85DD930D}"/>
            </c:ext>
          </c:extLst>
        </c:ser>
        <c:ser>
          <c:idx val="3"/>
          <c:order val="3"/>
          <c:tx>
            <c:strRef>
              <c:f>Sheet1!$F$2</c:f>
              <c:strCache>
                <c:ptCount val="1"/>
                <c:pt idx="0">
                  <c:v>All latrines have functioning lighting</c:v>
                </c:pt>
              </c:strCache>
            </c:strRef>
          </c:tx>
          <c:spPr>
            <a:solidFill>
              <a:schemeClr val="bg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CHPS </c:v>
                </c:pt>
                <c:pt idx="1">
                  <c:v>Health centre </c:v>
                </c:pt>
                <c:pt idx="2">
                  <c:v>Hospital </c:v>
                </c:pt>
                <c:pt idx="3">
                  <c:v>All Facilities </c:v>
                </c:pt>
              </c:strCache>
            </c:strRef>
          </c:cat>
          <c:val>
            <c:numRef>
              <c:f>Sheet1!$F$3:$F$6</c:f>
              <c:numCache>
                <c:formatCode>0.0%</c:formatCode>
                <c:ptCount val="4"/>
                <c:pt idx="0">
                  <c:v>0.26600000000000001</c:v>
                </c:pt>
                <c:pt idx="1">
                  <c:v>0.33300000000000002</c:v>
                </c:pt>
                <c:pt idx="2">
                  <c:v>0.83299999999999996</c:v>
                </c:pt>
                <c:pt idx="3">
                  <c:v>0.30299999999999999</c:v>
                </c:pt>
              </c:numCache>
            </c:numRef>
          </c:val>
          <c:extLst>
            <c:ext xmlns:c16="http://schemas.microsoft.com/office/drawing/2014/chart" uri="{C3380CC4-5D6E-409C-BE32-E72D297353CC}">
              <c16:uniqueId val="{0000000A-B3FD-491C-B19F-2FAD85DD930D}"/>
            </c:ext>
          </c:extLst>
        </c:ser>
        <c:dLbls>
          <c:showLegendKey val="0"/>
          <c:showVal val="0"/>
          <c:showCatName val="0"/>
          <c:showSerName val="0"/>
          <c:showPercent val="0"/>
          <c:showBubbleSize val="0"/>
        </c:dLbls>
        <c:gapWidth val="219"/>
        <c:overlap val="-27"/>
        <c:axId val="258541104"/>
        <c:axId val="258542088"/>
      </c:barChart>
      <c:catAx>
        <c:axId val="25854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crossAx val="258542088"/>
        <c:crosses val="autoZero"/>
        <c:auto val="1"/>
        <c:lblAlgn val="ctr"/>
        <c:lblOffset val="100"/>
        <c:noMultiLvlLbl val="0"/>
      </c:catAx>
      <c:valAx>
        <c:axId val="25854208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crossAx val="258541104"/>
        <c:crosses val="autoZero"/>
        <c:crossBetween val="between"/>
      </c:valAx>
      <c:spPr>
        <a:noFill/>
        <a:ln>
          <a:noFill/>
        </a:ln>
        <a:effectLst/>
      </c:spPr>
    </c:plotArea>
    <c:legend>
      <c:legendPos val="b"/>
      <c:layout>
        <c:manualLayout>
          <c:xMode val="edge"/>
          <c:yMode val="edge"/>
          <c:x val="0.13808819214818688"/>
          <c:y val="0.80789435340941684"/>
          <c:w val="0.73095817705566257"/>
          <c:h val="0.1775543006770195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a:latin typeface="Quicksand" pitchFamily="2"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Quicksand" pitchFamily="2" charset="0"/>
                <a:ea typeface="+mn-ea"/>
                <a:cs typeface="+mn-cs"/>
              </a:defRPr>
            </a:pPr>
            <a:r>
              <a:rPr lang="en-US" sz="1800" b="1"/>
              <a:t>Facility has a functional quality improvement / IPC/ WASH FIT team</a:t>
            </a:r>
          </a:p>
        </c:rich>
      </c:tx>
      <c:layout>
        <c:manualLayout>
          <c:xMode val="edge"/>
          <c:yMode val="edge"/>
          <c:x val="0.14897504951405358"/>
          <c:y val="7.4945015733535653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Quicksand" pitchFamily="2" charset="0"/>
              <a:ea typeface="+mn-ea"/>
              <a:cs typeface="+mn-cs"/>
            </a:defRPr>
          </a:pPr>
          <a:endParaRPr lang="en-US"/>
        </a:p>
      </c:txPr>
    </c:title>
    <c:autoTitleDeleted val="0"/>
    <c:plotArea>
      <c:layout>
        <c:manualLayout>
          <c:layoutTarget val="inner"/>
          <c:xMode val="edge"/>
          <c:yMode val="edge"/>
          <c:x val="6.2780602945465155E-2"/>
          <c:y val="0.19624870754792012"/>
          <c:w val="0.91638606372120157"/>
          <c:h val="0.49472759086932316"/>
        </c:manualLayout>
      </c:layout>
      <c:barChart>
        <c:barDir val="col"/>
        <c:grouping val="stacked"/>
        <c:varyColors val="0"/>
        <c:ser>
          <c:idx val="0"/>
          <c:order val="0"/>
          <c:tx>
            <c:strRef>
              <c:f>'Preli Result'!$B$313</c:f>
              <c:strCache>
                <c:ptCount val="1"/>
                <c:pt idx="0">
                  <c:v>No such team(s) and/or no focal point exist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Result'!$A$314:$A$320</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Result'!$B$314:$B$320</c:f>
              <c:numCache>
                <c:formatCode>0.0</c:formatCode>
                <c:ptCount val="7"/>
                <c:pt idx="0">
                  <c:v>95.83</c:v>
                </c:pt>
                <c:pt idx="1">
                  <c:v>92.68</c:v>
                </c:pt>
                <c:pt idx="2">
                  <c:v>81.67</c:v>
                </c:pt>
                <c:pt idx="3">
                  <c:v>45.45</c:v>
                </c:pt>
                <c:pt idx="4">
                  <c:v>65</c:v>
                </c:pt>
                <c:pt idx="5">
                  <c:v>33.33</c:v>
                </c:pt>
                <c:pt idx="6">
                  <c:v>72.59</c:v>
                </c:pt>
              </c:numCache>
            </c:numRef>
          </c:val>
          <c:extLst>
            <c:ext xmlns:c16="http://schemas.microsoft.com/office/drawing/2014/chart" uri="{C3380CC4-5D6E-409C-BE32-E72D297353CC}">
              <c16:uniqueId val="{00000000-AA7B-436E-8B74-87CB1DB4FB19}"/>
            </c:ext>
          </c:extLst>
        </c:ser>
        <c:ser>
          <c:idx val="1"/>
          <c:order val="1"/>
          <c:tx>
            <c:strRef>
              <c:f>'Preli Result'!$C$313</c:f>
              <c:strCache>
                <c:ptCount val="1"/>
                <c:pt idx="0">
                  <c:v>Team(s) meets but irregularly, informally, does not have clear TORs etc. </c:v>
                </c:pt>
              </c:strCache>
            </c:strRef>
          </c:tx>
          <c:spPr>
            <a:solidFill>
              <a:schemeClr val="accent2"/>
            </a:solidFill>
            <a:ln>
              <a:noFill/>
            </a:ln>
            <a:effectLst/>
          </c:spPr>
          <c:invertIfNegative val="0"/>
          <c:dLbls>
            <c:dLbl>
              <c:idx val="0"/>
              <c:layout>
                <c:manualLayout>
                  <c:x val="-1.4654418803442472E-3"/>
                  <c:y val="-2.8553634742803716E-2"/>
                </c:manualLayout>
              </c:layout>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Quicksand" pitchFamily="2"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A7B-436E-8B74-87CB1DB4FB19}"/>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Result'!$A$314:$A$320</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Result'!$C$314:$C$320</c:f>
              <c:numCache>
                <c:formatCode>0.0</c:formatCode>
                <c:ptCount val="7"/>
                <c:pt idx="0">
                  <c:v>4.17</c:v>
                </c:pt>
                <c:pt idx="1">
                  <c:v>4.88</c:v>
                </c:pt>
                <c:pt idx="2">
                  <c:v>13.33</c:v>
                </c:pt>
                <c:pt idx="3">
                  <c:v>22.73</c:v>
                </c:pt>
                <c:pt idx="4">
                  <c:v>10</c:v>
                </c:pt>
                <c:pt idx="5">
                  <c:v>50</c:v>
                </c:pt>
                <c:pt idx="6">
                  <c:v>16.75</c:v>
                </c:pt>
              </c:numCache>
            </c:numRef>
          </c:val>
          <c:extLst>
            <c:ext xmlns:c16="http://schemas.microsoft.com/office/drawing/2014/chart" uri="{C3380CC4-5D6E-409C-BE32-E72D297353CC}">
              <c16:uniqueId val="{00000002-AA7B-436E-8B74-87CB1DB4FB19}"/>
            </c:ext>
          </c:extLst>
        </c:ser>
        <c:ser>
          <c:idx val="2"/>
          <c:order val="2"/>
          <c:tx>
            <c:strRef>
              <c:f>'Preli Result'!$D$313</c:f>
              <c:strCache>
                <c:ptCount val="1"/>
                <c:pt idx="0">
                  <c:v>Team(s) exists, has clear TORs, meets regularly with good leadership and decisions are noted and followed up on </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AA7B-436E-8B74-87CB1DB4FB19}"/>
                </c:ext>
              </c:extLst>
            </c:dLbl>
            <c:dLbl>
              <c:idx val="1"/>
              <c:layout>
                <c:manualLayout>
                  <c:x val="-1.4654418803442472E-3"/>
                  <c:y val="-3.5142935068066108E-2"/>
                </c:manualLayout>
              </c:layout>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Quicksand" pitchFamily="2"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7B-436E-8B74-87CB1DB4FB19}"/>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Quicksand" pitchFamily="2"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'Preli Result'!$A$314:$A$320</c:f>
              <c:strCache>
                <c:ptCount val="7"/>
                <c:pt idx="0">
                  <c:v>Builsa South</c:v>
                </c:pt>
                <c:pt idx="1">
                  <c:v>Kassena Nankana Eas..</c:v>
                </c:pt>
                <c:pt idx="2">
                  <c:v>Kassena Nankana West</c:v>
                </c:pt>
                <c:pt idx="3">
                  <c:v>Krachi East</c:v>
                </c:pt>
                <c:pt idx="4">
                  <c:v>Krachi West</c:v>
                </c:pt>
                <c:pt idx="5">
                  <c:v>Nkwanta South</c:v>
                </c:pt>
                <c:pt idx="6">
                  <c:v>All District</c:v>
                </c:pt>
              </c:strCache>
            </c:strRef>
          </c:cat>
          <c:val>
            <c:numRef>
              <c:f>'Preli Result'!$D$314:$D$320</c:f>
              <c:numCache>
                <c:formatCode>0.0</c:formatCode>
                <c:ptCount val="7"/>
                <c:pt idx="0">
                  <c:v>0</c:v>
                </c:pt>
                <c:pt idx="1">
                  <c:v>2.44</c:v>
                </c:pt>
                <c:pt idx="2">
                  <c:v>5</c:v>
                </c:pt>
                <c:pt idx="3">
                  <c:v>31.82</c:v>
                </c:pt>
                <c:pt idx="4">
                  <c:v>25</c:v>
                </c:pt>
                <c:pt idx="5">
                  <c:v>16.670000000000002</c:v>
                </c:pt>
                <c:pt idx="6">
                  <c:v>10.66</c:v>
                </c:pt>
              </c:numCache>
            </c:numRef>
          </c:val>
          <c:extLst>
            <c:ext xmlns:c16="http://schemas.microsoft.com/office/drawing/2014/chart" uri="{C3380CC4-5D6E-409C-BE32-E72D297353CC}">
              <c16:uniqueId val="{00000005-AA7B-436E-8B74-87CB1DB4FB19}"/>
            </c:ext>
          </c:extLst>
        </c:ser>
        <c:dLbls>
          <c:dLblPos val="ctr"/>
          <c:showLegendKey val="0"/>
          <c:showVal val="1"/>
          <c:showCatName val="0"/>
          <c:showSerName val="0"/>
          <c:showPercent val="0"/>
          <c:showBubbleSize val="0"/>
        </c:dLbls>
        <c:gapWidth val="150"/>
        <c:overlap val="100"/>
        <c:axId val="1335612223"/>
        <c:axId val="1335604735"/>
      </c:barChart>
      <c:catAx>
        <c:axId val="1335612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crossAx val="1335604735"/>
        <c:crosses val="autoZero"/>
        <c:auto val="1"/>
        <c:lblAlgn val="ctr"/>
        <c:lblOffset val="100"/>
        <c:noMultiLvlLbl val="0"/>
      </c:catAx>
      <c:valAx>
        <c:axId val="1335604735"/>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crossAx val="1335612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a:latin typeface="Quicksand" pitchFamily="2"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Sheet1!$C$16</c:f>
              <c:strCache>
                <c:ptCount val="1"/>
                <c:pt idx="0">
                  <c:v>All new staff are trained adequately, according to their function </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326-453F-958B-79808D2CCBE0}"/>
                </c:ext>
              </c:extLst>
            </c:dLbl>
            <c:dLbl>
              <c:idx val="2"/>
              <c:delete val="1"/>
              <c:extLst>
                <c:ext xmlns:c15="http://schemas.microsoft.com/office/drawing/2012/chart" uri="{CE6537A1-D6FC-4f65-9D91-7224C49458BB}"/>
                <c:ext xmlns:c16="http://schemas.microsoft.com/office/drawing/2014/chart" uri="{C3380CC4-5D6E-409C-BE32-E72D297353CC}">
                  <c16:uniqueId val="{00000001-6326-453F-958B-79808D2CCBE0}"/>
                </c:ext>
              </c:extLst>
            </c:dLbl>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Sheet1!$B$17:$B$23</c:f>
              <c:strCache>
                <c:ptCount val="7"/>
                <c:pt idx="0">
                  <c:v>Builsa South (n=24)</c:v>
                </c:pt>
                <c:pt idx="1">
                  <c:v>Kassena Nankana East (n=41)</c:v>
                </c:pt>
                <c:pt idx="2">
                  <c:v>Kassena Nankana West (n=60)</c:v>
                </c:pt>
                <c:pt idx="3">
                  <c:v>Krachi East (n=22)</c:v>
                </c:pt>
                <c:pt idx="4">
                  <c:v>Krachi West (n=20)</c:v>
                </c:pt>
                <c:pt idx="5">
                  <c:v>Nkwanta South (n=30)</c:v>
                </c:pt>
                <c:pt idx="6">
                  <c:v>Total (n=197)</c:v>
                </c:pt>
              </c:strCache>
            </c:strRef>
          </c:cat>
          <c:val>
            <c:numRef>
              <c:f>Sheet1!$C$17:$C$23</c:f>
              <c:numCache>
                <c:formatCode>0.00%</c:formatCode>
                <c:ptCount val="7"/>
                <c:pt idx="0">
                  <c:v>0</c:v>
                </c:pt>
                <c:pt idx="1">
                  <c:v>4.9000000000000002E-2</c:v>
                </c:pt>
                <c:pt idx="2">
                  <c:v>0</c:v>
                </c:pt>
                <c:pt idx="3">
                  <c:v>0.182</c:v>
                </c:pt>
                <c:pt idx="4">
                  <c:v>0.4</c:v>
                </c:pt>
                <c:pt idx="5">
                  <c:v>0.53300000000000003</c:v>
                </c:pt>
                <c:pt idx="6">
                  <c:v>0.152</c:v>
                </c:pt>
              </c:numCache>
            </c:numRef>
          </c:val>
          <c:extLst>
            <c:ext xmlns:c16="http://schemas.microsoft.com/office/drawing/2014/chart" uri="{C3380CC4-5D6E-409C-BE32-E72D297353CC}">
              <c16:uniqueId val="{00000002-6326-453F-958B-79808D2CCBE0}"/>
            </c:ext>
          </c:extLst>
        </c:ser>
        <c:ser>
          <c:idx val="1"/>
          <c:order val="1"/>
          <c:tx>
            <c:strRef>
              <c:f>Sheet1!$D$16</c:f>
              <c:strCache>
                <c:ptCount val="1"/>
                <c:pt idx="0">
                  <c:v>Some but not all staff are trained or training not appropriate to their function </c:v>
                </c:pt>
              </c:strCache>
            </c:strRef>
          </c:tx>
          <c:spPr>
            <a:solidFill>
              <a:schemeClr val="accent2"/>
            </a:solidFill>
            <a:ln>
              <a:noFill/>
            </a:ln>
            <a:effectLst/>
          </c:spPr>
          <c:invertIfNegative val="0"/>
          <c:dLbls>
            <c:dLbl>
              <c:idx val="0"/>
              <c:layout>
                <c:manualLayout>
                  <c:x val="1.1185682326621924E-3"/>
                  <c:y val="-1.0185067526415994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26-453F-958B-79808D2CCBE0}"/>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Sheet1!$B$17:$B$23</c:f>
              <c:strCache>
                <c:ptCount val="7"/>
                <c:pt idx="0">
                  <c:v>Builsa South (n=24)</c:v>
                </c:pt>
                <c:pt idx="1">
                  <c:v>Kassena Nankana East (n=41)</c:v>
                </c:pt>
                <c:pt idx="2">
                  <c:v>Kassena Nankana West (n=60)</c:v>
                </c:pt>
                <c:pt idx="3">
                  <c:v>Krachi East (n=22)</c:v>
                </c:pt>
                <c:pt idx="4">
                  <c:v>Krachi West (n=20)</c:v>
                </c:pt>
                <c:pt idx="5">
                  <c:v>Nkwanta South (n=30)</c:v>
                </c:pt>
                <c:pt idx="6">
                  <c:v>Total (n=197)</c:v>
                </c:pt>
              </c:strCache>
            </c:strRef>
          </c:cat>
          <c:val>
            <c:numRef>
              <c:f>Sheet1!$D$17:$D$23</c:f>
              <c:numCache>
                <c:formatCode>0.00%</c:formatCode>
                <c:ptCount val="7"/>
                <c:pt idx="0">
                  <c:v>8.3000000000000004E-2</c:v>
                </c:pt>
                <c:pt idx="1">
                  <c:v>0.26800000000000002</c:v>
                </c:pt>
                <c:pt idx="2">
                  <c:v>0.183</c:v>
                </c:pt>
                <c:pt idx="3">
                  <c:v>0.45500000000000002</c:v>
                </c:pt>
                <c:pt idx="4">
                  <c:v>0.15</c:v>
                </c:pt>
                <c:pt idx="5">
                  <c:v>0.13300000000000001</c:v>
                </c:pt>
                <c:pt idx="6">
                  <c:v>0.20799999999999999</c:v>
                </c:pt>
              </c:numCache>
            </c:numRef>
          </c:val>
          <c:extLst>
            <c:ext xmlns:c16="http://schemas.microsoft.com/office/drawing/2014/chart" uri="{C3380CC4-5D6E-409C-BE32-E72D297353CC}">
              <c16:uniqueId val="{00000004-6326-453F-958B-79808D2CCBE0}"/>
            </c:ext>
          </c:extLst>
        </c:ser>
        <c:ser>
          <c:idx val="2"/>
          <c:order val="2"/>
          <c:tx>
            <c:strRef>
              <c:f>Sheet1!$E$16</c:f>
              <c:strCache>
                <c:ptCount val="1"/>
                <c:pt idx="0">
                  <c:v>No training takes place </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Quicksand"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Sheet1!$B$17:$B$23</c:f>
              <c:strCache>
                <c:ptCount val="7"/>
                <c:pt idx="0">
                  <c:v>Builsa South (n=24)</c:v>
                </c:pt>
                <c:pt idx="1">
                  <c:v>Kassena Nankana East (n=41)</c:v>
                </c:pt>
                <c:pt idx="2">
                  <c:v>Kassena Nankana West (n=60)</c:v>
                </c:pt>
                <c:pt idx="3">
                  <c:v>Krachi East (n=22)</c:v>
                </c:pt>
                <c:pt idx="4">
                  <c:v>Krachi West (n=20)</c:v>
                </c:pt>
                <c:pt idx="5">
                  <c:v>Nkwanta South (n=30)</c:v>
                </c:pt>
                <c:pt idx="6">
                  <c:v>Total (n=197)</c:v>
                </c:pt>
              </c:strCache>
            </c:strRef>
          </c:cat>
          <c:val>
            <c:numRef>
              <c:f>Sheet1!$E$17:$E$23</c:f>
              <c:numCache>
                <c:formatCode>0.00%</c:formatCode>
                <c:ptCount val="7"/>
                <c:pt idx="0">
                  <c:v>0.91700000000000004</c:v>
                </c:pt>
                <c:pt idx="1">
                  <c:v>0.68300000000000005</c:v>
                </c:pt>
                <c:pt idx="2">
                  <c:v>0.81699999999999995</c:v>
                </c:pt>
                <c:pt idx="3">
                  <c:v>0.36399999999999999</c:v>
                </c:pt>
                <c:pt idx="4">
                  <c:v>0.45</c:v>
                </c:pt>
                <c:pt idx="5">
                  <c:v>0.33300000000000002</c:v>
                </c:pt>
                <c:pt idx="6">
                  <c:v>0.64</c:v>
                </c:pt>
              </c:numCache>
            </c:numRef>
          </c:val>
          <c:extLst>
            <c:ext xmlns:c16="http://schemas.microsoft.com/office/drawing/2014/chart" uri="{C3380CC4-5D6E-409C-BE32-E72D297353CC}">
              <c16:uniqueId val="{00000005-6326-453F-958B-79808D2CCBE0}"/>
            </c:ext>
          </c:extLst>
        </c:ser>
        <c:dLbls>
          <c:showLegendKey val="0"/>
          <c:showVal val="0"/>
          <c:showCatName val="0"/>
          <c:showSerName val="0"/>
          <c:showPercent val="0"/>
          <c:showBubbleSize val="0"/>
        </c:dLbls>
        <c:gapWidth val="150"/>
        <c:overlap val="100"/>
        <c:axId val="598509736"/>
        <c:axId val="598510064"/>
      </c:barChart>
      <c:catAx>
        <c:axId val="59850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Quicksand" pitchFamily="2" charset="0"/>
                <a:ea typeface="+mn-ea"/>
                <a:cs typeface="+mn-cs"/>
              </a:defRPr>
            </a:pPr>
            <a:endParaRPr lang="en-US"/>
          </a:p>
        </c:txPr>
        <c:crossAx val="598510064"/>
        <c:crosses val="autoZero"/>
        <c:auto val="1"/>
        <c:lblAlgn val="ctr"/>
        <c:lblOffset val="100"/>
        <c:noMultiLvlLbl val="0"/>
      </c:catAx>
      <c:valAx>
        <c:axId val="598510064"/>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Quicksand" pitchFamily="2" charset="0"/>
                <a:ea typeface="+mn-ea"/>
                <a:cs typeface="+mn-cs"/>
              </a:defRPr>
            </a:pPr>
            <a:endParaRPr lang="en-US"/>
          </a:p>
        </c:txPr>
        <c:crossAx val="59850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Quicksand" pitchFamily="2" charset="0"/>
              <a:ea typeface="+mn-ea"/>
              <a:cs typeface="+mn-cs"/>
            </a:defRPr>
          </a:pPr>
          <a:endParaRPr lang="en-US"/>
        </a:p>
      </c:txPr>
    </c:legend>
    <c:plotVisOnly val="1"/>
    <c:dispBlanksAs val="gap"/>
    <c:showDLblsOverMax val="0"/>
  </c:chart>
  <c:spPr>
    <a:noFill/>
    <a:ln>
      <a:noFill/>
    </a:ln>
    <a:effectLst/>
  </c:spPr>
  <c:txPr>
    <a:bodyPr/>
    <a:lstStyle/>
    <a:p>
      <a:pPr>
        <a:defRPr>
          <a:latin typeface="Quicksand"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0" dt="2023-04-12T07:14:57.948" idx="1">
    <p:pos x="7893" y="445"/>
    <p:text>baiknya pas disebut pertama dikasih kepanjangan</p:text>
    <p:extLst mod="1">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uu1H5gI"/>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7"/>
        <p:cNvGrpSpPr/>
        <p:nvPr/>
      </p:nvGrpSpPr>
      <p:grpSpPr>
        <a:xfrm>
          <a:off x="0" y="0"/>
          <a:ext cx="0" cy="0"/>
          <a:chOff x="0" y="0"/>
          <a:chExt cx="0" cy="0"/>
        </a:xfrm>
      </p:grpSpPr>
      <p:sp>
        <p:nvSpPr>
          <p:cNvPr id="1548" name="Google Shape;154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549" name="Google Shape;154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4"/>
        <p:cNvGrpSpPr/>
        <p:nvPr/>
      </p:nvGrpSpPr>
      <p:grpSpPr>
        <a:xfrm>
          <a:off x="0" y="0"/>
          <a:ext cx="0" cy="0"/>
          <a:chOff x="0" y="0"/>
          <a:chExt cx="0" cy="0"/>
        </a:xfrm>
      </p:grpSpPr>
      <p:sp>
        <p:nvSpPr>
          <p:cNvPr id="1555" name="Google Shape;155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556" name="Google Shape;155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8"/>
        <p:cNvGrpSpPr/>
        <p:nvPr/>
      </p:nvGrpSpPr>
      <p:grpSpPr>
        <a:xfrm>
          <a:off x="0" y="0"/>
          <a:ext cx="0" cy="0"/>
          <a:chOff x="0" y="0"/>
          <a:chExt cx="0" cy="0"/>
        </a:xfrm>
      </p:grpSpPr>
      <p:sp>
        <p:nvSpPr>
          <p:cNvPr id="1569" name="Google Shape;156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570" name="Google Shape;157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5"/>
        <p:cNvGrpSpPr/>
        <p:nvPr/>
      </p:nvGrpSpPr>
      <p:grpSpPr>
        <a:xfrm>
          <a:off x="0" y="0"/>
          <a:ext cx="0" cy="0"/>
          <a:chOff x="0" y="0"/>
          <a:chExt cx="0" cy="0"/>
        </a:xfrm>
      </p:grpSpPr>
      <p:sp>
        <p:nvSpPr>
          <p:cNvPr id="1576" name="Google Shape;1576;g1e1253aa8a8_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577" name="Google Shape;1577;g1e1253aa8a8_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1"/>
        <p:cNvGrpSpPr/>
        <p:nvPr/>
      </p:nvGrpSpPr>
      <p:grpSpPr>
        <a:xfrm>
          <a:off x="0" y="0"/>
          <a:ext cx="0" cy="0"/>
          <a:chOff x="0" y="0"/>
          <a:chExt cx="0" cy="0"/>
        </a:xfrm>
      </p:grpSpPr>
      <p:sp>
        <p:nvSpPr>
          <p:cNvPr id="1582" name="Google Shape;1582;g22e16b03f23_2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To help the audience get a better sense of the different breakout groups, refer to the titles of the different case studies. </a:t>
            </a:r>
            <a:endParaRPr/>
          </a:p>
        </p:txBody>
      </p:sp>
      <p:sp>
        <p:nvSpPr>
          <p:cNvPr id="1583" name="Google Shape;1583;g22e16b03f23_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8"/>
        <p:cNvGrpSpPr/>
        <p:nvPr/>
      </p:nvGrpSpPr>
      <p:grpSpPr>
        <a:xfrm>
          <a:off x="0" y="0"/>
          <a:ext cx="0" cy="0"/>
          <a:chOff x="0" y="0"/>
          <a:chExt cx="0" cy="0"/>
        </a:xfrm>
      </p:grpSpPr>
      <p:sp>
        <p:nvSpPr>
          <p:cNvPr id="1589" name="Google Shape;1589;g22e16b03f23_2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590" name="Google Shape;1590;g22e16b03f23_2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5"/>
        <p:cNvGrpSpPr/>
        <p:nvPr/>
      </p:nvGrpSpPr>
      <p:grpSpPr>
        <a:xfrm>
          <a:off x="0" y="0"/>
          <a:ext cx="0" cy="0"/>
          <a:chOff x="0" y="0"/>
          <a:chExt cx="0" cy="0"/>
        </a:xfrm>
      </p:grpSpPr>
      <p:sp>
        <p:nvSpPr>
          <p:cNvPr id="1596" name="Google Shape;1596;g22e16b03f23_2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597" name="Google Shape;1597;g22e16b03f23_2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g1e1253aa8a8_5_4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604" name="Google Shape;1604;g1e1253aa8a8_5_4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8"/>
        <p:cNvGrpSpPr/>
        <p:nvPr/>
      </p:nvGrpSpPr>
      <p:grpSpPr>
        <a:xfrm>
          <a:off x="0" y="0"/>
          <a:ext cx="0" cy="0"/>
          <a:chOff x="0" y="0"/>
          <a:chExt cx="0" cy="0"/>
        </a:xfrm>
      </p:grpSpPr>
      <p:sp>
        <p:nvSpPr>
          <p:cNvPr id="1609" name="Google Shape;1609;g219a8ab264e_0_4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610" name="Google Shape;1610;g219a8ab264e_0_4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4"/>
        <p:cNvGrpSpPr/>
        <p:nvPr/>
      </p:nvGrpSpPr>
      <p:grpSpPr>
        <a:xfrm>
          <a:off x="0" y="0"/>
          <a:ext cx="0" cy="0"/>
          <a:chOff x="0" y="0"/>
          <a:chExt cx="0" cy="0"/>
        </a:xfrm>
      </p:grpSpPr>
      <p:sp>
        <p:nvSpPr>
          <p:cNvPr id="1615" name="Google Shape;1615;g219a8ab264e_0_4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a:t>
            </a:r>
            <a:endParaRPr/>
          </a:p>
        </p:txBody>
      </p:sp>
      <p:sp>
        <p:nvSpPr>
          <p:cNvPr id="1616" name="Google Shape;1616;g219a8ab264e_0_4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0"/>
        <p:cNvGrpSpPr/>
        <p:nvPr/>
      </p:nvGrpSpPr>
      <p:grpSpPr>
        <a:xfrm>
          <a:off x="0" y="0"/>
          <a:ext cx="0" cy="0"/>
          <a:chOff x="0" y="0"/>
          <a:chExt cx="0" cy="0"/>
        </a:xfrm>
      </p:grpSpPr>
      <p:sp>
        <p:nvSpPr>
          <p:cNvPr id="1621" name="Google Shape;1621;g219a8ab264e_0_3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2" name="Google Shape;1622;g219a8ab264e_0_3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7"/>
        <p:cNvGrpSpPr/>
        <p:nvPr/>
      </p:nvGrpSpPr>
      <p:grpSpPr>
        <a:xfrm>
          <a:off x="0" y="0"/>
          <a:ext cx="0" cy="0"/>
          <a:chOff x="0" y="0"/>
          <a:chExt cx="0" cy="0"/>
        </a:xfrm>
      </p:grpSpPr>
      <p:sp>
        <p:nvSpPr>
          <p:cNvPr id="1628" name="Google Shape;1628;g219a8ab264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9" name="Google Shape;1629;g219a8ab264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4"/>
        <p:cNvGrpSpPr/>
        <p:nvPr/>
      </p:nvGrpSpPr>
      <p:grpSpPr>
        <a:xfrm>
          <a:off x="0" y="0"/>
          <a:ext cx="0" cy="0"/>
          <a:chOff x="0" y="0"/>
          <a:chExt cx="0" cy="0"/>
        </a:xfrm>
      </p:grpSpPr>
      <p:sp>
        <p:nvSpPr>
          <p:cNvPr id="1635" name="Google Shape;1635;g219a8ab264e_0_4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Miguel </a:t>
            </a:r>
            <a:endParaRPr/>
          </a:p>
        </p:txBody>
      </p:sp>
      <p:sp>
        <p:nvSpPr>
          <p:cNvPr id="1636" name="Google Shape;1636;g219a8ab264e_0_4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6"/>
        <p:cNvGrpSpPr/>
        <p:nvPr/>
      </p:nvGrpSpPr>
      <p:grpSpPr>
        <a:xfrm>
          <a:off x="0" y="0"/>
          <a:ext cx="0" cy="0"/>
          <a:chOff x="0" y="0"/>
          <a:chExt cx="0" cy="0"/>
        </a:xfrm>
      </p:grpSpPr>
      <p:sp>
        <p:nvSpPr>
          <p:cNvPr id="1647" name="Google Shape;1647;g1e1253aa8a8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8" name="Google Shape;1648;g1e1253aa8a8_2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g1e1253aa8a8_2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5" name="Google Shape;1655;g1e1253aa8a8_2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3"/>
        <p:cNvGrpSpPr/>
        <p:nvPr/>
      </p:nvGrpSpPr>
      <p:grpSpPr>
        <a:xfrm>
          <a:off x="0" y="0"/>
          <a:ext cx="0" cy="0"/>
          <a:chOff x="0" y="0"/>
          <a:chExt cx="0" cy="0"/>
        </a:xfrm>
      </p:grpSpPr>
      <p:sp>
        <p:nvSpPr>
          <p:cNvPr id="1664" name="Google Shape;1664;g1e1253aa8a8_2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5" name="Google Shape;1665;g1e1253aa8a8_2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g1e1253aa8a8_2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3" name="Google Shape;1673;g1e1253aa8a8_2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5"/>
        <p:cNvGrpSpPr/>
        <p:nvPr/>
      </p:nvGrpSpPr>
      <p:grpSpPr>
        <a:xfrm>
          <a:off x="0" y="0"/>
          <a:ext cx="0" cy="0"/>
          <a:chOff x="0" y="0"/>
          <a:chExt cx="0" cy="0"/>
        </a:xfrm>
      </p:grpSpPr>
      <p:sp>
        <p:nvSpPr>
          <p:cNvPr id="1686" name="Google Shape;1686;g1e1253aa8a8_2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7" name="Google Shape;1687;g1e1253aa8a8_2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2"/>
        <p:cNvGrpSpPr/>
        <p:nvPr/>
      </p:nvGrpSpPr>
      <p:grpSpPr>
        <a:xfrm>
          <a:off x="0" y="0"/>
          <a:ext cx="0" cy="0"/>
          <a:chOff x="0" y="0"/>
          <a:chExt cx="0" cy="0"/>
        </a:xfrm>
      </p:grpSpPr>
      <p:sp>
        <p:nvSpPr>
          <p:cNvPr id="1703" name="Google Shape;1703;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4" name="Google Shape;1704;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3"/>
        <p:cNvGrpSpPr/>
        <p:nvPr/>
      </p:nvGrpSpPr>
      <p:grpSpPr>
        <a:xfrm>
          <a:off x="0" y="0"/>
          <a:ext cx="0" cy="0"/>
          <a:chOff x="0" y="0"/>
          <a:chExt cx="0" cy="0"/>
        </a:xfrm>
      </p:grpSpPr>
      <p:sp>
        <p:nvSpPr>
          <p:cNvPr id="1714" name="Google Shape;1714;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5" name="Google Shape;1715;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Google Shape;1725;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6" name="Google Shape;1726;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2"/>
        <p:cNvGrpSpPr/>
        <p:nvPr/>
      </p:nvGrpSpPr>
      <p:grpSpPr>
        <a:xfrm>
          <a:off x="0" y="0"/>
          <a:ext cx="0" cy="0"/>
          <a:chOff x="0" y="0"/>
          <a:chExt cx="0" cy="0"/>
        </a:xfrm>
      </p:grpSpPr>
      <p:sp>
        <p:nvSpPr>
          <p:cNvPr id="1733" name="Google Shape;1733;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4" name="Google Shape;1734;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1" name="Google Shape;1741;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9"/>
        <p:cNvGrpSpPr/>
        <p:nvPr/>
      </p:nvGrpSpPr>
      <p:grpSpPr>
        <a:xfrm>
          <a:off x="0" y="0"/>
          <a:ext cx="0" cy="0"/>
          <a:chOff x="0" y="0"/>
          <a:chExt cx="0" cy="0"/>
        </a:xfrm>
      </p:grpSpPr>
      <p:sp>
        <p:nvSpPr>
          <p:cNvPr id="1760" name="Google Shape;1760;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1" name="Google Shape;1761;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7"/>
        <p:cNvGrpSpPr/>
        <p:nvPr/>
      </p:nvGrpSpPr>
      <p:grpSpPr>
        <a:xfrm>
          <a:off x="0" y="0"/>
          <a:ext cx="0" cy="0"/>
          <a:chOff x="0" y="0"/>
          <a:chExt cx="0" cy="0"/>
        </a:xfrm>
      </p:grpSpPr>
      <p:sp>
        <p:nvSpPr>
          <p:cNvPr id="1768" name="Google Shape;1768;p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9" name="Google Shape;1769;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6"/>
        <p:cNvGrpSpPr/>
        <p:nvPr/>
      </p:nvGrpSpPr>
      <p:grpSpPr>
        <a:xfrm>
          <a:off x="0" y="0"/>
          <a:ext cx="0" cy="0"/>
          <a:chOff x="0" y="0"/>
          <a:chExt cx="0" cy="0"/>
        </a:xfrm>
      </p:grpSpPr>
      <p:sp>
        <p:nvSpPr>
          <p:cNvPr id="1777" name="Google Shape;1777;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8" name="Google Shape;1778;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5"/>
        <p:cNvGrpSpPr/>
        <p:nvPr/>
      </p:nvGrpSpPr>
      <p:grpSpPr>
        <a:xfrm>
          <a:off x="0" y="0"/>
          <a:ext cx="0" cy="0"/>
          <a:chOff x="0" y="0"/>
          <a:chExt cx="0" cy="0"/>
        </a:xfrm>
      </p:grpSpPr>
      <p:sp>
        <p:nvSpPr>
          <p:cNvPr id="1786" name="Google Shape;1786;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7" name="Google Shape;1787;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4"/>
        <p:cNvGrpSpPr/>
        <p:nvPr/>
      </p:nvGrpSpPr>
      <p:grpSpPr>
        <a:xfrm>
          <a:off x="0" y="0"/>
          <a:ext cx="0" cy="0"/>
          <a:chOff x="0" y="0"/>
          <a:chExt cx="0" cy="0"/>
        </a:xfrm>
      </p:grpSpPr>
      <p:sp>
        <p:nvSpPr>
          <p:cNvPr id="1795" name="Google Shape;1795;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6" name="Google Shape;1796;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5"/>
        <p:cNvGrpSpPr/>
        <p:nvPr/>
      </p:nvGrpSpPr>
      <p:grpSpPr>
        <a:xfrm>
          <a:off x="0" y="0"/>
          <a:ext cx="0" cy="0"/>
          <a:chOff x="0" y="0"/>
          <a:chExt cx="0" cy="0"/>
        </a:xfrm>
      </p:grpSpPr>
      <p:sp>
        <p:nvSpPr>
          <p:cNvPr id="1806" name="Google Shape;1806;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7" name="Google Shape;1807;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6" name="Google Shape;1816;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17" name="Google Shape;1817;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4"/>
        <p:cNvGrpSpPr/>
        <p:nvPr/>
      </p:nvGrpSpPr>
      <p:grpSpPr>
        <a:xfrm>
          <a:off x="0" y="0"/>
          <a:ext cx="0" cy="0"/>
          <a:chOff x="0" y="0"/>
          <a:chExt cx="0" cy="0"/>
        </a:xfrm>
      </p:grpSpPr>
      <p:sp>
        <p:nvSpPr>
          <p:cNvPr id="1825" name="Google Shape;1825;p7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6" name="Google Shape;1826;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1"/>
        <p:cNvGrpSpPr/>
        <p:nvPr/>
      </p:nvGrpSpPr>
      <p:grpSpPr>
        <a:xfrm>
          <a:off x="0" y="0"/>
          <a:ext cx="0" cy="0"/>
          <a:chOff x="0" y="0"/>
          <a:chExt cx="0" cy="0"/>
        </a:xfrm>
      </p:grpSpPr>
      <p:sp>
        <p:nvSpPr>
          <p:cNvPr id="1832" name="Google Shape;1832;p7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3" name="Google Shape;1833;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8"/>
        <p:cNvGrpSpPr/>
        <p:nvPr/>
      </p:nvGrpSpPr>
      <p:grpSpPr>
        <a:xfrm>
          <a:off x="0" y="0"/>
          <a:ext cx="0" cy="0"/>
          <a:chOff x="0" y="0"/>
          <a:chExt cx="0" cy="0"/>
        </a:xfrm>
      </p:grpSpPr>
      <p:sp>
        <p:nvSpPr>
          <p:cNvPr id="1839" name="Google Shape;1839;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0" name="Google Shape;1840;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5"/>
        <p:cNvGrpSpPr/>
        <p:nvPr/>
      </p:nvGrpSpPr>
      <p:grpSpPr>
        <a:xfrm>
          <a:off x="0" y="0"/>
          <a:ext cx="0" cy="0"/>
          <a:chOff x="0" y="0"/>
          <a:chExt cx="0" cy="0"/>
        </a:xfrm>
      </p:grpSpPr>
      <p:sp>
        <p:nvSpPr>
          <p:cNvPr id="1846" name="Google Shape;1846;p8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7" name="Google Shape;1847;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2"/>
        <p:cNvGrpSpPr/>
        <p:nvPr/>
      </p:nvGrpSpPr>
      <p:grpSpPr>
        <a:xfrm>
          <a:off x="0" y="0"/>
          <a:ext cx="0" cy="0"/>
          <a:chOff x="0" y="0"/>
          <a:chExt cx="0" cy="0"/>
        </a:xfrm>
      </p:grpSpPr>
      <p:sp>
        <p:nvSpPr>
          <p:cNvPr id="1853" name="Google Shape;1853;p8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4" name="Google Shape;1854;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6"/>
        <p:cNvGrpSpPr/>
        <p:nvPr/>
      </p:nvGrpSpPr>
      <p:grpSpPr>
        <a:xfrm>
          <a:off x="0" y="0"/>
          <a:ext cx="0" cy="0"/>
          <a:chOff x="0" y="0"/>
          <a:chExt cx="0" cy="0"/>
        </a:xfrm>
      </p:grpSpPr>
      <p:sp>
        <p:nvSpPr>
          <p:cNvPr id="1867" name="Google Shape;186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8" name="Google Shape;186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4" name="Google Shape;188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1"/>
        <p:cNvGrpSpPr/>
        <p:nvPr/>
      </p:nvGrpSpPr>
      <p:grpSpPr>
        <a:xfrm>
          <a:off x="0" y="0"/>
          <a:ext cx="0" cy="0"/>
          <a:chOff x="0" y="0"/>
          <a:chExt cx="0" cy="0"/>
        </a:xfrm>
      </p:grpSpPr>
      <p:sp>
        <p:nvSpPr>
          <p:cNvPr id="1892" name="Google Shape;189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3" name="Google Shape;189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8"/>
        <p:cNvGrpSpPr/>
        <p:nvPr/>
      </p:nvGrpSpPr>
      <p:grpSpPr>
        <a:xfrm>
          <a:off x="0" y="0"/>
          <a:ext cx="0" cy="0"/>
          <a:chOff x="0" y="0"/>
          <a:chExt cx="0" cy="0"/>
        </a:xfrm>
      </p:grpSpPr>
      <p:sp>
        <p:nvSpPr>
          <p:cNvPr id="1899" name="Google Shape;1899;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0" name="Google Shape;190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6"/>
        <p:cNvGrpSpPr/>
        <p:nvPr/>
      </p:nvGrpSpPr>
      <p:grpSpPr>
        <a:xfrm>
          <a:off x="0" y="0"/>
          <a:ext cx="0" cy="0"/>
          <a:chOff x="0" y="0"/>
          <a:chExt cx="0" cy="0"/>
        </a:xfrm>
      </p:grpSpPr>
      <p:sp>
        <p:nvSpPr>
          <p:cNvPr id="1907" name="Google Shape;190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8" name="Google Shape;190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2"/>
        <p:cNvGrpSpPr/>
        <p:nvPr/>
      </p:nvGrpSpPr>
      <p:grpSpPr>
        <a:xfrm>
          <a:off x="0" y="0"/>
          <a:ext cx="0" cy="0"/>
          <a:chOff x="0" y="0"/>
          <a:chExt cx="0" cy="0"/>
        </a:xfrm>
      </p:grpSpPr>
      <p:sp>
        <p:nvSpPr>
          <p:cNvPr id="1913" name="Google Shape;1913;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4" name="Google Shape;191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0"/>
        <p:cNvGrpSpPr/>
        <p:nvPr/>
      </p:nvGrpSpPr>
      <p:grpSpPr>
        <a:xfrm>
          <a:off x="0" y="0"/>
          <a:ext cx="0" cy="0"/>
          <a:chOff x="0" y="0"/>
          <a:chExt cx="0" cy="0"/>
        </a:xfrm>
      </p:grpSpPr>
      <p:sp>
        <p:nvSpPr>
          <p:cNvPr id="1921" name="Google Shape;1921;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2" name="Google Shape;192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8"/>
        <p:cNvGrpSpPr/>
        <p:nvPr/>
      </p:nvGrpSpPr>
      <p:grpSpPr>
        <a:xfrm>
          <a:off x="0" y="0"/>
          <a:ext cx="0" cy="0"/>
          <a:chOff x="0" y="0"/>
          <a:chExt cx="0" cy="0"/>
        </a:xfrm>
      </p:grpSpPr>
      <p:sp>
        <p:nvSpPr>
          <p:cNvPr id="1929" name="Google Shape;1929;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0" name="Google Shape;193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6"/>
        <p:cNvGrpSpPr/>
        <p:nvPr/>
      </p:nvGrpSpPr>
      <p:grpSpPr>
        <a:xfrm>
          <a:off x="0" y="0"/>
          <a:ext cx="0" cy="0"/>
          <a:chOff x="0" y="0"/>
          <a:chExt cx="0" cy="0"/>
        </a:xfrm>
      </p:grpSpPr>
      <p:sp>
        <p:nvSpPr>
          <p:cNvPr id="1937" name="Google Shape;1937;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8" name="Google Shape;193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4"/>
        <p:cNvGrpSpPr/>
        <p:nvPr/>
      </p:nvGrpSpPr>
      <p:grpSpPr>
        <a:xfrm>
          <a:off x="0" y="0"/>
          <a:ext cx="0" cy="0"/>
          <a:chOff x="0" y="0"/>
          <a:chExt cx="0" cy="0"/>
        </a:xfrm>
      </p:grpSpPr>
      <p:sp>
        <p:nvSpPr>
          <p:cNvPr id="1945" name="Google Shape;1945;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6" name="Google Shape;194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2"/>
        <p:cNvGrpSpPr/>
        <p:nvPr/>
      </p:nvGrpSpPr>
      <p:grpSpPr>
        <a:xfrm>
          <a:off x="0" y="0"/>
          <a:ext cx="0" cy="0"/>
          <a:chOff x="0" y="0"/>
          <a:chExt cx="0" cy="0"/>
        </a:xfrm>
      </p:grpSpPr>
      <p:sp>
        <p:nvSpPr>
          <p:cNvPr id="1953" name="Google Shape;1953;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4" name="Google Shape;1954;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7"/>
        <p:cNvGrpSpPr/>
        <p:nvPr/>
      </p:nvGrpSpPr>
      <p:grpSpPr>
        <a:xfrm>
          <a:off x="0" y="0"/>
          <a:ext cx="0" cy="0"/>
          <a:chOff x="0" y="0"/>
          <a:chExt cx="0" cy="0"/>
        </a:xfrm>
      </p:grpSpPr>
      <p:sp>
        <p:nvSpPr>
          <p:cNvPr id="1968" name="Google Shape;1968;g219a8ab264e_0_11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9" name="Google Shape;1969;g219a8ab264e_0_1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4"/>
        <p:cNvGrpSpPr/>
        <p:nvPr/>
      </p:nvGrpSpPr>
      <p:grpSpPr>
        <a:xfrm>
          <a:off x="0" y="0"/>
          <a:ext cx="0" cy="0"/>
          <a:chOff x="0" y="0"/>
          <a:chExt cx="0" cy="0"/>
        </a:xfrm>
      </p:grpSpPr>
      <p:sp>
        <p:nvSpPr>
          <p:cNvPr id="1985" name="Google Shape;1985;g219a8ab264e_0_14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86" name="Google Shape;1986;g219a8ab264e_0_14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g219a8ab264e_0_22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3" name="Google Shape;2023;g219a8ab264e_0_22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chemeClr val="dk1"/>
              </a:buClr>
              <a:buSzPts val="1200"/>
              <a:buFont typeface="Arial"/>
              <a:buChar char="•"/>
            </a:pPr>
            <a:r>
              <a:rPr lang="en-US" sz="1200">
                <a:solidFill>
                  <a:schemeClr val="dk1"/>
                </a:solidFill>
                <a:latin typeface="Quicksand"/>
                <a:ea typeface="Quicksand"/>
                <a:cs typeface="Quicksand"/>
                <a:sym typeface="Quicksand"/>
              </a:rPr>
              <a:t>Long term strategic districts, Systems strengthening</a:t>
            </a:r>
            <a:endParaRPr sz="1200">
              <a:solidFill>
                <a:schemeClr val="dk1"/>
              </a:solidFill>
              <a:latin typeface="Quicksand"/>
              <a:ea typeface="Quicksand"/>
              <a:cs typeface="Quicksand"/>
              <a:sym typeface="Quicksand"/>
            </a:endParaRPr>
          </a:p>
          <a:p>
            <a:pPr marL="285750" lvl="0" indent="-285750" algn="l" rtl="0">
              <a:spcBef>
                <a:spcPts val="0"/>
              </a:spcBef>
              <a:spcAft>
                <a:spcPts val="0"/>
              </a:spcAft>
              <a:buClr>
                <a:schemeClr val="dk1"/>
              </a:buClr>
              <a:buSzPts val="1200"/>
              <a:buFont typeface="Arial"/>
              <a:buChar char="•"/>
            </a:pPr>
            <a:r>
              <a:rPr lang="en-US" sz="1200">
                <a:solidFill>
                  <a:schemeClr val="dk1"/>
                </a:solidFill>
                <a:latin typeface="Quicksand"/>
                <a:ea typeface="Quicksand"/>
                <a:cs typeface="Quicksand"/>
                <a:sym typeface="Quicksand"/>
              </a:rPr>
              <a:t>Applied the approach &amp; customized to WinS Project</a:t>
            </a:r>
            <a:endParaRPr/>
          </a:p>
          <a:p>
            <a:pPr marL="285750" lvl="0" indent="-285750" algn="l" rtl="0">
              <a:spcBef>
                <a:spcPts val="0"/>
              </a:spcBef>
              <a:spcAft>
                <a:spcPts val="0"/>
              </a:spcAft>
              <a:buClr>
                <a:schemeClr val="dk1"/>
              </a:buClr>
              <a:buSzPts val="1200"/>
              <a:buFont typeface="Arial"/>
              <a:buChar char="•"/>
            </a:pPr>
            <a:r>
              <a:rPr lang="en-US" sz="1200" i="1">
                <a:latin typeface="Quicksand"/>
                <a:ea typeface="Quicksand"/>
                <a:cs typeface="Quicksand"/>
                <a:sym typeface="Quicksand"/>
              </a:rPr>
              <a:t>Light touch, short term with high impact</a:t>
            </a:r>
            <a:endParaRPr sz="1200">
              <a:solidFill>
                <a:schemeClr val="dk1"/>
              </a:solidFill>
              <a:latin typeface="Quicksand"/>
              <a:ea typeface="Quicksand"/>
              <a:cs typeface="Quicksand"/>
              <a:sym typeface="Quicksand"/>
            </a:endParaRPr>
          </a:p>
          <a:p>
            <a:pPr marL="285750" lvl="0" indent="-285750" algn="l" rtl="0">
              <a:spcBef>
                <a:spcPts val="0"/>
              </a:spcBef>
              <a:spcAft>
                <a:spcPts val="0"/>
              </a:spcAft>
              <a:buClr>
                <a:schemeClr val="dk1"/>
              </a:buClr>
              <a:buSzPts val="1200"/>
              <a:buFont typeface="Arial"/>
              <a:buChar char="•"/>
            </a:pPr>
            <a:r>
              <a:rPr lang="en-US" sz="1200">
                <a:solidFill>
                  <a:schemeClr val="dk1"/>
                </a:solidFill>
                <a:latin typeface="Quicksand"/>
                <a:ea typeface="Quicksand"/>
                <a:cs typeface="Quicksand"/>
                <a:sym typeface="Quicksand"/>
              </a:rPr>
              <a:t>Sustainable, accountable </a:t>
            </a:r>
            <a:r>
              <a:rPr lang="en-US" sz="1200" u="sng">
                <a:solidFill>
                  <a:schemeClr val="dk1"/>
                </a:solidFill>
                <a:latin typeface="Quicksand"/>
                <a:ea typeface="Quicksand"/>
                <a:cs typeface="Quicksand"/>
                <a:sym typeface="Quicksand"/>
              </a:rPr>
              <a:t>services</a:t>
            </a:r>
            <a:r>
              <a:rPr lang="en-US" sz="1200">
                <a:solidFill>
                  <a:schemeClr val="dk1"/>
                </a:solidFill>
                <a:latin typeface="Quicksand"/>
                <a:ea typeface="Quicksand"/>
                <a:cs typeface="Quicksand"/>
                <a:sym typeface="Quicksand"/>
              </a:rPr>
              <a:t> in 34 schools + district level actions</a:t>
            </a:r>
            <a:endParaRPr/>
          </a:p>
          <a:p>
            <a:pPr marL="0" lvl="0" indent="0" algn="l" rtl="0">
              <a:spcBef>
                <a:spcPts val="0"/>
              </a:spcBef>
              <a:spcAft>
                <a:spcPts val="0"/>
              </a:spcAft>
              <a:buNone/>
            </a:pPr>
            <a:endParaRPr/>
          </a:p>
        </p:txBody>
      </p:sp>
      <p:sp>
        <p:nvSpPr>
          <p:cNvPr id="2024" name="Google Shape;2024;g219a8ab264e_0_22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5"/>
        <p:cNvGrpSpPr/>
        <p:nvPr/>
      </p:nvGrpSpPr>
      <p:grpSpPr>
        <a:xfrm>
          <a:off x="0" y="0"/>
          <a:ext cx="0" cy="0"/>
          <a:chOff x="0" y="0"/>
          <a:chExt cx="0" cy="0"/>
        </a:xfrm>
      </p:grpSpPr>
      <p:sp>
        <p:nvSpPr>
          <p:cNvPr id="2046" name="Google Shape;2046;g219a8ab264e_0_23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7" name="Google Shape;2047;g219a8ab264e_0_23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8% of schools don’t have safe water, 18% don’t have latrines, 76% school children unable to wash their hands with soap (JMP, 2020). Situation reveals systemic issues undermining sustainability of WinS’ services, including poor O&amp;M arrangements, ambiguity in institutional mandates, lack of community advocacy demanding access good standard WASH services and holding service providers accountable, poor government capacity to plan, implement and monitor WASH in Schools services and limited budget allocation. </a:t>
            </a:r>
            <a:endParaRPr/>
          </a:p>
          <a:p>
            <a:pPr marL="171450" lvl="0" indent="-171450" algn="l" rtl="0">
              <a:spcBef>
                <a:spcPts val="0"/>
              </a:spcBef>
              <a:spcAft>
                <a:spcPts val="0"/>
              </a:spcAft>
              <a:buClr>
                <a:schemeClr val="dk1"/>
              </a:buClr>
              <a:buSzPts val="1200"/>
              <a:buFont typeface="Arial"/>
              <a:buChar char="•"/>
            </a:pPr>
            <a:r>
              <a:rPr lang="en-US" sz="1200">
                <a:solidFill>
                  <a:schemeClr val="dk1"/>
                </a:solidFill>
                <a:latin typeface="Quicksand"/>
                <a:ea typeface="Quicksand"/>
                <a:cs typeface="Quicksand"/>
                <a:sym typeface="Quicksand"/>
              </a:rPr>
              <a:t>There &gt;600 schools in target districts, but only 34 were targeted. </a:t>
            </a:r>
            <a:endParaRPr/>
          </a:p>
        </p:txBody>
      </p:sp>
      <p:sp>
        <p:nvSpPr>
          <p:cNvPr id="2048" name="Google Shape;2048;g219a8ab264e_0_23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3"/>
        <p:cNvGrpSpPr/>
        <p:nvPr/>
      </p:nvGrpSpPr>
      <p:grpSpPr>
        <a:xfrm>
          <a:off x="0" y="0"/>
          <a:ext cx="0" cy="0"/>
          <a:chOff x="0" y="0"/>
          <a:chExt cx="0" cy="0"/>
        </a:xfrm>
      </p:grpSpPr>
      <p:sp>
        <p:nvSpPr>
          <p:cNvPr id="2074" name="Google Shape;2074;g219a8ab264e_0_2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5" name="Google Shape;2075;g219a8ab264e_0_23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8% of schools lack access to safe water, 18% do not have latrines, 76% school children unable to wash their hands with soap (JMP, 2020). Situation reveals systemic issues undermining sustainability of WinS’ services, including poor operation and management arrangements, ambiguity in institutional mandates, lack of community advocacy demanding access good standard WASH services and holding service providers accountable, poor government capacity to plan, implement and monitor WASH in Schools services and limited budget allocation. </a:t>
            </a:r>
            <a:endParaRPr/>
          </a:p>
          <a:p>
            <a:pPr marL="0" lvl="0" indent="0" algn="l" rtl="0">
              <a:spcBef>
                <a:spcPts val="0"/>
              </a:spcBef>
              <a:spcAft>
                <a:spcPts val="0"/>
              </a:spcAft>
              <a:buNone/>
            </a:pPr>
            <a:r>
              <a:rPr lang="en-US" sz="1200">
                <a:solidFill>
                  <a:schemeClr val="dk1"/>
                </a:solidFill>
                <a:latin typeface="Quicksand"/>
                <a:ea typeface="Quicksand"/>
                <a:cs typeface="Quicksand"/>
                <a:sym typeface="Quicksand"/>
              </a:rPr>
              <a:t>There &gt;600 schools in target districts, but only 34 were targeted. </a:t>
            </a:r>
            <a:endParaRPr/>
          </a:p>
        </p:txBody>
      </p:sp>
      <p:sp>
        <p:nvSpPr>
          <p:cNvPr id="2076" name="Google Shape;2076;g219a8ab264e_0_23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3"/>
        <p:cNvGrpSpPr/>
        <p:nvPr/>
      </p:nvGrpSpPr>
      <p:grpSpPr>
        <a:xfrm>
          <a:off x="0" y="0"/>
          <a:ext cx="0" cy="0"/>
          <a:chOff x="0" y="0"/>
          <a:chExt cx="0" cy="0"/>
        </a:xfrm>
      </p:grpSpPr>
      <p:sp>
        <p:nvSpPr>
          <p:cNvPr id="2074" name="Google Shape;2074;g219a8ab264e_0_2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5" name="Google Shape;2075;g219a8ab264e_0_23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8% of schools lack access to safe water, 18% do not have latrines, 76% school children unable to wash their hands with soap (JMP, 2020). Situation reveals systemic issues undermining sustainability of WinS’ services, including poor operation and management arrangements, ambiguity in institutional mandates, lack of community advocacy demanding access good standard WASH services and holding service providers accountable, poor government capacity to plan, implement and monitor WASH in Schools services and limited budget allocation. </a:t>
            </a:r>
            <a:endParaRPr/>
          </a:p>
          <a:p>
            <a:pPr marL="0" lvl="0" indent="0" algn="l" rtl="0">
              <a:spcBef>
                <a:spcPts val="0"/>
              </a:spcBef>
              <a:spcAft>
                <a:spcPts val="0"/>
              </a:spcAft>
              <a:buNone/>
            </a:pPr>
            <a:r>
              <a:rPr lang="en-US" sz="1200">
                <a:solidFill>
                  <a:schemeClr val="dk1"/>
                </a:solidFill>
                <a:latin typeface="Quicksand"/>
                <a:ea typeface="Quicksand"/>
                <a:cs typeface="Quicksand"/>
                <a:sym typeface="Quicksand"/>
              </a:rPr>
              <a:t>There &gt;600 schools in target districts, but only 34 were targeted. </a:t>
            </a:r>
            <a:endParaRPr/>
          </a:p>
        </p:txBody>
      </p:sp>
      <p:sp>
        <p:nvSpPr>
          <p:cNvPr id="2076" name="Google Shape;2076;g219a8ab264e_0_23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extLst>
      <p:ext uri="{BB962C8B-B14F-4D97-AF65-F5344CB8AC3E}">
        <p14:creationId xmlns:p14="http://schemas.microsoft.com/office/powerpoint/2010/main" val="40770657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0"/>
        <p:cNvGrpSpPr/>
        <p:nvPr/>
      </p:nvGrpSpPr>
      <p:grpSpPr>
        <a:xfrm>
          <a:off x="0" y="0"/>
          <a:ext cx="0" cy="0"/>
          <a:chOff x="0" y="0"/>
          <a:chExt cx="0" cy="0"/>
        </a:xfrm>
      </p:grpSpPr>
      <p:sp>
        <p:nvSpPr>
          <p:cNvPr id="2091" name="Google Shape;2091;g219a8ab264e_0_23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2" name="Google Shape;2092;g219a8ab264e_0_23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0"/>
        <p:cNvGrpSpPr/>
        <p:nvPr/>
      </p:nvGrpSpPr>
      <p:grpSpPr>
        <a:xfrm>
          <a:off x="0" y="0"/>
          <a:ext cx="0" cy="0"/>
          <a:chOff x="0" y="0"/>
          <a:chExt cx="0" cy="0"/>
        </a:xfrm>
      </p:grpSpPr>
      <p:sp>
        <p:nvSpPr>
          <p:cNvPr id="2091" name="Google Shape;2091;g219a8ab264e_0_23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2" name="Google Shape;2092;g219a8ab264e_0_23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60012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8"/>
        <p:cNvGrpSpPr/>
        <p:nvPr/>
      </p:nvGrpSpPr>
      <p:grpSpPr>
        <a:xfrm>
          <a:off x="0" y="0"/>
          <a:ext cx="0" cy="0"/>
          <a:chOff x="0" y="0"/>
          <a:chExt cx="0" cy="0"/>
        </a:xfrm>
      </p:grpSpPr>
      <p:sp>
        <p:nvSpPr>
          <p:cNvPr id="2109" name="Google Shape;2109;g219a8ab264e_0_23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0" name="Google Shape;2110;g219a8ab264e_0_23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We can testify that even in a short timeframe and with limited budget focus, it is possible to do </a:t>
            </a:r>
            <a:r>
              <a:rPr lang="en-US" i="1">
                <a:latin typeface="Times New Roman"/>
                <a:ea typeface="Times New Roman"/>
                <a:cs typeface="Times New Roman"/>
                <a:sym typeface="Times New Roman"/>
              </a:rPr>
              <a:t>something</a:t>
            </a:r>
            <a:r>
              <a:rPr lang="en-US">
                <a:latin typeface="Times New Roman"/>
                <a:ea typeface="Times New Roman"/>
                <a:cs typeface="Times New Roman"/>
                <a:sym typeface="Times New Roman"/>
              </a:rPr>
              <a:t> and added value of not only work at school level, but across levels. </a:t>
            </a:r>
            <a:endParaRPr/>
          </a:p>
          <a:p>
            <a:pPr marL="0" marR="0" lvl="0" indent="0" algn="l" rtl="0">
              <a:lnSpc>
                <a:spcPct val="100000"/>
              </a:lnSpc>
              <a:spcBef>
                <a:spcPts val="0"/>
              </a:spcBef>
              <a:spcAft>
                <a:spcPts val="0"/>
              </a:spcAft>
              <a:buClr>
                <a:srgbClr val="000000"/>
              </a:buClr>
              <a:buSzPts val="1200"/>
              <a:buFont typeface="Times New Roman"/>
              <a:buNone/>
            </a:pPr>
            <a:r>
              <a:rPr lang="en-US">
                <a:solidFill>
                  <a:srgbClr val="000000"/>
                </a:solidFill>
                <a:latin typeface="Times New Roman"/>
                <a:ea typeface="Times New Roman"/>
                <a:cs typeface="Times New Roman"/>
                <a:sym typeface="Times New Roman"/>
              </a:rPr>
              <a:t>- given accountability can be less clear in WinS settings as it is for things like community-water supply</a:t>
            </a:r>
            <a:endParaRPr sz="1100">
              <a:solidFill>
                <a:srgbClr val="000000"/>
              </a:solidFill>
              <a:latin typeface="Calibri"/>
              <a:ea typeface="Calibri"/>
              <a:cs typeface="Calibri"/>
              <a:sym typeface="Calibri"/>
            </a:endParaRPr>
          </a:p>
          <a:p>
            <a:pPr marL="0" lvl="0" indent="0" algn="l" rtl="0">
              <a:spcBef>
                <a:spcPts val="0"/>
              </a:spcBef>
              <a:spcAft>
                <a:spcPts val="0"/>
              </a:spcAft>
              <a:buNone/>
            </a:pPr>
            <a:endParaRPr/>
          </a:p>
        </p:txBody>
      </p:sp>
      <p:sp>
        <p:nvSpPr>
          <p:cNvPr id="2111" name="Google Shape;2111;g219a8ab264e_0_23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3"/>
        <p:cNvGrpSpPr/>
        <p:nvPr/>
      </p:nvGrpSpPr>
      <p:grpSpPr>
        <a:xfrm>
          <a:off x="0" y="0"/>
          <a:ext cx="0" cy="0"/>
          <a:chOff x="0" y="0"/>
          <a:chExt cx="0" cy="0"/>
        </a:xfrm>
      </p:grpSpPr>
      <p:sp>
        <p:nvSpPr>
          <p:cNvPr id="2124" name="Google Shape;2124;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5" name="Google Shape;2125;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0"/>
        <p:cNvGrpSpPr/>
        <p:nvPr/>
      </p:nvGrpSpPr>
      <p:grpSpPr>
        <a:xfrm>
          <a:off x="0" y="0"/>
          <a:ext cx="0" cy="0"/>
          <a:chOff x="0" y="0"/>
          <a:chExt cx="0" cy="0"/>
        </a:xfrm>
      </p:grpSpPr>
      <p:sp>
        <p:nvSpPr>
          <p:cNvPr id="2131" name="Google Shape;2131;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2" name="Google Shape;213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0"/>
        <p:cNvGrpSpPr/>
        <p:nvPr/>
      </p:nvGrpSpPr>
      <p:grpSpPr>
        <a:xfrm>
          <a:off x="0" y="0"/>
          <a:ext cx="0" cy="0"/>
          <a:chOff x="0" y="0"/>
          <a:chExt cx="0" cy="0"/>
        </a:xfrm>
      </p:grpSpPr>
      <p:sp>
        <p:nvSpPr>
          <p:cNvPr id="2141" name="Google Shape;2141;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2" name="Google Shape;214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7"/>
        <p:cNvGrpSpPr/>
        <p:nvPr/>
      </p:nvGrpSpPr>
      <p:grpSpPr>
        <a:xfrm>
          <a:off x="0" y="0"/>
          <a:ext cx="0" cy="0"/>
          <a:chOff x="0" y="0"/>
          <a:chExt cx="0" cy="0"/>
        </a:xfrm>
      </p:grpSpPr>
      <p:sp>
        <p:nvSpPr>
          <p:cNvPr id="2148" name="Google Shape;214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9" name="Google Shape;214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0" name="Google Shape;2150;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1"/>
        <p:cNvGrpSpPr/>
        <p:nvPr/>
      </p:nvGrpSpPr>
      <p:grpSpPr>
        <a:xfrm>
          <a:off x="0" y="0"/>
          <a:ext cx="0" cy="0"/>
          <a:chOff x="0" y="0"/>
          <a:chExt cx="0" cy="0"/>
        </a:xfrm>
      </p:grpSpPr>
      <p:sp>
        <p:nvSpPr>
          <p:cNvPr id="2162" name="Google Shape;216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3" name="Google Shape;2163;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4" name="Google Shape;2164;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0"/>
        <p:cNvGrpSpPr/>
        <p:nvPr/>
      </p:nvGrpSpPr>
      <p:grpSpPr>
        <a:xfrm>
          <a:off x="0" y="0"/>
          <a:ext cx="0" cy="0"/>
          <a:chOff x="0" y="0"/>
          <a:chExt cx="0" cy="0"/>
        </a:xfrm>
      </p:grpSpPr>
      <p:sp>
        <p:nvSpPr>
          <p:cNvPr id="2181" name="Google Shape;2181;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2" name="Google Shape;218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15.png"/><Relationship Id="rId4"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ntents Slide">
  <p:cSld name="Contents Slide">
    <p:spTree>
      <p:nvGrpSpPr>
        <p:cNvPr id="1" name="Shape 36"/>
        <p:cNvGrpSpPr/>
        <p:nvPr/>
      </p:nvGrpSpPr>
      <p:grpSpPr>
        <a:xfrm>
          <a:off x="0" y="0"/>
          <a:ext cx="0" cy="0"/>
          <a:chOff x="0" y="0"/>
          <a:chExt cx="0" cy="0"/>
        </a:xfrm>
      </p:grpSpPr>
      <p:sp>
        <p:nvSpPr>
          <p:cNvPr id="37" name="Google Shape;37;p86"/>
          <p:cNvSpPr/>
          <p:nvPr/>
        </p:nvSpPr>
        <p:spPr>
          <a:xfrm>
            <a:off x="0" y="2304"/>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E5C7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8" name="Google Shape;38;p86"/>
          <p:cNvGrpSpPr/>
          <p:nvPr/>
        </p:nvGrpSpPr>
        <p:grpSpPr>
          <a:xfrm>
            <a:off x="10681097" y="5820975"/>
            <a:ext cx="651093" cy="708475"/>
            <a:chOff x="5598848" y="1620229"/>
            <a:chExt cx="2189904" cy="2382902"/>
          </a:xfrm>
        </p:grpSpPr>
        <p:pic>
          <p:nvPicPr>
            <p:cNvPr id="39" name="Google Shape;39;p86"/>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40" name="Google Shape;40;p86"/>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41" name="Google Shape;41;p86"/>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42" name="Google Shape;42;p86"/>
          <p:cNvSpPr/>
          <p:nvPr/>
        </p:nvSpPr>
        <p:spPr>
          <a:xfrm>
            <a:off x="7798070" y="0"/>
            <a:ext cx="4398117"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3" name="Google Shape;43;p86"/>
          <p:cNvGrpSpPr/>
          <p:nvPr/>
        </p:nvGrpSpPr>
        <p:grpSpPr>
          <a:xfrm>
            <a:off x="0" y="4184585"/>
            <a:ext cx="2767043" cy="2671139"/>
            <a:chOff x="0" y="4184585"/>
            <a:chExt cx="2767043" cy="2671139"/>
          </a:xfrm>
        </p:grpSpPr>
        <p:sp>
          <p:nvSpPr>
            <p:cNvPr id="44" name="Google Shape;44;p86"/>
            <p:cNvSpPr/>
            <p:nvPr/>
          </p:nvSpPr>
          <p:spPr>
            <a:xfrm>
              <a:off x="112905" y="6434855"/>
              <a:ext cx="625748" cy="229752"/>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 name="Google Shape;45;p86"/>
            <p:cNvSpPr/>
            <p:nvPr/>
          </p:nvSpPr>
          <p:spPr>
            <a:xfrm>
              <a:off x="859747" y="5805431"/>
              <a:ext cx="827026" cy="105029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86"/>
            <p:cNvSpPr/>
            <p:nvPr/>
          </p:nvSpPr>
          <p:spPr>
            <a:xfrm>
              <a:off x="465830" y="5649760"/>
              <a:ext cx="347766"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47;p86"/>
            <p:cNvSpPr/>
            <p:nvPr/>
          </p:nvSpPr>
          <p:spPr>
            <a:xfrm>
              <a:off x="1538145" y="5485645"/>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 name="Google Shape;48;p86"/>
            <p:cNvSpPr/>
            <p:nvPr/>
          </p:nvSpPr>
          <p:spPr>
            <a:xfrm>
              <a:off x="1413231" y="4884901"/>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 name="Google Shape;49;p86"/>
            <p:cNvSpPr/>
            <p:nvPr/>
          </p:nvSpPr>
          <p:spPr>
            <a:xfrm>
              <a:off x="745586" y="5027755"/>
              <a:ext cx="416397"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 name="Google Shape;50;p86"/>
            <p:cNvSpPr/>
            <p:nvPr/>
          </p:nvSpPr>
          <p:spPr>
            <a:xfrm>
              <a:off x="2123992" y="5971316"/>
              <a:ext cx="643051" cy="652403"/>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51;p86"/>
            <p:cNvSpPr/>
            <p:nvPr/>
          </p:nvSpPr>
          <p:spPr>
            <a:xfrm>
              <a:off x="528270" y="4184585"/>
              <a:ext cx="536933"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 name="Google Shape;52;p86"/>
            <p:cNvSpPr/>
            <p:nvPr/>
          </p:nvSpPr>
          <p:spPr>
            <a:xfrm>
              <a:off x="0" y="4190048"/>
              <a:ext cx="326428" cy="177582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3" name="Google Shape;53;p86"/>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6"/>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5" name="Google Shape;55;p86" descr="A picture containing text&#10;&#10;Description automatically generated"/>
          <p:cNvPicPr preferRelativeResize="0"/>
          <p:nvPr/>
        </p:nvPicPr>
        <p:blipFill rotWithShape="1">
          <a:blip r:embed="rId5">
            <a:alphaModFix/>
          </a:blip>
          <a:srcRect/>
          <a:stretch/>
        </p:blipFill>
        <p:spPr>
          <a:xfrm>
            <a:off x="10558512" y="5755005"/>
            <a:ext cx="887325" cy="866809"/>
          </a:xfrm>
          <a:prstGeom prst="rect">
            <a:avLst/>
          </a:prstGeom>
          <a:noFill/>
          <a:ln>
            <a:noFill/>
          </a:ln>
        </p:spPr>
      </p:pic>
      <p:sp>
        <p:nvSpPr>
          <p:cNvPr id="56" name="Google Shape;56;p86"/>
          <p:cNvSpPr txBox="1">
            <a:spLocks noGrp="1"/>
          </p:cNvSpPr>
          <p:nvPr>
            <p:ph type="body" idx="1"/>
          </p:nvPr>
        </p:nvSpPr>
        <p:spPr>
          <a:xfrm>
            <a:off x="751840" y="1825625"/>
            <a:ext cx="8536539" cy="3772535"/>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57"/>
        <p:cNvGrpSpPr/>
        <p:nvPr/>
      </p:nvGrpSpPr>
      <p:grpSpPr>
        <a:xfrm>
          <a:off x="0" y="0"/>
          <a:ext cx="0" cy="0"/>
          <a:chOff x="0" y="0"/>
          <a:chExt cx="0" cy="0"/>
        </a:xfrm>
      </p:grpSpPr>
      <p:sp>
        <p:nvSpPr>
          <p:cNvPr id="58" name="Google Shape;58;p87"/>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Quicksand"/>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87"/>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87"/>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 Purple" type="secHead">
  <p:cSld name="SECTION_HEADER">
    <p:spTree>
      <p:nvGrpSpPr>
        <p:cNvPr id="1" name="Shape 61"/>
        <p:cNvGrpSpPr/>
        <p:nvPr/>
      </p:nvGrpSpPr>
      <p:grpSpPr>
        <a:xfrm>
          <a:off x="0" y="0"/>
          <a:ext cx="0" cy="0"/>
          <a:chOff x="0" y="0"/>
          <a:chExt cx="0" cy="0"/>
        </a:xfrm>
      </p:grpSpPr>
      <p:sp>
        <p:nvSpPr>
          <p:cNvPr id="62" name="Google Shape;62;p88"/>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63" name="Google Shape;63;p88"/>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 name="Google Shape;64;p88"/>
          <p:cNvSpPr/>
          <p:nvPr/>
        </p:nvSpPr>
        <p:spPr>
          <a:xfrm rot="10800000">
            <a:off x="10724100" y="6405519"/>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5" name="Google Shape;65;p88"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66" name="Google Shape;66;p88"/>
          <p:cNvSpPr txBox="1">
            <a:spLocks noGrp="1"/>
          </p:cNvSpPr>
          <p:nvPr>
            <p:ph type="ftr" idx="11"/>
          </p:nvPr>
        </p:nvSpPr>
        <p:spPr>
          <a:xfrm>
            <a:off x="746163"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8"/>
          <p:cNvSpPr/>
          <p:nvPr/>
        </p:nvSpPr>
        <p:spPr>
          <a:xfrm>
            <a:off x="9598" y="0"/>
            <a:ext cx="3603472" cy="4812692"/>
          </a:xfrm>
          <a:custGeom>
            <a:avLst/>
            <a:gdLst/>
            <a:ahLst/>
            <a:cxnLst/>
            <a:rect l="l" t="t" r="r" b="b"/>
            <a:pathLst>
              <a:path w="3973829" h="5307330" extrusionOk="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extrusionOk="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extrusionOk="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extrusionOk="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extrusionOk="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extrusionOk="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extrusionOk="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extrusionOk="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extrusionOk="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extrusionOk="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extrusionOk="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extrusionOk="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extrusionOk="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extrusionOk="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extrusionOk="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extrusionOk="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88"/>
          <p:cNvSpPr txBox="1">
            <a:spLocks noGrp="1"/>
          </p:cNvSpPr>
          <p:nvPr>
            <p:ph type="body" idx="1"/>
          </p:nvPr>
        </p:nvSpPr>
        <p:spPr>
          <a:xfrm>
            <a:off x="2042757" y="1766139"/>
            <a:ext cx="9282430" cy="333764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9" name="Google Shape;69;p88"/>
          <p:cNvSpPr txBox="1">
            <a:spLocks noGrp="1"/>
          </p:cNvSpPr>
          <p:nvPr>
            <p:ph type="title"/>
          </p:nvPr>
        </p:nvSpPr>
        <p:spPr>
          <a:xfrm>
            <a:off x="2049107" y="476581"/>
            <a:ext cx="9282430" cy="75210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70" name="Google Shape;70;p88"/>
          <p:cNvGrpSpPr/>
          <p:nvPr/>
        </p:nvGrpSpPr>
        <p:grpSpPr>
          <a:xfrm>
            <a:off x="9738785" y="5200448"/>
            <a:ext cx="2447458" cy="1655479"/>
            <a:chOff x="9738785" y="5200448"/>
            <a:chExt cx="2447458" cy="1655479"/>
          </a:xfrm>
        </p:grpSpPr>
        <p:sp>
          <p:nvSpPr>
            <p:cNvPr id="71" name="Google Shape;71;p88"/>
            <p:cNvSpPr/>
            <p:nvPr/>
          </p:nvSpPr>
          <p:spPr>
            <a:xfrm>
              <a:off x="11776260" y="5200448"/>
              <a:ext cx="409983" cy="1655479"/>
            </a:xfrm>
            <a:custGeom>
              <a:avLst/>
              <a:gdLst/>
              <a:ahLst/>
              <a:cxnLst/>
              <a:rect l="l" t="t" r="r" b="b"/>
              <a:pathLst>
                <a:path w="452119" h="1825625" extrusionOk="0">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extrusionOk="0">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extrusionOk="0">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extrusionOk="0">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 name="Google Shape;72;p88"/>
            <p:cNvSpPr/>
            <p:nvPr/>
          </p:nvSpPr>
          <p:spPr>
            <a:xfrm>
              <a:off x="11026069" y="6723987"/>
              <a:ext cx="393860" cy="131862"/>
            </a:xfrm>
            <a:custGeom>
              <a:avLst/>
              <a:gdLst/>
              <a:ahLst/>
              <a:cxnLst/>
              <a:rect l="l" t="t" r="r" b="b"/>
              <a:pathLst>
                <a:path w="434340" h="145415" extrusionOk="0">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 name="Google Shape;73;p88"/>
            <p:cNvSpPr/>
            <p:nvPr/>
          </p:nvSpPr>
          <p:spPr>
            <a:xfrm>
              <a:off x="11333372" y="6158589"/>
              <a:ext cx="324186" cy="329368"/>
            </a:xfrm>
            <a:custGeom>
              <a:avLst/>
              <a:gdLst/>
              <a:ahLst/>
              <a:cxnLst/>
              <a:rect l="l" t="t" r="r" b="b"/>
              <a:pathLst>
                <a:path w="357504" h="363220" extrusionOk="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 name="Google Shape;74;p88"/>
            <p:cNvSpPr/>
            <p:nvPr/>
          </p:nvSpPr>
          <p:spPr>
            <a:xfrm>
              <a:off x="9738785" y="6661239"/>
              <a:ext cx="593093" cy="194626"/>
            </a:xfrm>
            <a:custGeom>
              <a:avLst/>
              <a:gdLst/>
              <a:ahLst/>
              <a:cxnLst/>
              <a:rect l="l" t="t" r="r" b="b"/>
              <a:pathLst>
                <a:path w="654050" h="214629" extrusionOk="0">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5" name="Google Shape;75;p88"/>
          <p:cNvSpPr/>
          <p:nvPr/>
        </p:nvSpPr>
        <p:spPr>
          <a:xfrm rot="10800000">
            <a:off x="11050480" y="5292007"/>
            <a:ext cx="562114" cy="584428"/>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ll Systems Connect">
  <p:cSld name="All Systems Connect">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16"/>
          <p:cNvSpPr/>
          <p:nvPr/>
        </p:nvSpPr>
        <p:spPr>
          <a:xfrm>
            <a:off x="10627112" y="5754029"/>
            <a:ext cx="769434" cy="802888"/>
          </a:xfrm>
          <a:prstGeom prst="rect">
            <a:avLst/>
          </a:prstGeom>
          <a:solidFill>
            <a:srgbClr val="0102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 name="Google Shape;78;p116"/>
          <p:cNvSpPr txBox="1">
            <a:spLocks noGrp="1"/>
          </p:cNvSpPr>
          <p:nvPr>
            <p:ph type="body" idx="1"/>
          </p:nvPr>
        </p:nvSpPr>
        <p:spPr>
          <a:xfrm>
            <a:off x="3966369" y="5029200"/>
            <a:ext cx="4259263" cy="44608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2200"/>
              <a:buFont typeface="Quicksand Medium"/>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 Blue">
  <p:cSld name="Title and Content - Blue">
    <p:spTree>
      <p:nvGrpSpPr>
        <p:cNvPr id="1" name="Shape 79"/>
        <p:cNvGrpSpPr/>
        <p:nvPr/>
      </p:nvGrpSpPr>
      <p:grpSpPr>
        <a:xfrm>
          <a:off x="0" y="0"/>
          <a:ext cx="0" cy="0"/>
          <a:chOff x="0" y="0"/>
          <a:chExt cx="0" cy="0"/>
        </a:xfrm>
      </p:grpSpPr>
      <p:sp>
        <p:nvSpPr>
          <p:cNvPr id="80" name="Google Shape;80;p117"/>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17"/>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7"/>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 Green" type="obj">
  <p:cSld name="OBJECT">
    <p:spTree>
      <p:nvGrpSpPr>
        <p:cNvPr id="1" name="Shape 83"/>
        <p:cNvGrpSpPr/>
        <p:nvPr/>
      </p:nvGrpSpPr>
      <p:grpSpPr>
        <a:xfrm>
          <a:off x="0" y="0"/>
          <a:ext cx="0" cy="0"/>
          <a:chOff x="0" y="0"/>
          <a:chExt cx="0" cy="0"/>
        </a:xfrm>
      </p:grpSpPr>
      <p:sp>
        <p:nvSpPr>
          <p:cNvPr id="84" name="Google Shape;84;p118"/>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4400"/>
              <a:buFont typeface="Quicksand"/>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8"/>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1"/>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1"/>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1"/>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1"/>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18"/>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 Dark Blue">
  <p:cSld name="Title and Content - Dark Blue">
    <p:spTree>
      <p:nvGrpSpPr>
        <p:cNvPr id="1" name="Shape 87"/>
        <p:cNvGrpSpPr/>
        <p:nvPr/>
      </p:nvGrpSpPr>
      <p:grpSpPr>
        <a:xfrm>
          <a:off x="0" y="0"/>
          <a:ext cx="0" cy="0"/>
          <a:chOff x="0" y="0"/>
          <a:chExt cx="0" cy="0"/>
        </a:xfrm>
      </p:grpSpPr>
      <p:sp>
        <p:nvSpPr>
          <p:cNvPr id="88" name="Google Shape;88;p119"/>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Quicksand"/>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119"/>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9"/>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 Neon">
  <p:cSld name="Title and Content - Neon">
    <p:spTree>
      <p:nvGrpSpPr>
        <p:cNvPr id="1" name="Shape 91"/>
        <p:cNvGrpSpPr/>
        <p:nvPr/>
      </p:nvGrpSpPr>
      <p:grpSpPr>
        <a:xfrm>
          <a:off x="0" y="0"/>
          <a:ext cx="0" cy="0"/>
          <a:chOff x="0" y="0"/>
          <a:chExt cx="0" cy="0"/>
        </a:xfrm>
      </p:grpSpPr>
      <p:sp>
        <p:nvSpPr>
          <p:cNvPr id="92" name="Google Shape;92;p120"/>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Quicksand"/>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12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20"/>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Blue">
  <p:cSld name="Section Header -Blue">
    <p:spTree>
      <p:nvGrpSpPr>
        <p:cNvPr id="1" name="Shape 95"/>
        <p:cNvGrpSpPr/>
        <p:nvPr/>
      </p:nvGrpSpPr>
      <p:grpSpPr>
        <a:xfrm>
          <a:off x="0" y="0"/>
          <a:ext cx="0" cy="0"/>
          <a:chOff x="0" y="0"/>
          <a:chExt cx="0" cy="0"/>
        </a:xfrm>
      </p:grpSpPr>
      <p:sp>
        <p:nvSpPr>
          <p:cNvPr id="96" name="Google Shape;96;p121"/>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97" name="Google Shape;97;p121"/>
          <p:cNvSpPr/>
          <p:nvPr/>
        </p:nvSpPr>
        <p:spPr>
          <a:xfrm>
            <a:off x="7795390" y="0"/>
            <a:ext cx="4391193" cy="4363554"/>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8" name="Google Shape;98;p121"/>
          <p:cNvGrpSpPr/>
          <p:nvPr/>
        </p:nvGrpSpPr>
        <p:grpSpPr>
          <a:xfrm>
            <a:off x="9598" y="4557616"/>
            <a:ext cx="3097294" cy="2298207"/>
            <a:chOff x="9598" y="4557616"/>
            <a:chExt cx="3097294" cy="2298207"/>
          </a:xfrm>
        </p:grpSpPr>
        <p:sp>
          <p:nvSpPr>
            <p:cNvPr id="99" name="Google Shape;99;p121"/>
            <p:cNvSpPr/>
            <p:nvPr/>
          </p:nvSpPr>
          <p:spPr>
            <a:xfrm>
              <a:off x="1316370" y="6327748"/>
              <a:ext cx="614398" cy="528026"/>
            </a:xfrm>
            <a:custGeom>
              <a:avLst/>
              <a:gdLst/>
              <a:ahLst/>
              <a:cxnLst/>
              <a:rect l="l" t="t" r="r" b="b"/>
              <a:pathLst>
                <a:path w="677544" h="582295" extrusionOk="0">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121"/>
            <p:cNvSpPr/>
            <p:nvPr/>
          </p:nvSpPr>
          <p:spPr>
            <a:xfrm>
              <a:off x="809301" y="6172078"/>
              <a:ext cx="347219"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121"/>
            <p:cNvSpPr/>
            <p:nvPr/>
          </p:nvSpPr>
          <p:spPr>
            <a:xfrm>
              <a:off x="1879928" y="6007961"/>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21"/>
            <p:cNvSpPr/>
            <p:nvPr/>
          </p:nvSpPr>
          <p:spPr>
            <a:xfrm>
              <a:off x="1755210" y="5407218"/>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21"/>
            <p:cNvSpPr/>
            <p:nvPr/>
          </p:nvSpPr>
          <p:spPr>
            <a:xfrm>
              <a:off x="1088618" y="5550074"/>
              <a:ext cx="415741" cy="422651"/>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21"/>
            <p:cNvSpPr/>
            <p:nvPr/>
          </p:nvSpPr>
          <p:spPr>
            <a:xfrm>
              <a:off x="2464854" y="6493633"/>
              <a:ext cx="642038" cy="362190"/>
            </a:xfrm>
            <a:custGeom>
              <a:avLst/>
              <a:gdLst/>
              <a:ahLst/>
              <a:cxnLst/>
              <a:rect l="l" t="t" r="r" b="b"/>
              <a:pathLst>
                <a:path w="708025" h="39941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121"/>
            <p:cNvSpPr/>
            <p:nvPr/>
          </p:nvSpPr>
          <p:spPr>
            <a:xfrm>
              <a:off x="871644" y="4706903"/>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121"/>
            <p:cNvSpPr/>
            <p:nvPr/>
          </p:nvSpPr>
          <p:spPr>
            <a:xfrm>
              <a:off x="9598" y="4557616"/>
              <a:ext cx="660464" cy="2298092"/>
            </a:xfrm>
            <a:custGeom>
              <a:avLst/>
              <a:gdLst/>
              <a:ahLst/>
              <a:cxnLst/>
              <a:rect l="l" t="t" r="r" b="b"/>
              <a:pathLst>
                <a:path w="728345" h="2534284" extrusionOk="0">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extrusionOk="0">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7" name="Google Shape;107;p121"/>
          <p:cNvSpPr txBox="1">
            <a:spLocks noGrp="1"/>
          </p:cNvSpPr>
          <p:nvPr>
            <p:ph type="title"/>
          </p:nvPr>
        </p:nvSpPr>
        <p:spPr>
          <a:xfrm>
            <a:off x="732346" y="593213"/>
            <a:ext cx="8915844"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400"/>
              <a:buFont typeface="Quicksand"/>
              <a:buNone/>
              <a:defRPr sz="44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8" name="Google Shape;108;p121"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09" name="Google Shape;109;p121"/>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21"/>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2800"/>
              <a:buFont typeface="Quicksand"/>
              <a:buNone/>
              <a:defRPr sz="2800">
                <a:solidFill>
                  <a:schemeClr val="accent3"/>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accent3"/>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accent3"/>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accent3"/>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accent3"/>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spTree>
      <p:nvGrpSpPr>
        <p:cNvPr id="1" name="Shape 111"/>
        <p:cNvGrpSpPr/>
        <p:nvPr/>
      </p:nvGrpSpPr>
      <p:grpSpPr>
        <a:xfrm>
          <a:off x="0" y="0"/>
          <a:ext cx="0" cy="0"/>
          <a:chOff x="0" y="0"/>
          <a:chExt cx="0" cy="0"/>
        </a:xfrm>
      </p:grpSpPr>
      <p:sp>
        <p:nvSpPr>
          <p:cNvPr id="112" name="Google Shape;112;p122"/>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13" name="Google Shape;113;p122"/>
          <p:cNvSpPr/>
          <p:nvPr/>
        </p:nvSpPr>
        <p:spPr>
          <a:xfrm rot="10800000">
            <a:off x="8177366" y="3758779"/>
            <a:ext cx="3694477" cy="4834083"/>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122"/>
          <p:cNvSpPr/>
          <p:nvPr/>
        </p:nvSpPr>
        <p:spPr>
          <a:xfrm rot="10800000">
            <a:off x="7677415" y="6480079"/>
            <a:ext cx="765566" cy="796245"/>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122"/>
          <p:cNvSpPr/>
          <p:nvPr/>
        </p:nvSpPr>
        <p:spPr>
          <a:xfrm rot="10800000">
            <a:off x="11530830" y="6395080"/>
            <a:ext cx="638498" cy="334033"/>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122"/>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122"/>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 name="Google Shape;118;p122"/>
          <p:cNvSpPr txBox="1">
            <a:spLocks noGrp="1"/>
          </p:cNvSpPr>
          <p:nvPr>
            <p:ph type="body" idx="1"/>
          </p:nvPr>
        </p:nvSpPr>
        <p:spPr>
          <a:xfrm>
            <a:off x="2042757" y="1766139"/>
            <a:ext cx="9282430" cy="333764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119" name="Google Shape;119;p122"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20" name="Google Shape;120;p122"/>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121" name="Google Shape;121;p122"/>
          <p:cNvGrpSpPr/>
          <p:nvPr/>
        </p:nvGrpSpPr>
        <p:grpSpPr>
          <a:xfrm>
            <a:off x="9597" y="0"/>
            <a:ext cx="4329657" cy="4281798"/>
            <a:chOff x="9597" y="0"/>
            <a:chExt cx="4329657" cy="4281798"/>
          </a:xfrm>
        </p:grpSpPr>
        <p:sp>
          <p:nvSpPr>
            <p:cNvPr id="122" name="Google Shape;122;p122"/>
            <p:cNvSpPr/>
            <p:nvPr/>
          </p:nvSpPr>
          <p:spPr>
            <a:xfrm>
              <a:off x="108938" y="11"/>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122"/>
            <p:cNvSpPr/>
            <p:nvPr/>
          </p:nvSpPr>
          <p:spPr>
            <a:xfrm>
              <a:off x="3624663" y="653716"/>
              <a:ext cx="714591" cy="72610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122"/>
            <p:cNvSpPr/>
            <p:nvPr/>
          </p:nvSpPr>
          <p:spPr>
            <a:xfrm>
              <a:off x="9597" y="0"/>
              <a:ext cx="210750" cy="1356629"/>
            </a:xfrm>
            <a:custGeom>
              <a:avLst/>
              <a:gdLst/>
              <a:ahLst/>
              <a:cxnLst/>
              <a:rect l="l" t="t" r="r" b="b"/>
              <a:pathLst>
                <a:path w="232410" h="1496060" extrusionOk="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extrusionOk="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extrusionOk="0">
                  <a:moveTo>
                    <a:pt x="6762" y="0"/>
                  </a:moveTo>
                  <a:lnTo>
                    <a:pt x="0" y="0"/>
                  </a:lnTo>
                  <a:lnTo>
                    <a:pt x="0" y="6232"/>
                  </a:lnTo>
                  <a:lnTo>
                    <a:pt x="6762"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122"/>
            <p:cNvSpPr/>
            <p:nvPr/>
          </p:nvSpPr>
          <p:spPr>
            <a:xfrm>
              <a:off x="9598" y="1623705"/>
              <a:ext cx="399042" cy="229752"/>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122"/>
            <p:cNvSpPr/>
            <p:nvPr/>
          </p:nvSpPr>
          <p:spPr>
            <a:xfrm>
              <a:off x="304371" y="530626"/>
              <a:ext cx="347219" cy="35240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122"/>
            <p:cNvSpPr/>
            <p:nvPr/>
          </p:nvSpPr>
          <p:spPr>
            <a:xfrm>
              <a:off x="508301" y="1080912"/>
              <a:ext cx="292516" cy="2971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8" name="Google Shape;128;p122"/>
          <p:cNvSpPr txBox="1">
            <a:spLocks noGrp="1"/>
          </p:cNvSpPr>
          <p:nvPr>
            <p:ph type="title"/>
          </p:nvPr>
        </p:nvSpPr>
        <p:spPr>
          <a:xfrm>
            <a:off x="2049107" y="476581"/>
            <a:ext cx="9282430" cy="75210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800"/>
              <a:buFont typeface="Quicksand"/>
              <a:buNone/>
              <a:defRPr sz="48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122"/>
          <p:cNvSpPr/>
          <p:nvPr/>
        </p:nvSpPr>
        <p:spPr>
          <a:xfrm rot="10800000">
            <a:off x="11929385" y="3918569"/>
            <a:ext cx="767112" cy="726458"/>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 name="Google Shape;130;p122"/>
          <p:cNvSpPr/>
          <p:nvPr/>
        </p:nvSpPr>
        <p:spPr>
          <a:xfrm rot="10800000">
            <a:off x="11955863" y="5877240"/>
            <a:ext cx="638498" cy="334035"/>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 Black">
  <p:cSld name="Section Header - Black">
    <p:spTree>
      <p:nvGrpSpPr>
        <p:cNvPr id="1" name="Shape 131"/>
        <p:cNvGrpSpPr/>
        <p:nvPr/>
      </p:nvGrpSpPr>
      <p:grpSpPr>
        <a:xfrm>
          <a:off x="0" y="0"/>
          <a:ext cx="0" cy="0"/>
          <a:chOff x="0" y="0"/>
          <a:chExt cx="0" cy="0"/>
        </a:xfrm>
      </p:grpSpPr>
      <p:sp>
        <p:nvSpPr>
          <p:cNvPr id="132" name="Google Shape;132;p123"/>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33" name="Google Shape;133;p123"/>
          <p:cNvSpPr txBox="1">
            <a:spLocks noGrp="1"/>
          </p:cNvSpPr>
          <p:nvPr>
            <p:ph type="title"/>
          </p:nvPr>
        </p:nvSpPr>
        <p:spPr>
          <a:xfrm>
            <a:off x="744122" y="593213"/>
            <a:ext cx="8904068"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34" name="Google Shape;134;p123"/>
          <p:cNvGrpSpPr/>
          <p:nvPr/>
        </p:nvGrpSpPr>
        <p:grpSpPr>
          <a:xfrm>
            <a:off x="10681097" y="5820975"/>
            <a:ext cx="651093" cy="708475"/>
            <a:chOff x="5598848" y="1620229"/>
            <a:chExt cx="2189904" cy="2382902"/>
          </a:xfrm>
        </p:grpSpPr>
        <p:pic>
          <p:nvPicPr>
            <p:cNvPr id="135" name="Google Shape;135;p12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36" name="Google Shape;136;p12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137" name="Google Shape;137;p12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138" name="Google Shape;138;p123"/>
          <p:cNvGrpSpPr/>
          <p:nvPr/>
        </p:nvGrpSpPr>
        <p:grpSpPr>
          <a:xfrm>
            <a:off x="9598" y="4391414"/>
            <a:ext cx="3729812" cy="2464571"/>
            <a:chOff x="9598" y="4391414"/>
            <a:chExt cx="3729812" cy="2464571"/>
          </a:xfrm>
        </p:grpSpPr>
        <p:sp>
          <p:nvSpPr>
            <p:cNvPr id="139" name="Google Shape;139;p123"/>
            <p:cNvSpPr/>
            <p:nvPr/>
          </p:nvSpPr>
          <p:spPr>
            <a:xfrm>
              <a:off x="1102322" y="6790972"/>
              <a:ext cx="599427" cy="64492"/>
            </a:xfrm>
            <a:custGeom>
              <a:avLst/>
              <a:gdLst/>
              <a:ahLst/>
              <a:cxnLst/>
              <a:rect l="l" t="t" r="r" b="b"/>
              <a:pathLst>
                <a:path w="661035" h="71120" extrusionOk="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123"/>
            <p:cNvSpPr/>
            <p:nvPr/>
          </p:nvSpPr>
          <p:spPr>
            <a:xfrm>
              <a:off x="1847987" y="6161548"/>
              <a:ext cx="770445" cy="694437"/>
            </a:xfrm>
            <a:custGeom>
              <a:avLst/>
              <a:gdLst/>
              <a:ahLst/>
              <a:cxnLst/>
              <a:rect l="l" t="t" r="r" b="b"/>
              <a:pathLst>
                <a:path w="849630" h="765809" extrusionOk="0">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123"/>
            <p:cNvSpPr/>
            <p:nvPr/>
          </p:nvSpPr>
          <p:spPr>
            <a:xfrm>
              <a:off x="1441820" y="6005878"/>
              <a:ext cx="347219"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123"/>
            <p:cNvSpPr/>
            <p:nvPr/>
          </p:nvSpPr>
          <p:spPr>
            <a:xfrm>
              <a:off x="2512448" y="5841762"/>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123"/>
            <p:cNvSpPr/>
            <p:nvPr/>
          </p:nvSpPr>
          <p:spPr>
            <a:xfrm>
              <a:off x="2387729" y="5241019"/>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123"/>
            <p:cNvSpPr/>
            <p:nvPr/>
          </p:nvSpPr>
          <p:spPr>
            <a:xfrm>
              <a:off x="1721136" y="5383874"/>
              <a:ext cx="415741"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123"/>
            <p:cNvSpPr/>
            <p:nvPr/>
          </p:nvSpPr>
          <p:spPr>
            <a:xfrm>
              <a:off x="3097372" y="6327434"/>
              <a:ext cx="642038" cy="528026"/>
            </a:xfrm>
            <a:custGeom>
              <a:avLst/>
              <a:gdLst/>
              <a:ahLst/>
              <a:cxnLst/>
              <a:rect l="l" t="t" r="r" b="b"/>
              <a:pathLst>
                <a:path w="708025" h="58229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123"/>
            <p:cNvSpPr/>
            <p:nvPr/>
          </p:nvSpPr>
          <p:spPr>
            <a:xfrm>
              <a:off x="1504163" y="4540703"/>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123"/>
            <p:cNvSpPr/>
            <p:nvPr/>
          </p:nvSpPr>
          <p:spPr>
            <a:xfrm>
              <a:off x="9598" y="4391414"/>
              <a:ext cx="1292713" cy="2464504"/>
            </a:xfrm>
            <a:custGeom>
              <a:avLst/>
              <a:gdLst/>
              <a:ahLst/>
              <a:cxnLst/>
              <a:rect l="l" t="t" r="r" b="b"/>
              <a:pathLst>
                <a:path w="1425575" h="2717800" extrusionOk="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extrusionOk="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8" name="Google Shape;148;p123"/>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123"/>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 Neon">
  <p:cSld name="Section Header - Neon">
    <p:spTree>
      <p:nvGrpSpPr>
        <p:cNvPr id="1" name="Shape 150"/>
        <p:cNvGrpSpPr/>
        <p:nvPr/>
      </p:nvGrpSpPr>
      <p:grpSpPr>
        <a:xfrm>
          <a:off x="0" y="0"/>
          <a:ext cx="0" cy="0"/>
          <a:chOff x="0" y="0"/>
          <a:chExt cx="0" cy="0"/>
        </a:xfrm>
      </p:grpSpPr>
      <p:sp>
        <p:nvSpPr>
          <p:cNvPr id="151" name="Google Shape;151;p124"/>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52" name="Google Shape;152;p124"/>
          <p:cNvSpPr/>
          <p:nvPr/>
        </p:nvSpPr>
        <p:spPr>
          <a:xfrm>
            <a:off x="8454618" y="-21266"/>
            <a:ext cx="4391193" cy="4363554"/>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3" name="Google Shape;153;p124"/>
          <p:cNvGrpSpPr/>
          <p:nvPr/>
        </p:nvGrpSpPr>
        <p:grpSpPr>
          <a:xfrm>
            <a:off x="391375" y="5191214"/>
            <a:ext cx="2957963" cy="1664692"/>
            <a:chOff x="391375" y="5191214"/>
            <a:chExt cx="2957963" cy="1664692"/>
          </a:xfrm>
        </p:grpSpPr>
        <p:sp>
          <p:nvSpPr>
            <p:cNvPr id="154" name="Google Shape;154;p124"/>
            <p:cNvSpPr/>
            <p:nvPr/>
          </p:nvSpPr>
          <p:spPr>
            <a:xfrm>
              <a:off x="1985572" y="6805678"/>
              <a:ext cx="238965" cy="50095"/>
            </a:xfrm>
            <a:custGeom>
              <a:avLst/>
              <a:gdLst/>
              <a:ahLst/>
              <a:cxnLst/>
              <a:rect l="l" t="t" r="r" b="b"/>
              <a:pathLst>
                <a:path w="263525" h="55245" extrusionOk="0">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124"/>
            <p:cNvSpPr/>
            <p:nvPr/>
          </p:nvSpPr>
          <p:spPr>
            <a:xfrm>
              <a:off x="3002119" y="6641559"/>
              <a:ext cx="347219" cy="214205"/>
            </a:xfrm>
            <a:custGeom>
              <a:avLst/>
              <a:gdLst/>
              <a:ahLst/>
              <a:cxnLst/>
              <a:rect l="l" t="t" r="r" b="b"/>
              <a:pathLst>
                <a:path w="382904" h="236220" extrusionOk="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124"/>
            <p:cNvSpPr/>
            <p:nvPr/>
          </p:nvSpPr>
          <p:spPr>
            <a:xfrm>
              <a:off x="2877401" y="6040817"/>
              <a:ext cx="347219" cy="352401"/>
            </a:xfrm>
            <a:custGeom>
              <a:avLst/>
              <a:gdLst/>
              <a:ahLst/>
              <a:cxnLst/>
              <a:rect l="l" t="t" r="r" b="b"/>
              <a:pathLst>
                <a:path w="382904"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124"/>
            <p:cNvSpPr/>
            <p:nvPr/>
          </p:nvSpPr>
          <p:spPr>
            <a:xfrm>
              <a:off x="2210807" y="6183673"/>
              <a:ext cx="415741" cy="422651"/>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124"/>
            <p:cNvSpPr/>
            <p:nvPr/>
          </p:nvSpPr>
          <p:spPr>
            <a:xfrm>
              <a:off x="1993834" y="5340502"/>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124"/>
            <p:cNvSpPr/>
            <p:nvPr/>
          </p:nvSpPr>
          <p:spPr>
            <a:xfrm>
              <a:off x="391375" y="5191214"/>
              <a:ext cx="1400967" cy="1664692"/>
            </a:xfrm>
            <a:custGeom>
              <a:avLst/>
              <a:gdLst/>
              <a:ahLst/>
              <a:cxnLst/>
              <a:rect l="l" t="t" r="r" b="b"/>
              <a:pathLst>
                <a:path w="1544955" h="1835784" extrusionOk="0">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0" name="Google Shape;160;p124"/>
          <p:cNvSpPr txBox="1">
            <a:spLocks noGrp="1"/>
          </p:cNvSpPr>
          <p:nvPr>
            <p:ph type="ftr" idx="11"/>
          </p:nvPr>
        </p:nvSpPr>
        <p:spPr>
          <a:xfrm>
            <a:off x="731520" y="6114954"/>
            <a:ext cx="8924387"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161" name="Google Shape;161;p124"/>
          <p:cNvGrpSpPr/>
          <p:nvPr/>
        </p:nvGrpSpPr>
        <p:grpSpPr>
          <a:xfrm>
            <a:off x="10681097" y="5820975"/>
            <a:ext cx="651093" cy="708475"/>
            <a:chOff x="5598848" y="1620229"/>
            <a:chExt cx="2189904" cy="2382902"/>
          </a:xfrm>
        </p:grpSpPr>
        <p:pic>
          <p:nvPicPr>
            <p:cNvPr id="162" name="Google Shape;162;p12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63" name="Google Shape;163;p124"/>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164" name="Google Shape;164;p12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65" name="Google Shape;165;p124"/>
          <p:cNvSpPr/>
          <p:nvPr/>
        </p:nvSpPr>
        <p:spPr>
          <a:xfrm rot="10800000">
            <a:off x="-308147" y="5862122"/>
            <a:ext cx="562114" cy="584428"/>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p124"/>
          <p:cNvSpPr/>
          <p:nvPr/>
        </p:nvSpPr>
        <p:spPr>
          <a:xfrm rot="10800000">
            <a:off x="-650" y="6776735"/>
            <a:ext cx="360745" cy="37506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 name="Google Shape;167;p124"/>
          <p:cNvSpPr/>
          <p:nvPr/>
        </p:nvSpPr>
        <p:spPr>
          <a:xfrm rot="10800000">
            <a:off x="8761227" y="264563"/>
            <a:ext cx="262322" cy="27273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124"/>
          <p:cNvSpPr/>
          <p:nvPr/>
        </p:nvSpPr>
        <p:spPr>
          <a:xfrm rot="10800000">
            <a:off x="8268251" y="-287815"/>
            <a:ext cx="492976" cy="51254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 name="Google Shape;169;p124"/>
          <p:cNvSpPr txBox="1">
            <a:spLocks noGrp="1"/>
          </p:cNvSpPr>
          <p:nvPr>
            <p:ph type="title"/>
          </p:nvPr>
        </p:nvSpPr>
        <p:spPr>
          <a:xfrm>
            <a:off x="737870" y="593213"/>
            <a:ext cx="8910320"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124"/>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800"/>
              <a:buFont typeface="Quicksand"/>
              <a:buNone/>
              <a:defRPr sz="2800">
                <a:solidFill>
                  <a:schemeClr val="accent3"/>
                </a:solidFill>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solidFill>
                  <a:schemeClr val="accent3"/>
                </a:solidFill>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solidFill>
                  <a:schemeClr val="accent3"/>
                </a:solidFill>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solidFill>
                  <a:schemeClr val="accent3"/>
                </a:solidFill>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solidFill>
                  <a:schemeClr val="accent3"/>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ata Content - 2 Columns">
  <p:cSld name="Data Content - 2 Columns">
    <p:spTree>
      <p:nvGrpSpPr>
        <p:cNvPr id="1" name="Shape 171"/>
        <p:cNvGrpSpPr/>
        <p:nvPr/>
      </p:nvGrpSpPr>
      <p:grpSpPr>
        <a:xfrm>
          <a:off x="0" y="0"/>
          <a:ext cx="0" cy="0"/>
          <a:chOff x="0" y="0"/>
          <a:chExt cx="0" cy="0"/>
        </a:xfrm>
      </p:grpSpPr>
      <p:sp>
        <p:nvSpPr>
          <p:cNvPr id="172" name="Google Shape;172;p125"/>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25"/>
          <p:cNvSpPr txBox="1">
            <a:spLocks noGrp="1"/>
          </p:cNvSpPr>
          <p:nvPr>
            <p:ph type="body" idx="1"/>
          </p:nvPr>
        </p:nvSpPr>
        <p:spPr>
          <a:xfrm>
            <a:off x="751840" y="1825625"/>
            <a:ext cx="5267959" cy="36192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125"/>
          <p:cNvSpPr>
            <a:spLocks noGrp="1"/>
          </p:cNvSpPr>
          <p:nvPr>
            <p:ph type="chart" idx="2"/>
          </p:nvPr>
        </p:nvSpPr>
        <p:spPr>
          <a:xfrm>
            <a:off x="6172201" y="1825625"/>
            <a:ext cx="5282789" cy="361921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5" name="Google Shape;175;p125"/>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te Content">
  <p:cSld name="Date Content">
    <p:spTree>
      <p:nvGrpSpPr>
        <p:cNvPr id="1" name="Shape 176"/>
        <p:cNvGrpSpPr/>
        <p:nvPr/>
      </p:nvGrpSpPr>
      <p:grpSpPr>
        <a:xfrm>
          <a:off x="0" y="0"/>
          <a:ext cx="0" cy="0"/>
          <a:chOff x="0" y="0"/>
          <a:chExt cx="0" cy="0"/>
        </a:xfrm>
      </p:grpSpPr>
      <p:sp>
        <p:nvSpPr>
          <p:cNvPr id="177" name="Google Shape;177;p126"/>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8" name="Google Shape;178;p126"/>
          <p:cNvSpPr>
            <a:spLocks noGrp="1"/>
          </p:cNvSpPr>
          <p:nvPr>
            <p:ph type="chart" idx="2"/>
          </p:nvPr>
        </p:nvSpPr>
        <p:spPr>
          <a:xfrm>
            <a:off x="751839" y="1825625"/>
            <a:ext cx="10703151" cy="385820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126"/>
          <p:cNvSpPr txBox="1">
            <a:spLocks noGrp="1"/>
          </p:cNvSpPr>
          <p:nvPr>
            <p:ph type="ftr" idx="11"/>
          </p:nvPr>
        </p:nvSpPr>
        <p:spPr>
          <a:xfrm>
            <a:off x="751838" y="6114954"/>
            <a:ext cx="890406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ation Slide - Blue">
  <p:cSld name="Quotation Slide - Blue">
    <p:spTree>
      <p:nvGrpSpPr>
        <p:cNvPr id="1" name="Shape 180"/>
        <p:cNvGrpSpPr/>
        <p:nvPr/>
      </p:nvGrpSpPr>
      <p:grpSpPr>
        <a:xfrm>
          <a:off x="0" y="0"/>
          <a:ext cx="0" cy="0"/>
          <a:chOff x="0" y="0"/>
          <a:chExt cx="0" cy="0"/>
        </a:xfrm>
      </p:grpSpPr>
      <p:sp>
        <p:nvSpPr>
          <p:cNvPr id="181" name="Google Shape;181;p127"/>
          <p:cNvSpPr txBox="1">
            <a:spLocks noGrp="1"/>
          </p:cNvSpPr>
          <p:nvPr>
            <p:ph type="title"/>
          </p:nvPr>
        </p:nvSpPr>
        <p:spPr>
          <a:xfrm>
            <a:off x="714520" y="365125"/>
            <a:ext cx="6475989"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Quicksand"/>
              <a:buNone/>
              <a:defRPr sz="44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27"/>
          <p:cNvSpPr txBox="1">
            <a:spLocks noGrp="1"/>
          </p:cNvSpPr>
          <p:nvPr>
            <p:ph type="body" idx="1"/>
          </p:nvPr>
        </p:nvSpPr>
        <p:spPr>
          <a:xfrm>
            <a:off x="714520" y="4862945"/>
            <a:ext cx="6475989" cy="4913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3" name="Google Shape;183;p127"/>
          <p:cNvSpPr txBox="1">
            <a:spLocks noGrp="1"/>
          </p:cNvSpPr>
          <p:nvPr>
            <p:ph type="ftr" idx="11"/>
          </p:nvPr>
        </p:nvSpPr>
        <p:spPr>
          <a:xfrm>
            <a:off x="746347" y="6127750"/>
            <a:ext cx="892732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127"/>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ation Slide - Green">
  <p:cSld name="Quotation Slide - Green">
    <p:spTree>
      <p:nvGrpSpPr>
        <p:cNvPr id="1" name="Shape 185"/>
        <p:cNvGrpSpPr/>
        <p:nvPr/>
      </p:nvGrpSpPr>
      <p:grpSpPr>
        <a:xfrm>
          <a:off x="0" y="0"/>
          <a:ext cx="0" cy="0"/>
          <a:chOff x="0" y="0"/>
          <a:chExt cx="0" cy="0"/>
        </a:xfrm>
      </p:grpSpPr>
      <p:sp>
        <p:nvSpPr>
          <p:cNvPr id="186" name="Google Shape;186;p128"/>
          <p:cNvSpPr txBox="1">
            <a:spLocks noGrp="1"/>
          </p:cNvSpPr>
          <p:nvPr>
            <p:ph type="title"/>
          </p:nvPr>
        </p:nvSpPr>
        <p:spPr>
          <a:xfrm>
            <a:off x="4301835" y="365125"/>
            <a:ext cx="7232073" cy="4355493"/>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128"/>
          <p:cNvSpPr txBox="1">
            <a:spLocks noGrp="1"/>
          </p:cNvSpPr>
          <p:nvPr>
            <p:ph type="body" idx="1"/>
          </p:nvPr>
        </p:nvSpPr>
        <p:spPr>
          <a:xfrm>
            <a:off x="4301836" y="4862945"/>
            <a:ext cx="7232072" cy="440575"/>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accent1"/>
              </a:buClr>
              <a:buSzPts val="2000"/>
              <a:buFont typeface="Quicksand Medium"/>
              <a:buNone/>
              <a:defRPr sz="20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8" name="Google Shape;188;p128"/>
          <p:cNvSpPr txBox="1">
            <a:spLocks noGrp="1"/>
          </p:cNvSpPr>
          <p:nvPr>
            <p:ph type="ftr" idx="11"/>
          </p:nvPr>
        </p:nvSpPr>
        <p:spPr>
          <a:xfrm>
            <a:off x="751840" y="6127750"/>
            <a:ext cx="8890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128"/>
          <p:cNvSpPr/>
          <p:nvPr/>
        </p:nvSpPr>
        <p:spPr>
          <a:xfrm>
            <a:off x="108938" y="-20309"/>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ation Slide - Purple">
  <p:cSld name="Quotation Slide - Purple">
    <p:spTree>
      <p:nvGrpSpPr>
        <p:cNvPr id="1" name="Shape 190"/>
        <p:cNvGrpSpPr/>
        <p:nvPr/>
      </p:nvGrpSpPr>
      <p:grpSpPr>
        <a:xfrm>
          <a:off x="0" y="0"/>
          <a:ext cx="0" cy="0"/>
          <a:chOff x="0" y="0"/>
          <a:chExt cx="0" cy="0"/>
        </a:xfrm>
      </p:grpSpPr>
      <p:sp>
        <p:nvSpPr>
          <p:cNvPr id="191" name="Google Shape;191;p129"/>
          <p:cNvSpPr txBox="1">
            <a:spLocks noGrp="1"/>
          </p:cNvSpPr>
          <p:nvPr>
            <p:ph type="title"/>
          </p:nvPr>
        </p:nvSpPr>
        <p:spPr>
          <a:xfrm>
            <a:off x="711200" y="365125"/>
            <a:ext cx="6479308"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129"/>
          <p:cNvSpPr txBox="1">
            <a:spLocks noGrp="1"/>
          </p:cNvSpPr>
          <p:nvPr>
            <p:ph type="body" idx="1"/>
          </p:nvPr>
        </p:nvSpPr>
        <p:spPr>
          <a:xfrm>
            <a:off x="711200" y="4862945"/>
            <a:ext cx="6479307" cy="501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3" name="Google Shape;193;p129"/>
          <p:cNvSpPr txBox="1">
            <a:spLocks noGrp="1"/>
          </p:cNvSpPr>
          <p:nvPr>
            <p:ph type="ftr" idx="11"/>
          </p:nvPr>
        </p:nvSpPr>
        <p:spPr>
          <a:xfrm>
            <a:off x="741680" y="6127750"/>
            <a:ext cx="893063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129"/>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Divider - Green">
  <p:cSld name="Section Divider - Green">
    <p:spTree>
      <p:nvGrpSpPr>
        <p:cNvPr id="1" name="Shape 195"/>
        <p:cNvGrpSpPr/>
        <p:nvPr/>
      </p:nvGrpSpPr>
      <p:grpSpPr>
        <a:xfrm>
          <a:off x="0" y="0"/>
          <a:ext cx="0" cy="0"/>
          <a:chOff x="0" y="0"/>
          <a:chExt cx="0" cy="0"/>
        </a:xfrm>
      </p:grpSpPr>
      <p:sp>
        <p:nvSpPr>
          <p:cNvPr id="196" name="Google Shape;196;p130"/>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97" name="Google Shape;197;p130"/>
          <p:cNvSpPr txBox="1">
            <a:spLocks noGrp="1"/>
          </p:cNvSpPr>
          <p:nvPr>
            <p:ph type="body" idx="1"/>
          </p:nvPr>
        </p:nvSpPr>
        <p:spPr>
          <a:xfrm>
            <a:off x="735724" y="809298"/>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98" name="Google Shape;198;p130"/>
          <p:cNvGrpSpPr/>
          <p:nvPr/>
        </p:nvGrpSpPr>
        <p:grpSpPr>
          <a:xfrm>
            <a:off x="9597" y="4222076"/>
            <a:ext cx="5495304" cy="2633814"/>
            <a:chOff x="9597" y="4222076"/>
            <a:chExt cx="5495304" cy="2633814"/>
          </a:xfrm>
        </p:grpSpPr>
        <p:sp>
          <p:nvSpPr>
            <p:cNvPr id="199" name="Google Shape;199;p130"/>
            <p:cNvSpPr/>
            <p:nvPr/>
          </p:nvSpPr>
          <p:spPr>
            <a:xfrm>
              <a:off x="440952" y="4364568"/>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130"/>
            <p:cNvSpPr/>
            <p:nvPr/>
          </p:nvSpPr>
          <p:spPr>
            <a:xfrm>
              <a:off x="1338685" y="5086553"/>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p130"/>
            <p:cNvSpPr/>
            <p:nvPr/>
          </p:nvSpPr>
          <p:spPr>
            <a:xfrm>
              <a:off x="2992604" y="4222076"/>
              <a:ext cx="2512297" cy="2223236"/>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130"/>
            <p:cNvSpPr/>
            <p:nvPr/>
          </p:nvSpPr>
          <p:spPr>
            <a:xfrm>
              <a:off x="9597" y="4925061"/>
              <a:ext cx="1272559" cy="1930720"/>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p130"/>
            <p:cNvSpPr/>
            <p:nvPr/>
          </p:nvSpPr>
          <p:spPr>
            <a:xfrm>
              <a:off x="1438442" y="5634837"/>
              <a:ext cx="1580045" cy="1220736"/>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130"/>
            <p:cNvSpPr/>
            <p:nvPr/>
          </p:nvSpPr>
          <p:spPr>
            <a:xfrm>
              <a:off x="4273152" y="6359534"/>
              <a:ext cx="726683" cy="496356"/>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130"/>
            <p:cNvSpPr/>
            <p:nvPr/>
          </p:nvSpPr>
          <p:spPr>
            <a:xfrm>
              <a:off x="1979925" y="4720897"/>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6" name="Google Shape;206;p130"/>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30"/>
          <p:cNvSpPr>
            <a:spLocks noGrp="1"/>
          </p:cNvSpPr>
          <p:nvPr>
            <p:ph type="pic" idx="2"/>
          </p:nvPr>
        </p:nvSpPr>
        <p:spPr>
          <a:xfrm>
            <a:off x="6254500" y="624086"/>
            <a:ext cx="7293907" cy="7195979"/>
          </a:xfrm>
          <a:prstGeom prst="ellipse">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Divider - Blue">
  <p:cSld name="Section Divider - Blue">
    <p:spTree>
      <p:nvGrpSpPr>
        <p:cNvPr id="1" name="Shape 208"/>
        <p:cNvGrpSpPr/>
        <p:nvPr/>
      </p:nvGrpSpPr>
      <p:grpSpPr>
        <a:xfrm>
          <a:off x="0" y="0"/>
          <a:ext cx="0" cy="0"/>
          <a:chOff x="0" y="0"/>
          <a:chExt cx="0" cy="0"/>
        </a:xfrm>
      </p:grpSpPr>
      <p:sp>
        <p:nvSpPr>
          <p:cNvPr id="209" name="Google Shape;209;p131"/>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10" name="Google Shape;210;p131"/>
          <p:cNvSpPr txBox="1">
            <a:spLocks noGrp="1"/>
          </p:cNvSpPr>
          <p:nvPr>
            <p:ph type="body" idx="1"/>
          </p:nvPr>
        </p:nvSpPr>
        <p:spPr>
          <a:xfrm>
            <a:off x="6642514" y="651643"/>
            <a:ext cx="4351283" cy="304470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11" name="Google Shape;211;p131"/>
          <p:cNvSpPr/>
          <p:nvPr/>
        </p:nvSpPr>
        <p:spPr>
          <a:xfrm>
            <a:off x="11017319" y="4297582"/>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131"/>
          <p:cNvSpPr/>
          <p:nvPr/>
        </p:nvSpPr>
        <p:spPr>
          <a:xfrm>
            <a:off x="10858176" y="4794163"/>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3" name="Google Shape;213;p131"/>
          <p:cNvSpPr/>
          <p:nvPr/>
        </p:nvSpPr>
        <p:spPr>
          <a:xfrm>
            <a:off x="10211952" y="5003948"/>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131"/>
          <p:cNvSpPr/>
          <p:nvPr/>
        </p:nvSpPr>
        <p:spPr>
          <a:xfrm>
            <a:off x="9239151" y="4572895"/>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131"/>
          <p:cNvSpPr/>
          <p:nvPr/>
        </p:nvSpPr>
        <p:spPr>
          <a:xfrm>
            <a:off x="7173395" y="6277376"/>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131"/>
          <p:cNvSpPr/>
          <p:nvPr/>
        </p:nvSpPr>
        <p:spPr>
          <a:xfrm>
            <a:off x="6464955" y="5911803"/>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131"/>
          <p:cNvSpPr/>
          <p:nvPr/>
        </p:nvSpPr>
        <p:spPr>
          <a:xfrm>
            <a:off x="6826903" y="3913649"/>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131"/>
          <p:cNvSpPr/>
          <p:nvPr/>
        </p:nvSpPr>
        <p:spPr>
          <a:xfrm>
            <a:off x="8852061" y="5677297"/>
            <a:ext cx="1497988" cy="149798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19" name="Google Shape;219;p131"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220" name="Google Shape;220;p131"/>
          <p:cNvSpPr>
            <a:spLocks noGrp="1"/>
          </p:cNvSpPr>
          <p:nvPr>
            <p:ph type="pic" idx="2"/>
          </p:nvPr>
        </p:nvSpPr>
        <p:spPr>
          <a:xfrm>
            <a:off x="-1086041" y="431046"/>
            <a:ext cx="7293907" cy="7195979"/>
          </a:xfrm>
          <a:prstGeom prst="ellipse">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Divider - Purple">
  <p:cSld name="Section Divider - Purple">
    <p:spTree>
      <p:nvGrpSpPr>
        <p:cNvPr id="1" name="Shape 221"/>
        <p:cNvGrpSpPr/>
        <p:nvPr/>
      </p:nvGrpSpPr>
      <p:grpSpPr>
        <a:xfrm>
          <a:off x="0" y="0"/>
          <a:ext cx="0" cy="0"/>
          <a:chOff x="0" y="0"/>
          <a:chExt cx="0" cy="0"/>
        </a:xfrm>
      </p:grpSpPr>
      <p:sp>
        <p:nvSpPr>
          <p:cNvPr id="222" name="Google Shape;222;p132"/>
          <p:cNvSpPr/>
          <p:nvPr/>
        </p:nvSpPr>
        <p:spPr>
          <a:xfrm>
            <a:off x="-121920" y="-4957"/>
            <a:ext cx="1231976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23" name="Google Shape;223;p132"/>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132"/>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132"/>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226" name="Google Shape;226;p132"/>
          <p:cNvGrpSpPr/>
          <p:nvPr/>
        </p:nvGrpSpPr>
        <p:grpSpPr>
          <a:xfrm>
            <a:off x="-121920" y="-389572"/>
            <a:ext cx="5429576" cy="1714213"/>
            <a:chOff x="9598" y="0"/>
            <a:chExt cx="5429576" cy="1714213"/>
          </a:xfrm>
        </p:grpSpPr>
        <p:sp>
          <p:nvSpPr>
            <p:cNvPr id="227" name="Google Shape;227;p132"/>
            <p:cNvSpPr/>
            <p:nvPr/>
          </p:nvSpPr>
          <p:spPr>
            <a:xfrm>
              <a:off x="807663" y="1115370"/>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132"/>
            <p:cNvSpPr/>
            <p:nvPr/>
          </p:nvSpPr>
          <p:spPr>
            <a:xfrm>
              <a:off x="1705395" y="393384"/>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132"/>
            <p:cNvSpPr/>
            <p:nvPr/>
          </p:nvSpPr>
          <p:spPr>
            <a:xfrm>
              <a:off x="3359317" y="1"/>
              <a:ext cx="2079857" cy="1714212"/>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132"/>
            <p:cNvSpPr/>
            <p:nvPr/>
          </p:nvSpPr>
          <p:spPr>
            <a:xfrm>
              <a:off x="9598" y="0"/>
              <a:ext cx="1638204" cy="1011138"/>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132"/>
            <p:cNvSpPr/>
            <p:nvPr/>
          </p:nvSpPr>
          <p:spPr>
            <a:xfrm>
              <a:off x="1974763" y="1"/>
              <a:ext cx="1240889" cy="301153"/>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132"/>
            <p:cNvSpPr/>
            <p:nvPr/>
          </p:nvSpPr>
          <p:spPr>
            <a:xfrm>
              <a:off x="2346635" y="488381"/>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33" name="Google Shape;233;p132"/>
          <p:cNvSpPr txBox="1">
            <a:spLocks noGrp="1"/>
          </p:cNvSpPr>
          <p:nvPr>
            <p:ph type="body" idx="1"/>
          </p:nvPr>
        </p:nvSpPr>
        <p:spPr>
          <a:xfrm>
            <a:off x="735724" y="1521898"/>
            <a:ext cx="4351283" cy="36923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34" name="Google Shape;234;p132"/>
          <p:cNvSpPr>
            <a:spLocks noGrp="1"/>
          </p:cNvSpPr>
          <p:nvPr>
            <p:ph type="pic" idx="2"/>
          </p:nvPr>
        </p:nvSpPr>
        <p:spPr>
          <a:xfrm>
            <a:off x="6169931" y="-897413"/>
            <a:ext cx="7293907" cy="7195979"/>
          </a:xfrm>
          <a:prstGeom prst="ellipse">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Divider - Black">
  <p:cSld name="Section Divider - Black">
    <p:spTree>
      <p:nvGrpSpPr>
        <p:cNvPr id="1" name="Shape 235"/>
        <p:cNvGrpSpPr/>
        <p:nvPr/>
      </p:nvGrpSpPr>
      <p:grpSpPr>
        <a:xfrm>
          <a:off x="0" y="0"/>
          <a:ext cx="0" cy="0"/>
          <a:chOff x="0" y="0"/>
          <a:chExt cx="0" cy="0"/>
        </a:xfrm>
      </p:grpSpPr>
      <p:sp>
        <p:nvSpPr>
          <p:cNvPr id="236" name="Google Shape;236;p133"/>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37" name="Google Shape;237;p133"/>
          <p:cNvSpPr txBox="1">
            <a:spLocks noGrp="1"/>
          </p:cNvSpPr>
          <p:nvPr>
            <p:ph type="body" idx="1"/>
          </p:nvPr>
        </p:nvSpPr>
        <p:spPr>
          <a:xfrm>
            <a:off x="735724" y="809298"/>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238" name="Google Shape;238;p133"/>
          <p:cNvGrpSpPr/>
          <p:nvPr/>
        </p:nvGrpSpPr>
        <p:grpSpPr>
          <a:xfrm>
            <a:off x="9597" y="4222076"/>
            <a:ext cx="5495304" cy="2633814"/>
            <a:chOff x="9597" y="4222076"/>
            <a:chExt cx="5495304" cy="2633814"/>
          </a:xfrm>
        </p:grpSpPr>
        <p:sp>
          <p:nvSpPr>
            <p:cNvPr id="239" name="Google Shape;239;p133"/>
            <p:cNvSpPr/>
            <p:nvPr/>
          </p:nvSpPr>
          <p:spPr>
            <a:xfrm>
              <a:off x="440952" y="4364568"/>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133"/>
            <p:cNvSpPr/>
            <p:nvPr/>
          </p:nvSpPr>
          <p:spPr>
            <a:xfrm>
              <a:off x="1338685" y="5086553"/>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33"/>
            <p:cNvSpPr/>
            <p:nvPr/>
          </p:nvSpPr>
          <p:spPr>
            <a:xfrm>
              <a:off x="2992604" y="4222076"/>
              <a:ext cx="2512297" cy="2223236"/>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133"/>
            <p:cNvSpPr/>
            <p:nvPr/>
          </p:nvSpPr>
          <p:spPr>
            <a:xfrm>
              <a:off x="9597" y="4925061"/>
              <a:ext cx="1272559" cy="1930720"/>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133"/>
            <p:cNvSpPr/>
            <p:nvPr/>
          </p:nvSpPr>
          <p:spPr>
            <a:xfrm>
              <a:off x="1438442" y="5634837"/>
              <a:ext cx="1580045" cy="1220736"/>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133"/>
            <p:cNvSpPr/>
            <p:nvPr/>
          </p:nvSpPr>
          <p:spPr>
            <a:xfrm>
              <a:off x="4273152" y="6359534"/>
              <a:ext cx="726683" cy="496356"/>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133"/>
            <p:cNvSpPr/>
            <p:nvPr/>
          </p:nvSpPr>
          <p:spPr>
            <a:xfrm>
              <a:off x="1979925" y="4720897"/>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46" name="Google Shape;246;p133"/>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p133"/>
          <p:cNvSpPr>
            <a:spLocks noGrp="1"/>
          </p:cNvSpPr>
          <p:nvPr>
            <p:ph type="pic" idx="2"/>
          </p:nvPr>
        </p:nvSpPr>
        <p:spPr>
          <a:xfrm>
            <a:off x="5937730" y="-624301"/>
            <a:ext cx="8682510" cy="8565938"/>
          </a:xfrm>
          <a:prstGeom prst="ellipse">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Divider - Neon">
  <p:cSld name="Section Divider - Neon">
    <p:spTree>
      <p:nvGrpSpPr>
        <p:cNvPr id="1" name="Shape 248"/>
        <p:cNvGrpSpPr/>
        <p:nvPr/>
      </p:nvGrpSpPr>
      <p:grpSpPr>
        <a:xfrm>
          <a:off x="0" y="0"/>
          <a:ext cx="0" cy="0"/>
          <a:chOff x="0" y="0"/>
          <a:chExt cx="0" cy="0"/>
        </a:xfrm>
      </p:grpSpPr>
      <p:sp>
        <p:nvSpPr>
          <p:cNvPr id="249" name="Google Shape;249;p134"/>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50" name="Google Shape;250;p134"/>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134"/>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2" name="Google Shape;252;p134"/>
          <p:cNvGrpSpPr/>
          <p:nvPr/>
        </p:nvGrpSpPr>
        <p:grpSpPr>
          <a:xfrm>
            <a:off x="10681097" y="5820975"/>
            <a:ext cx="651093" cy="708475"/>
            <a:chOff x="5598848" y="1620229"/>
            <a:chExt cx="2189904" cy="2382902"/>
          </a:xfrm>
        </p:grpSpPr>
        <p:pic>
          <p:nvPicPr>
            <p:cNvPr id="253" name="Google Shape;253;p13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254" name="Google Shape;254;p134"/>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255" name="Google Shape;255;p13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256" name="Google Shape;256;p134"/>
          <p:cNvGrpSpPr/>
          <p:nvPr/>
        </p:nvGrpSpPr>
        <p:grpSpPr>
          <a:xfrm>
            <a:off x="6109850" y="-1"/>
            <a:ext cx="6097260" cy="1857721"/>
            <a:chOff x="6613002" y="0"/>
            <a:chExt cx="5573326" cy="1698088"/>
          </a:xfrm>
        </p:grpSpPr>
        <p:sp>
          <p:nvSpPr>
            <p:cNvPr id="257" name="Google Shape;257;p134"/>
            <p:cNvSpPr/>
            <p:nvPr/>
          </p:nvSpPr>
          <p:spPr>
            <a:xfrm>
              <a:off x="7850787" y="1099048"/>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134"/>
            <p:cNvSpPr/>
            <p:nvPr/>
          </p:nvSpPr>
          <p:spPr>
            <a:xfrm>
              <a:off x="8748519" y="377061"/>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134"/>
            <p:cNvSpPr/>
            <p:nvPr/>
          </p:nvSpPr>
          <p:spPr>
            <a:xfrm>
              <a:off x="10402442" y="0"/>
              <a:ext cx="1783886" cy="1698088"/>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134"/>
            <p:cNvSpPr/>
            <p:nvPr/>
          </p:nvSpPr>
          <p:spPr>
            <a:xfrm>
              <a:off x="6613002" y="0"/>
              <a:ext cx="2077554" cy="995015"/>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134"/>
            <p:cNvSpPr/>
            <p:nvPr/>
          </p:nvSpPr>
          <p:spPr>
            <a:xfrm>
              <a:off x="9031060" y="1"/>
              <a:ext cx="1214402" cy="28503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134"/>
            <p:cNvSpPr/>
            <p:nvPr/>
          </p:nvSpPr>
          <p:spPr>
            <a:xfrm>
              <a:off x="9389760" y="472058"/>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63" name="Google Shape;263;p134"/>
          <p:cNvSpPr txBox="1">
            <a:spLocks noGrp="1"/>
          </p:cNvSpPr>
          <p:nvPr>
            <p:ph type="body" idx="1"/>
          </p:nvPr>
        </p:nvSpPr>
        <p:spPr>
          <a:xfrm>
            <a:off x="6474373" y="2074718"/>
            <a:ext cx="4857818" cy="34664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Font typeface="Quicksand"/>
              <a:buNone/>
              <a:defRPr sz="32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4" name="Google Shape;264;p134"/>
          <p:cNvSpPr>
            <a:spLocks noGrp="1"/>
          </p:cNvSpPr>
          <p:nvPr>
            <p:ph type="pic" idx="2"/>
          </p:nvPr>
        </p:nvSpPr>
        <p:spPr>
          <a:xfrm>
            <a:off x="-1635760" y="-683147"/>
            <a:ext cx="7573873" cy="7212597"/>
          </a:xfrm>
          <a:prstGeom prst="ellipse">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Divider - White Green">
  <p:cSld name="Section Divider - White Green">
    <p:spTree>
      <p:nvGrpSpPr>
        <p:cNvPr id="1" name="Shape 265"/>
        <p:cNvGrpSpPr/>
        <p:nvPr/>
      </p:nvGrpSpPr>
      <p:grpSpPr>
        <a:xfrm>
          <a:off x="0" y="0"/>
          <a:ext cx="0" cy="0"/>
          <a:chOff x="0" y="0"/>
          <a:chExt cx="0" cy="0"/>
        </a:xfrm>
      </p:grpSpPr>
      <p:sp>
        <p:nvSpPr>
          <p:cNvPr id="266" name="Google Shape;266;p135"/>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67" name="Google Shape;267;p135"/>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268" name="Google Shape;268;p135"/>
          <p:cNvGrpSpPr/>
          <p:nvPr/>
        </p:nvGrpSpPr>
        <p:grpSpPr>
          <a:xfrm>
            <a:off x="9598" y="0"/>
            <a:ext cx="5429576" cy="1714213"/>
            <a:chOff x="9598" y="0"/>
            <a:chExt cx="5429576" cy="1714213"/>
          </a:xfrm>
        </p:grpSpPr>
        <p:sp>
          <p:nvSpPr>
            <p:cNvPr id="269" name="Google Shape;269;p135"/>
            <p:cNvSpPr/>
            <p:nvPr/>
          </p:nvSpPr>
          <p:spPr>
            <a:xfrm>
              <a:off x="807663" y="1115370"/>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135"/>
            <p:cNvSpPr/>
            <p:nvPr/>
          </p:nvSpPr>
          <p:spPr>
            <a:xfrm>
              <a:off x="1705395" y="393384"/>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135"/>
            <p:cNvSpPr/>
            <p:nvPr/>
          </p:nvSpPr>
          <p:spPr>
            <a:xfrm>
              <a:off x="3359317" y="1"/>
              <a:ext cx="2079857" cy="1714212"/>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135"/>
            <p:cNvSpPr/>
            <p:nvPr/>
          </p:nvSpPr>
          <p:spPr>
            <a:xfrm>
              <a:off x="9598" y="0"/>
              <a:ext cx="1638204" cy="1011138"/>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p135"/>
            <p:cNvSpPr/>
            <p:nvPr/>
          </p:nvSpPr>
          <p:spPr>
            <a:xfrm>
              <a:off x="1974763" y="1"/>
              <a:ext cx="1240889" cy="301153"/>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4" name="Google Shape;274;p135"/>
            <p:cNvSpPr/>
            <p:nvPr/>
          </p:nvSpPr>
          <p:spPr>
            <a:xfrm>
              <a:off x="2346635" y="488381"/>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5" name="Google Shape;275;p135"/>
          <p:cNvSpPr txBox="1">
            <a:spLocks noGrp="1"/>
          </p:cNvSpPr>
          <p:nvPr>
            <p:ph type="body" idx="1"/>
          </p:nvPr>
        </p:nvSpPr>
        <p:spPr>
          <a:xfrm>
            <a:off x="735724" y="1849816"/>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76" name="Google Shape;276;p135"/>
          <p:cNvSpPr>
            <a:spLocks noGrp="1"/>
          </p:cNvSpPr>
          <p:nvPr>
            <p:ph type="pic" idx="2"/>
          </p:nvPr>
        </p:nvSpPr>
        <p:spPr>
          <a:xfrm>
            <a:off x="6284881" y="-715900"/>
            <a:ext cx="7293907" cy="7195979"/>
          </a:xfrm>
          <a:prstGeom prst="ellipse">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Divider - White Blue">
  <p:cSld name="Section Divider - White Blue">
    <p:spTree>
      <p:nvGrpSpPr>
        <p:cNvPr id="1" name="Shape 277"/>
        <p:cNvGrpSpPr/>
        <p:nvPr/>
      </p:nvGrpSpPr>
      <p:grpSpPr>
        <a:xfrm>
          <a:off x="0" y="0"/>
          <a:ext cx="0" cy="0"/>
          <a:chOff x="0" y="0"/>
          <a:chExt cx="0" cy="0"/>
        </a:xfrm>
      </p:grpSpPr>
      <p:sp>
        <p:nvSpPr>
          <p:cNvPr id="278" name="Google Shape;278;p136"/>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79" name="Google Shape;279;p136"/>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0" name="Google Shape;280;p136"/>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1" name="Google Shape;281;p136"/>
          <p:cNvSpPr txBox="1">
            <a:spLocks noGrp="1"/>
          </p:cNvSpPr>
          <p:nvPr>
            <p:ph type="body" idx="1"/>
          </p:nvPr>
        </p:nvSpPr>
        <p:spPr>
          <a:xfrm>
            <a:off x="6484883" y="2275184"/>
            <a:ext cx="4847307" cy="32660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282" name="Google Shape;282;p136"/>
          <p:cNvGrpSpPr/>
          <p:nvPr/>
        </p:nvGrpSpPr>
        <p:grpSpPr>
          <a:xfrm>
            <a:off x="10681097" y="5820975"/>
            <a:ext cx="651093" cy="708475"/>
            <a:chOff x="5598848" y="1620229"/>
            <a:chExt cx="2189904" cy="2382902"/>
          </a:xfrm>
        </p:grpSpPr>
        <p:pic>
          <p:nvPicPr>
            <p:cNvPr id="283" name="Google Shape;283;p136"/>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284" name="Google Shape;284;p136"/>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285" name="Google Shape;285;p136"/>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286" name="Google Shape;286;p136"/>
          <p:cNvGrpSpPr/>
          <p:nvPr/>
        </p:nvGrpSpPr>
        <p:grpSpPr>
          <a:xfrm>
            <a:off x="6109850" y="-1"/>
            <a:ext cx="6097260" cy="1857721"/>
            <a:chOff x="6613002" y="0"/>
            <a:chExt cx="5573326" cy="1698088"/>
          </a:xfrm>
        </p:grpSpPr>
        <p:sp>
          <p:nvSpPr>
            <p:cNvPr id="287" name="Google Shape;287;p136"/>
            <p:cNvSpPr/>
            <p:nvPr/>
          </p:nvSpPr>
          <p:spPr>
            <a:xfrm>
              <a:off x="7850787" y="1099048"/>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8" name="Google Shape;288;p136"/>
            <p:cNvSpPr/>
            <p:nvPr/>
          </p:nvSpPr>
          <p:spPr>
            <a:xfrm>
              <a:off x="8748519" y="377061"/>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9" name="Google Shape;289;p136"/>
            <p:cNvSpPr/>
            <p:nvPr/>
          </p:nvSpPr>
          <p:spPr>
            <a:xfrm>
              <a:off x="10402442" y="0"/>
              <a:ext cx="1783886" cy="1698088"/>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136"/>
            <p:cNvSpPr/>
            <p:nvPr/>
          </p:nvSpPr>
          <p:spPr>
            <a:xfrm>
              <a:off x="6613002" y="0"/>
              <a:ext cx="2077554" cy="995015"/>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136"/>
            <p:cNvSpPr/>
            <p:nvPr/>
          </p:nvSpPr>
          <p:spPr>
            <a:xfrm>
              <a:off x="9031060" y="1"/>
              <a:ext cx="1214402" cy="28503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136"/>
            <p:cNvSpPr/>
            <p:nvPr/>
          </p:nvSpPr>
          <p:spPr>
            <a:xfrm>
              <a:off x="9389760" y="472058"/>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93" name="Google Shape;293;p136"/>
          <p:cNvSpPr>
            <a:spLocks noGrp="1"/>
          </p:cNvSpPr>
          <p:nvPr>
            <p:ph type="pic" idx="2"/>
          </p:nvPr>
        </p:nvSpPr>
        <p:spPr>
          <a:xfrm>
            <a:off x="-1249137" y="-881221"/>
            <a:ext cx="7293907" cy="7195979"/>
          </a:xfrm>
          <a:prstGeom prst="ellipse">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llage Slide - Blue">
  <p:cSld name="Collage Slide - Blue">
    <p:spTree>
      <p:nvGrpSpPr>
        <p:cNvPr id="1" name="Shape 294"/>
        <p:cNvGrpSpPr/>
        <p:nvPr/>
      </p:nvGrpSpPr>
      <p:grpSpPr>
        <a:xfrm>
          <a:off x="0" y="0"/>
          <a:ext cx="0" cy="0"/>
          <a:chOff x="0" y="0"/>
          <a:chExt cx="0" cy="0"/>
        </a:xfrm>
      </p:grpSpPr>
      <p:sp>
        <p:nvSpPr>
          <p:cNvPr id="295" name="Google Shape;295;p137"/>
          <p:cNvSpPr/>
          <p:nvPr/>
        </p:nvSpPr>
        <p:spPr>
          <a:xfrm>
            <a:off x="15163" y="2303"/>
            <a:ext cx="12271379" cy="6908925"/>
          </a:xfrm>
          <a:custGeom>
            <a:avLst/>
            <a:gdLst/>
            <a:ahLst/>
            <a:cxnLst/>
            <a:rect l="l" t="t" r="r" b="b"/>
            <a:pathLst>
              <a:path w="13428344" h="7560309" extrusionOk="0">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extrusionOk="0">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extrusionOk="0">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extrusionOk="0">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extrusionOk="0">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extrusionOk="0">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extrusionOk="0">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extrusionOk="0">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extrusionOk="0">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extrusionOk="0">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extrusionOk="0">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extrusionOk="0">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extrusionOk="0">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137"/>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137"/>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98" name="Google Shape;298;p137"/>
          <p:cNvGrpSpPr/>
          <p:nvPr/>
        </p:nvGrpSpPr>
        <p:grpSpPr>
          <a:xfrm>
            <a:off x="10681097" y="5820975"/>
            <a:ext cx="651093" cy="708475"/>
            <a:chOff x="5598848" y="1620229"/>
            <a:chExt cx="2189904" cy="2382902"/>
          </a:xfrm>
        </p:grpSpPr>
        <p:pic>
          <p:nvPicPr>
            <p:cNvPr id="299" name="Google Shape;299;p137"/>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300" name="Google Shape;300;p137"/>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301" name="Google Shape;301;p137"/>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302" name="Google Shape;302;p137"/>
          <p:cNvSpPr txBox="1">
            <a:spLocks noGrp="1"/>
          </p:cNvSpPr>
          <p:nvPr>
            <p:ph type="body" idx="1"/>
          </p:nvPr>
        </p:nvSpPr>
        <p:spPr>
          <a:xfrm>
            <a:off x="4159032" y="323841"/>
            <a:ext cx="2409934"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3" name="Google Shape;303;p137"/>
          <p:cNvSpPr txBox="1">
            <a:spLocks noGrp="1"/>
          </p:cNvSpPr>
          <p:nvPr>
            <p:ph type="body" idx="2"/>
          </p:nvPr>
        </p:nvSpPr>
        <p:spPr>
          <a:xfrm>
            <a:off x="342828" y="4045890"/>
            <a:ext cx="2694661"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4" name="Google Shape;304;p137"/>
          <p:cNvSpPr txBox="1">
            <a:spLocks noGrp="1"/>
          </p:cNvSpPr>
          <p:nvPr>
            <p:ph type="body" idx="3"/>
          </p:nvPr>
        </p:nvSpPr>
        <p:spPr>
          <a:xfrm>
            <a:off x="859810" y="5994450"/>
            <a:ext cx="2177679"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5" name="Google Shape;305;p137"/>
          <p:cNvSpPr>
            <a:spLocks noGrp="1"/>
          </p:cNvSpPr>
          <p:nvPr>
            <p:ph type="pic" idx="4"/>
          </p:nvPr>
        </p:nvSpPr>
        <p:spPr>
          <a:xfrm>
            <a:off x="528540" y="569748"/>
            <a:ext cx="2993617" cy="2953425"/>
          </a:xfrm>
          <a:prstGeom prst="ellipse">
            <a:avLst/>
          </a:prstGeom>
          <a:noFill/>
          <a:ln>
            <a:noFill/>
          </a:ln>
        </p:spPr>
      </p:sp>
      <p:sp>
        <p:nvSpPr>
          <p:cNvPr id="306" name="Google Shape;306;p137"/>
          <p:cNvSpPr>
            <a:spLocks noGrp="1"/>
          </p:cNvSpPr>
          <p:nvPr>
            <p:ph type="pic" idx="5"/>
          </p:nvPr>
        </p:nvSpPr>
        <p:spPr>
          <a:xfrm>
            <a:off x="3129092" y="2844799"/>
            <a:ext cx="5166198" cy="5096837"/>
          </a:xfrm>
          <a:prstGeom prst="ellipse">
            <a:avLst/>
          </a:prstGeom>
          <a:noFill/>
          <a:ln>
            <a:noFill/>
          </a:ln>
        </p:spPr>
      </p:sp>
      <p:sp>
        <p:nvSpPr>
          <p:cNvPr id="307" name="Google Shape;307;p137"/>
          <p:cNvSpPr>
            <a:spLocks noGrp="1"/>
          </p:cNvSpPr>
          <p:nvPr>
            <p:ph type="pic" idx="6"/>
          </p:nvPr>
        </p:nvSpPr>
        <p:spPr>
          <a:xfrm>
            <a:off x="7221221" y="-501494"/>
            <a:ext cx="3537548" cy="3490053"/>
          </a:xfrm>
          <a:prstGeom prst="ellipse">
            <a:avLst/>
          </a:prstGeom>
          <a:noFill/>
          <a:ln>
            <a:noFill/>
          </a:ln>
        </p:spPr>
      </p:sp>
      <p:sp>
        <p:nvSpPr>
          <p:cNvPr id="308" name="Google Shape;308;p137"/>
          <p:cNvSpPr>
            <a:spLocks noGrp="1"/>
          </p:cNvSpPr>
          <p:nvPr>
            <p:ph type="pic" idx="7"/>
          </p:nvPr>
        </p:nvSpPr>
        <p:spPr>
          <a:xfrm>
            <a:off x="9173795" y="3523173"/>
            <a:ext cx="2005782" cy="1978853"/>
          </a:xfrm>
          <a:prstGeom prst="ellipse">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llage Slide - Purple">
  <p:cSld name="Collage Slide - Purple">
    <p:spTree>
      <p:nvGrpSpPr>
        <p:cNvPr id="1" name="Shape 309"/>
        <p:cNvGrpSpPr/>
        <p:nvPr/>
      </p:nvGrpSpPr>
      <p:grpSpPr>
        <a:xfrm>
          <a:off x="0" y="0"/>
          <a:ext cx="0" cy="0"/>
          <a:chOff x="0" y="0"/>
          <a:chExt cx="0" cy="0"/>
        </a:xfrm>
      </p:grpSpPr>
      <p:sp>
        <p:nvSpPr>
          <p:cNvPr id="310" name="Google Shape;310;p138"/>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138"/>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12" name="Google Shape;312;p138"/>
          <p:cNvGrpSpPr/>
          <p:nvPr/>
        </p:nvGrpSpPr>
        <p:grpSpPr>
          <a:xfrm>
            <a:off x="10681097" y="5820975"/>
            <a:ext cx="651093" cy="708475"/>
            <a:chOff x="5598848" y="1620229"/>
            <a:chExt cx="2189904" cy="2382902"/>
          </a:xfrm>
        </p:grpSpPr>
        <p:pic>
          <p:nvPicPr>
            <p:cNvPr id="313" name="Google Shape;313;p138"/>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314" name="Google Shape;314;p138"/>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315" name="Google Shape;315;p138"/>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316" name="Google Shape;316;p138"/>
          <p:cNvSpPr txBox="1">
            <a:spLocks noGrp="1"/>
          </p:cNvSpPr>
          <p:nvPr>
            <p:ph type="body" idx="1"/>
          </p:nvPr>
        </p:nvSpPr>
        <p:spPr>
          <a:xfrm>
            <a:off x="7658028" y="4109545"/>
            <a:ext cx="4243583" cy="143685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7" name="Google Shape;317;p138"/>
          <p:cNvSpPr/>
          <p:nvPr/>
        </p:nvSpPr>
        <p:spPr>
          <a:xfrm>
            <a:off x="8504433" y="4290554"/>
            <a:ext cx="456048" cy="456048"/>
          </a:xfrm>
          <a:custGeom>
            <a:avLst/>
            <a:gdLst/>
            <a:ahLst/>
            <a:cxnLst/>
            <a:rect l="l" t="t" r="r" b="b"/>
            <a:pathLst>
              <a:path w="502920"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8" name="Google Shape;318;p138"/>
          <p:cNvSpPr/>
          <p:nvPr/>
        </p:nvSpPr>
        <p:spPr>
          <a:xfrm>
            <a:off x="2057190" y="5942400"/>
            <a:ext cx="456048" cy="456048"/>
          </a:xfrm>
          <a:custGeom>
            <a:avLst/>
            <a:gdLst/>
            <a:ahLst/>
            <a:cxnLst/>
            <a:rect l="l" t="t" r="r" b="b"/>
            <a:pathLst>
              <a:path w="502919" h="502920" extrusionOk="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38"/>
          <p:cNvSpPr/>
          <p:nvPr/>
        </p:nvSpPr>
        <p:spPr>
          <a:xfrm>
            <a:off x="8267563" y="4977217"/>
            <a:ext cx="2079857" cy="1878320"/>
          </a:xfrm>
          <a:custGeom>
            <a:avLst/>
            <a:gdLst/>
            <a:ahLst/>
            <a:cxnLst/>
            <a:rect l="l" t="t" r="r" b="b"/>
            <a:pathLst>
              <a:path w="2293620" h="2071370" extrusionOk="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138"/>
          <p:cNvSpPr/>
          <p:nvPr/>
        </p:nvSpPr>
        <p:spPr>
          <a:xfrm>
            <a:off x="10400414" y="1"/>
            <a:ext cx="1786189" cy="1731487"/>
          </a:xfrm>
          <a:custGeom>
            <a:avLst/>
            <a:gdLst/>
            <a:ahLst/>
            <a:cxnLst/>
            <a:rect l="l" t="t" r="r" b="b"/>
            <a:pathLst>
              <a:path w="1969769" h="1909445" extrusionOk="0">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138"/>
          <p:cNvSpPr/>
          <p:nvPr/>
        </p:nvSpPr>
        <p:spPr>
          <a:xfrm>
            <a:off x="4070293" y="0"/>
            <a:ext cx="2079857" cy="1720546"/>
          </a:xfrm>
          <a:custGeom>
            <a:avLst/>
            <a:gdLst/>
            <a:ahLst/>
            <a:cxnLst/>
            <a:rect l="l" t="t" r="r" b="b"/>
            <a:pathLst>
              <a:path w="2293620" h="1897380" extrusionOk="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138"/>
          <p:cNvSpPr/>
          <p:nvPr/>
        </p:nvSpPr>
        <p:spPr>
          <a:xfrm>
            <a:off x="10321566" y="3966353"/>
            <a:ext cx="1580045" cy="1580045"/>
          </a:xfrm>
          <a:custGeom>
            <a:avLst/>
            <a:gdLst/>
            <a:ahLst/>
            <a:cxnLst/>
            <a:rect l="l" t="t" r="r" b="b"/>
            <a:pathLst>
              <a:path w="1742440" h="1742439"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138"/>
          <p:cNvSpPr/>
          <p:nvPr/>
        </p:nvSpPr>
        <p:spPr>
          <a:xfrm>
            <a:off x="7835316" y="4563116"/>
            <a:ext cx="726683" cy="726683"/>
          </a:xfrm>
          <a:custGeom>
            <a:avLst/>
            <a:gdLst/>
            <a:ahLst/>
            <a:cxnLst/>
            <a:rect l="l" t="t" r="r" b="b"/>
            <a:pathLst>
              <a:path w="801370" h="801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138"/>
          <p:cNvSpPr/>
          <p:nvPr/>
        </p:nvSpPr>
        <p:spPr>
          <a:xfrm>
            <a:off x="1216272" y="5587712"/>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138"/>
          <p:cNvSpPr/>
          <p:nvPr/>
        </p:nvSpPr>
        <p:spPr>
          <a:xfrm>
            <a:off x="1412140" y="6469124"/>
            <a:ext cx="726683" cy="386373"/>
          </a:xfrm>
          <a:custGeom>
            <a:avLst/>
            <a:gdLst/>
            <a:ahLst/>
            <a:cxnLst/>
            <a:rect l="l" t="t" r="r" b="b"/>
            <a:pathLst>
              <a:path w="801369" h="426084"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138"/>
          <p:cNvSpPr/>
          <p:nvPr/>
        </p:nvSpPr>
        <p:spPr>
          <a:xfrm>
            <a:off x="6266493" y="1757951"/>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7" name="Google Shape;327;p138"/>
          <p:cNvSpPr/>
          <p:nvPr/>
        </p:nvSpPr>
        <p:spPr>
          <a:xfrm>
            <a:off x="5464115" y="1757951"/>
            <a:ext cx="461393" cy="46139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138"/>
          <p:cNvSpPr/>
          <p:nvPr/>
        </p:nvSpPr>
        <p:spPr>
          <a:xfrm>
            <a:off x="11179577" y="5951053"/>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138"/>
          <p:cNvSpPr>
            <a:spLocks noGrp="1"/>
          </p:cNvSpPr>
          <p:nvPr>
            <p:ph type="pic" idx="2"/>
          </p:nvPr>
        </p:nvSpPr>
        <p:spPr>
          <a:xfrm>
            <a:off x="-675252" y="3608859"/>
            <a:ext cx="2541584" cy="2507461"/>
          </a:xfrm>
          <a:prstGeom prst="ellipse">
            <a:avLst/>
          </a:prstGeom>
          <a:noFill/>
          <a:ln>
            <a:noFill/>
          </a:ln>
        </p:spPr>
      </p:sp>
      <p:sp>
        <p:nvSpPr>
          <p:cNvPr id="330" name="Google Shape;330;p138"/>
          <p:cNvSpPr>
            <a:spLocks noGrp="1"/>
          </p:cNvSpPr>
          <p:nvPr>
            <p:ph type="pic" idx="3"/>
          </p:nvPr>
        </p:nvSpPr>
        <p:spPr>
          <a:xfrm>
            <a:off x="397941" y="157862"/>
            <a:ext cx="3133347" cy="3091279"/>
          </a:xfrm>
          <a:prstGeom prst="ellipse">
            <a:avLst/>
          </a:prstGeom>
          <a:noFill/>
          <a:ln>
            <a:noFill/>
          </a:ln>
        </p:spPr>
      </p:sp>
      <p:sp>
        <p:nvSpPr>
          <p:cNvPr id="331" name="Google Shape;331;p138"/>
          <p:cNvSpPr>
            <a:spLocks noGrp="1"/>
          </p:cNvSpPr>
          <p:nvPr>
            <p:ph type="pic" idx="4"/>
          </p:nvPr>
        </p:nvSpPr>
        <p:spPr>
          <a:xfrm>
            <a:off x="7165783" y="337721"/>
            <a:ext cx="3133347" cy="3091279"/>
          </a:xfrm>
          <a:prstGeom prst="ellipse">
            <a:avLst/>
          </a:prstGeom>
          <a:noFill/>
          <a:ln>
            <a:noFill/>
          </a:ln>
        </p:spPr>
      </p:sp>
      <p:sp>
        <p:nvSpPr>
          <p:cNvPr id="332" name="Google Shape;332;p138"/>
          <p:cNvSpPr>
            <a:spLocks noGrp="1"/>
          </p:cNvSpPr>
          <p:nvPr>
            <p:ph type="pic" idx="5"/>
          </p:nvPr>
        </p:nvSpPr>
        <p:spPr>
          <a:xfrm>
            <a:off x="2610263" y="2722475"/>
            <a:ext cx="4695781" cy="4632736"/>
          </a:xfrm>
          <a:prstGeom prst="ellipse">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Resources Slide">
  <p:cSld name="Resources Slide">
    <p:spTree>
      <p:nvGrpSpPr>
        <p:cNvPr id="1" name="Shape 333"/>
        <p:cNvGrpSpPr/>
        <p:nvPr/>
      </p:nvGrpSpPr>
      <p:grpSpPr>
        <a:xfrm>
          <a:off x="0" y="0"/>
          <a:ext cx="0" cy="0"/>
          <a:chOff x="0" y="0"/>
          <a:chExt cx="0" cy="0"/>
        </a:xfrm>
      </p:grpSpPr>
      <p:sp>
        <p:nvSpPr>
          <p:cNvPr id="334" name="Google Shape;334;p139"/>
          <p:cNvSpPr/>
          <p:nvPr/>
        </p:nvSpPr>
        <p:spPr>
          <a:xfrm>
            <a:off x="0" y="0"/>
            <a:ext cx="12192000" cy="5611091"/>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5" name="Google Shape;335;p139"/>
          <p:cNvSpPr txBox="1">
            <a:spLocks noGrp="1"/>
          </p:cNvSpPr>
          <p:nvPr>
            <p:ph type="body" idx="1"/>
          </p:nvPr>
        </p:nvSpPr>
        <p:spPr>
          <a:xfrm>
            <a:off x="711200" y="1606551"/>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lt2"/>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lt2"/>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lt2"/>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lt2"/>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36" name="Google Shape;336;p139"/>
          <p:cNvSpPr/>
          <p:nvPr/>
        </p:nvSpPr>
        <p:spPr>
          <a:xfrm>
            <a:off x="0" y="5611091"/>
            <a:ext cx="12192000" cy="124142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37" name="Google Shape;337;p139" descr="Icon&#10;&#10;Description automatically generated"/>
          <p:cNvPicPr preferRelativeResize="0"/>
          <p:nvPr/>
        </p:nvPicPr>
        <p:blipFill rotWithShape="1">
          <a:blip r:embed="rId2">
            <a:alphaModFix/>
          </a:blip>
          <a:srcRect/>
          <a:stretch/>
        </p:blipFill>
        <p:spPr>
          <a:xfrm>
            <a:off x="11056192" y="365125"/>
            <a:ext cx="729786" cy="791002"/>
          </a:xfrm>
          <a:prstGeom prst="rect">
            <a:avLst/>
          </a:prstGeom>
          <a:noFill/>
          <a:ln>
            <a:noFill/>
          </a:ln>
        </p:spPr>
      </p:pic>
      <p:sp>
        <p:nvSpPr>
          <p:cNvPr id="338" name="Google Shape;338;p139"/>
          <p:cNvSpPr txBox="1">
            <a:spLocks noGrp="1"/>
          </p:cNvSpPr>
          <p:nvPr>
            <p:ph type="title"/>
          </p:nvPr>
        </p:nvSpPr>
        <p:spPr>
          <a:xfrm>
            <a:off x="708297" y="430440"/>
            <a:ext cx="10819673" cy="10391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9" name="Google Shape;339;p139"/>
          <p:cNvSpPr txBox="1">
            <a:spLocks noGrp="1"/>
          </p:cNvSpPr>
          <p:nvPr>
            <p:ph type="body" idx="2"/>
          </p:nvPr>
        </p:nvSpPr>
        <p:spPr>
          <a:xfrm>
            <a:off x="739775" y="5845175"/>
            <a:ext cx="10820854" cy="66516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9B9B9B"/>
              </a:buClr>
              <a:buSzPts val="2200"/>
              <a:buFont typeface="Quicksand Medium"/>
              <a:buNone/>
              <a:defRPr>
                <a:solidFill>
                  <a:srgbClr val="9B9B9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0" name="Google Shape;340;p139"/>
          <p:cNvSpPr txBox="1">
            <a:spLocks noGrp="1"/>
          </p:cNvSpPr>
          <p:nvPr>
            <p:ph type="body" idx="3"/>
          </p:nvPr>
        </p:nvSpPr>
        <p:spPr>
          <a:xfrm>
            <a:off x="6320183" y="1619803"/>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accent1"/>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accent1"/>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accent1"/>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accent1"/>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End slide">
  <p:cSld name="End slide">
    <p:bg>
      <p:bgPr>
        <a:blipFill>
          <a:blip r:embed="rId2">
            <a:alphaModFix/>
          </a:blip>
          <a:stretch>
            <a:fillRect/>
          </a:stretch>
        </a:blipFill>
        <a:effectLst/>
      </p:bgPr>
    </p:bg>
    <p:spTree>
      <p:nvGrpSpPr>
        <p:cNvPr id="1" name="Shape 341"/>
        <p:cNvGrpSpPr/>
        <p:nvPr/>
      </p:nvGrpSpPr>
      <p:grpSpPr>
        <a:xfrm>
          <a:off x="0" y="0"/>
          <a:ext cx="0" cy="0"/>
          <a:chOff x="0" y="0"/>
          <a:chExt cx="0" cy="0"/>
        </a:xfrm>
      </p:grpSpPr>
      <p:sp>
        <p:nvSpPr>
          <p:cNvPr id="342" name="Google Shape;342;p140"/>
          <p:cNvSpPr/>
          <p:nvPr/>
        </p:nvSpPr>
        <p:spPr>
          <a:xfrm>
            <a:off x="10558914" y="5736657"/>
            <a:ext cx="837398" cy="83739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3"/>
        <p:cNvGrpSpPr/>
        <p:nvPr/>
      </p:nvGrpSpPr>
      <p:grpSpPr>
        <a:xfrm>
          <a:off x="0" y="0"/>
          <a:ext cx="0" cy="0"/>
          <a:chOff x="0" y="0"/>
          <a:chExt cx="0" cy="0"/>
        </a:xfrm>
      </p:grpSpPr>
      <p:sp>
        <p:nvSpPr>
          <p:cNvPr id="344" name="Google Shape;344;p141"/>
          <p:cNvSpPr txBox="1">
            <a:spLocks noGrp="1"/>
          </p:cNvSpPr>
          <p:nvPr>
            <p:ph type="ftr" idx="11"/>
          </p:nvPr>
        </p:nvSpPr>
        <p:spPr>
          <a:xfrm>
            <a:off x="741680" y="6311900"/>
            <a:ext cx="890016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 Blue">
  <p:cSld name="Title and Content - Blue">
    <p:spTree>
      <p:nvGrpSpPr>
        <p:cNvPr id="1" name="Shape 560"/>
        <p:cNvGrpSpPr/>
        <p:nvPr/>
      </p:nvGrpSpPr>
      <p:grpSpPr>
        <a:xfrm>
          <a:off x="0" y="0"/>
          <a:ext cx="0" cy="0"/>
          <a:chOff x="0" y="0"/>
          <a:chExt cx="0" cy="0"/>
        </a:xfrm>
      </p:grpSpPr>
      <p:sp>
        <p:nvSpPr>
          <p:cNvPr id="561" name="Google Shape;561;p97"/>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2" name="Google Shape;562;p97"/>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3" name="Google Shape;563;p97"/>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 Blue">
  <p:cSld name="Section Header - Blue">
    <p:spTree>
      <p:nvGrpSpPr>
        <p:cNvPr id="1" name="Shape 564"/>
        <p:cNvGrpSpPr/>
        <p:nvPr/>
      </p:nvGrpSpPr>
      <p:grpSpPr>
        <a:xfrm>
          <a:off x="0" y="0"/>
          <a:ext cx="0" cy="0"/>
          <a:chOff x="0" y="0"/>
          <a:chExt cx="0" cy="0"/>
        </a:xfrm>
      </p:grpSpPr>
      <p:sp>
        <p:nvSpPr>
          <p:cNvPr id="565" name="Google Shape;565;p98"/>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566" name="Google Shape;566;p98"/>
          <p:cNvSpPr/>
          <p:nvPr/>
        </p:nvSpPr>
        <p:spPr>
          <a:xfrm>
            <a:off x="7795390" y="0"/>
            <a:ext cx="4391193" cy="4363554"/>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67" name="Google Shape;567;p98"/>
          <p:cNvGrpSpPr/>
          <p:nvPr/>
        </p:nvGrpSpPr>
        <p:grpSpPr>
          <a:xfrm>
            <a:off x="9598" y="4557616"/>
            <a:ext cx="3097294" cy="2298207"/>
            <a:chOff x="9598" y="4557616"/>
            <a:chExt cx="3097294" cy="2298207"/>
          </a:xfrm>
        </p:grpSpPr>
        <p:sp>
          <p:nvSpPr>
            <p:cNvPr id="568" name="Google Shape;568;p98"/>
            <p:cNvSpPr/>
            <p:nvPr/>
          </p:nvSpPr>
          <p:spPr>
            <a:xfrm>
              <a:off x="1316370" y="6327748"/>
              <a:ext cx="614398" cy="528026"/>
            </a:xfrm>
            <a:custGeom>
              <a:avLst/>
              <a:gdLst/>
              <a:ahLst/>
              <a:cxnLst/>
              <a:rect l="l" t="t" r="r" b="b"/>
              <a:pathLst>
                <a:path w="677544" h="582295" extrusionOk="0">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9" name="Google Shape;569;p98"/>
            <p:cNvSpPr/>
            <p:nvPr/>
          </p:nvSpPr>
          <p:spPr>
            <a:xfrm>
              <a:off x="809301" y="6172078"/>
              <a:ext cx="347219"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0" name="Google Shape;570;p98"/>
            <p:cNvSpPr/>
            <p:nvPr/>
          </p:nvSpPr>
          <p:spPr>
            <a:xfrm>
              <a:off x="1879928" y="6007961"/>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1" name="Google Shape;571;p98"/>
            <p:cNvSpPr/>
            <p:nvPr/>
          </p:nvSpPr>
          <p:spPr>
            <a:xfrm>
              <a:off x="1755210" y="5407218"/>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2" name="Google Shape;572;p98"/>
            <p:cNvSpPr/>
            <p:nvPr/>
          </p:nvSpPr>
          <p:spPr>
            <a:xfrm>
              <a:off x="1088618" y="5550074"/>
              <a:ext cx="415741" cy="422651"/>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3" name="Google Shape;573;p98"/>
            <p:cNvSpPr/>
            <p:nvPr/>
          </p:nvSpPr>
          <p:spPr>
            <a:xfrm>
              <a:off x="2464854" y="6493633"/>
              <a:ext cx="642038" cy="362190"/>
            </a:xfrm>
            <a:custGeom>
              <a:avLst/>
              <a:gdLst/>
              <a:ahLst/>
              <a:cxnLst/>
              <a:rect l="l" t="t" r="r" b="b"/>
              <a:pathLst>
                <a:path w="708025" h="39941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4" name="Google Shape;574;p98"/>
            <p:cNvSpPr/>
            <p:nvPr/>
          </p:nvSpPr>
          <p:spPr>
            <a:xfrm>
              <a:off x="871644" y="4706903"/>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5" name="Google Shape;575;p98"/>
            <p:cNvSpPr/>
            <p:nvPr/>
          </p:nvSpPr>
          <p:spPr>
            <a:xfrm>
              <a:off x="9598" y="4557616"/>
              <a:ext cx="660464" cy="2298092"/>
            </a:xfrm>
            <a:custGeom>
              <a:avLst/>
              <a:gdLst/>
              <a:ahLst/>
              <a:cxnLst/>
              <a:rect l="l" t="t" r="r" b="b"/>
              <a:pathLst>
                <a:path w="728345" h="2534284" extrusionOk="0">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extrusionOk="0">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76" name="Google Shape;576;p98"/>
          <p:cNvSpPr txBox="1">
            <a:spLocks noGrp="1"/>
          </p:cNvSpPr>
          <p:nvPr>
            <p:ph type="title"/>
          </p:nvPr>
        </p:nvSpPr>
        <p:spPr>
          <a:xfrm>
            <a:off x="732346" y="593213"/>
            <a:ext cx="8915844"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400"/>
              <a:buFont typeface="Quicksand"/>
              <a:buNone/>
              <a:defRPr sz="44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77" name="Google Shape;577;p98"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578" name="Google Shape;578;p98"/>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9" name="Google Shape;579;p98"/>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2800"/>
              <a:buFont typeface="Quicksand"/>
              <a:buNone/>
              <a:defRPr sz="2800">
                <a:solidFill>
                  <a:schemeClr val="accent3"/>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accent3"/>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accent3"/>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accent3"/>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accent3"/>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Divider - Green">
  <p:cSld name="Section Divider - Green">
    <p:spTree>
      <p:nvGrpSpPr>
        <p:cNvPr id="1" name="Shape 580"/>
        <p:cNvGrpSpPr/>
        <p:nvPr/>
      </p:nvGrpSpPr>
      <p:grpSpPr>
        <a:xfrm>
          <a:off x="0" y="0"/>
          <a:ext cx="0" cy="0"/>
          <a:chOff x="0" y="0"/>
          <a:chExt cx="0" cy="0"/>
        </a:xfrm>
      </p:grpSpPr>
      <p:sp>
        <p:nvSpPr>
          <p:cNvPr id="581" name="Google Shape;581;p99"/>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582" name="Google Shape;582;p99"/>
          <p:cNvSpPr txBox="1">
            <a:spLocks noGrp="1"/>
          </p:cNvSpPr>
          <p:nvPr>
            <p:ph type="body" idx="1"/>
          </p:nvPr>
        </p:nvSpPr>
        <p:spPr>
          <a:xfrm>
            <a:off x="735724" y="809298"/>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583" name="Google Shape;583;p99"/>
          <p:cNvGrpSpPr/>
          <p:nvPr/>
        </p:nvGrpSpPr>
        <p:grpSpPr>
          <a:xfrm>
            <a:off x="9597" y="4222076"/>
            <a:ext cx="5495304" cy="2633814"/>
            <a:chOff x="9597" y="4222076"/>
            <a:chExt cx="5495304" cy="2633814"/>
          </a:xfrm>
        </p:grpSpPr>
        <p:sp>
          <p:nvSpPr>
            <p:cNvPr id="584" name="Google Shape;584;p99"/>
            <p:cNvSpPr/>
            <p:nvPr/>
          </p:nvSpPr>
          <p:spPr>
            <a:xfrm>
              <a:off x="440952" y="4364568"/>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5" name="Google Shape;585;p99"/>
            <p:cNvSpPr/>
            <p:nvPr/>
          </p:nvSpPr>
          <p:spPr>
            <a:xfrm>
              <a:off x="1338685" y="5086553"/>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6" name="Google Shape;586;p99"/>
            <p:cNvSpPr/>
            <p:nvPr/>
          </p:nvSpPr>
          <p:spPr>
            <a:xfrm>
              <a:off x="2992604" y="4222076"/>
              <a:ext cx="2512297" cy="2223236"/>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99"/>
            <p:cNvSpPr/>
            <p:nvPr/>
          </p:nvSpPr>
          <p:spPr>
            <a:xfrm>
              <a:off x="9597" y="4925061"/>
              <a:ext cx="1272559" cy="1930720"/>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99"/>
            <p:cNvSpPr/>
            <p:nvPr/>
          </p:nvSpPr>
          <p:spPr>
            <a:xfrm>
              <a:off x="1438442" y="5634837"/>
              <a:ext cx="1580045" cy="1220736"/>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9" name="Google Shape;589;p99"/>
            <p:cNvSpPr/>
            <p:nvPr/>
          </p:nvSpPr>
          <p:spPr>
            <a:xfrm>
              <a:off x="4273152" y="6359534"/>
              <a:ext cx="726683" cy="496356"/>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0" name="Google Shape;590;p99"/>
            <p:cNvSpPr/>
            <p:nvPr/>
          </p:nvSpPr>
          <p:spPr>
            <a:xfrm>
              <a:off x="1979925" y="4720897"/>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91" name="Google Shape;591;p99"/>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2" name="Google Shape;592;p99"/>
          <p:cNvSpPr>
            <a:spLocks noGrp="1"/>
          </p:cNvSpPr>
          <p:nvPr>
            <p:ph type="pic" idx="2"/>
          </p:nvPr>
        </p:nvSpPr>
        <p:spPr>
          <a:xfrm>
            <a:off x="6254500" y="624086"/>
            <a:ext cx="7293907" cy="7195979"/>
          </a:xfrm>
          <a:prstGeom prst="ellipse">
            <a:avLst/>
          </a:prstGeom>
          <a:noFill/>
          <a:ln>
            <a:no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Resources Slide">
  <p:cSld name="Resources Slide">
    <p:spTree>
      <p:nvGrpSpPr>
        <p:cNvPr id="1" name="Shape 593"/>
        <p:cNvGrpSpPr/>
        <p:nvPr/>
      </p:nvGrpSpPr>
      <p:grpSpPr>
        <a:xfrm>
          <a:off x="0" y="0"/>
          <a:ext cx="0" cy="0"/>
          <a:chOff x="0" y="0"/>
          <a:chExt cx="0" cy="0"/>
        </a:xfrm>
      </p:grpSpPr>
      <p:sp>
        <p:nvSpPr>
          <p:cNvPr id="594" name="Google Shape;594;p100"/>
          <p:cNvSpPr/>
          <p:nvPr/>
        </p:nvSpPr>
        <p:spPr>
          <a:xfrm>
            <a:off x="0" y="0"/>
            <a:ext cx="12192000" cy="5611091"/>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5" name="Google Shape;595;p100"/>
          <p:cNvSpPr txBox="1">
            <a:spLocks noGrp="1"/>
          </p:cNvSpPr>
          <p:nvPr>
            <p:ph type="body" idx="1"/>
          </p:nvPr>
        </p:nvSpPr>
        <p:spPr>
          <a:xfrm>
            <a:off x="711200" y="1606551"/>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lt2"/>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lt2"/>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lt2"/>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lt2"/>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6" name="Google Shape;596;p100"/>
          <p:cNvSpPr/>
          <p:nvPr/>
        </p:nvSpPr>
        <p:spPr>
          <a:xfrm>
            <a:off x="0" y="5611091"/>
            <a:ext cx="12192000" cy="124142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97" name="Google Shape;597;p100" descr="Icon&#10;&#10;Description automatically generated"/>
          <p:cNvPicPr preferRelativeResize="0"/>
          <p:nvPr/>
        </p:nvPicPr>
        <p:blipFill rotWithShape="1">
          <a:blip r:embed="rId2">
            <a:alphaModFix/>
          </a:blip>
          <a:srcRect/>
          <a:stretch/>
        </p:blipFill>
        <p:spPr>
          <a:xfrm>
            <a:off x="11056192" y="365125"/>
            <a:ext cx="729786" cy="791002"/>
          </a:xfrm>
          <a:prstGeom prst="rect">
            <a:avLst/>
          </a:prstGeom>
          <a:noFill/>
          <a:ln>
            <a:noFill/>
          </a:ln>
        </p:spPr>
      </p:pic>
      <p:sp>
        <p:nvSpPr>
          <p:cNvPr id="598" name="Google Shape;598;p100"/>
          <p:cNvSpPr txBox="1">
            <a:spLocks noGrp="1"/>
          </p:cNvSpPr>
          <p:nvPr>
            <p:ph type="title"/>
          </p:nvPr>
        </p:nvSpPr>
        <p:spPr>
          <a:xfrm>
            <a:off x="708297" y="430440"/>
            <a:ext cx="10819673" cy="10391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9" name="Google Shape;599;p100"/>
          <p:cNvSpPr txBox="1">
            <a:spLocks noGrp="1"/>
          </p:cNvSpPr>
          <p:nvPr>
            <p:ph type="body" idx="2"/>
          </p:nvPr>
        </p:nvSpPr>
        <p:spPr>
          <a:xfrm>
            <a:off x="739775" y="5845175"/>
            <a:ext cx="10820854" cy="66516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9B9B9B"/>
              </a:buClr>
              <a:buSzPts val="2200"/>
              <a:buFont typeface="Quicksand Medium"/>
              <a:buNone/>
              <a:defRPr>
                <a:solidFill>
                  <a:srgbClr val="9B9B9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0" name="Google Shape;600;p100"/>
          <p:cNvSpPr txBox="1">
            <a:spLocks noGrp="1"/>
          </p:cNvSpPr>
          <p:nvPr>
            <p:ph type="body" idx="3"/>
          </p:nvPr>
        </p:nvSpPr>
        <p:spPr>
          <a:xfrm>
            <a:off x="6320183" y="1619803"/>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accent1"/>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accent1"/>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accent1"/>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accent1"/>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End Slide">
  <p:cSld name="End Slide">
    <p:bg>
      <p:bgPr>
        <a:blipFill>
          <a:blip r:embed="rId2">
            <a:alphaModFix/>
          </a:blip>
          <a:stretch>
            <a:fillRect/>
          </a:stretch>
        </a:blipFill>
        <a:effectLst/>
      </p:bgPr>
    </p:bg>
    <p:spTree>
      <p:nvGrpSpPr>
        <p:cNvPr id="1" name="Shape 601"/>
        <p:cNvGrpSpPr/>
        <p:nvPr/>
      </p:nvGrpSpPr>
      <p:grpSpPr>
        <a:xfrm>
          <a:off x="0" y="0"/>
          <a:ext cx="0" cy="0"/>
          <a:chOff x="0" y="0"/>
          <a:chExt cx="0" cy="0"/>
        </a:xfrm>
      </p:grpSpPr>
      <p:sp>
        <p:nvSpPr>
          <p:cNvPr id="602" name="Google Shape;602;p101"/>
          <p:cNvSpPr/>
          <p:nvPr/>
        </p:nvSpPr>
        <p:spPr>
          <a:xfrm>
            <a:off x="10558914" y="5736657"/>
            <a:ext cx="837398" cy="83739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All Systems Connect">
  <p:cSld name="All Systems Connect">
    <p:bg>
      <p:bgPr>
        <a:blipFill>
          <a:blip r:embed="rId2">
            <a:alphaModFix/>
          </a:blip>
          <a:stretch>
            <a:fillRect/>
          </a:stretch>
        </a:blipFill>
        <a:effectLst/>
      </p:bgPr>
    </p:bg>
    <p:spTree>
      <p:nvGrpSpPr>
        <p:cNvPr id="1" name="Shape 603"/>
        <p:cNvGrpSpPr/>
        <p:nvPr/>
      </p:nvGrpSpPr>
      <p:grpSpPr>
        <a:xfrm>
          <a:off x="0" y="0"/>
          <a:ext cx="0" cy="0"/>
          <a:chOff x="0" y="0"/>
          <a:chExt cx="0" cy="0"/>
        </a:xfrm>
      </p:grpSpPr>
      <p:sp>
        <p:nvSpPr>
          <p:cNvPr id="604" name="Google Shape;604;p142"/>
          <p:cNvSpPr txBox="1">
            <a:spLocks noGrp="1"/>
          </p:cNvSpPr>
          <p:nvPr>
            <p:ph type="ftr" idx="11"/>
          </p:nvPr>
        </p:nvSpPr>
        <p:spPr>
          <a:xfrm>
            <a:off x="1645920" y="4880665"/>
            <a:ext cx="8900160" cy="365125"/>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20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5" name="Google Shape;605;p142"/>
          <p:cNvSpPr/>
          <p:nvPr/>
        </p:nvSpPr>
        <p:spPr>
          <a:xfrm>
            <a:off x="10627112" y="5754029"/>
            <a:ext cx="769434" cy="802888"/>
          </a:xfrm>
          <a:prstGeom prst="rect">
            <a:avLst/>
          </a:prstGeom>
          <a:solidFill>
            <a:srgbClr val="0102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s Slide">
  <p:cSld name="Contents Slide">
    <p:spTree>
      <p:nvGrpSpPr>
        <p:cNvPr id="1" name="Shape 606"/>
        <p:cNvGrpSpPr/>
        <p:nvPr/>
      </p:nvGrpSpPr>
      <p:grpSpPr>
        <a:xfrm>
          <a:off x="0" y="0"/>
          <a:ext cx="0" cy="0"/>
          <a:chOff x="0" y="0"/>
          <a:chExt cx="0" cy="0"/>
        </a:xfrm>
      </p:grpSpPr>
      <p:sp>
        <p:nvSpPr>
          <p:cNvPr id="607" name="Google Shape;607;p143"/>
          <p:cNvSpPr/>
          <p:nvPr/>
        </p:nvSpPr>
        <p:spPr>
          <a:xfrm>
            <a:off x="0" y="2304"/>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E5C7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08" name="Google Shape;608;p143"/>
          <p:cNvGrpSpPr/>
          <p:nvPr/>
        </p:nvGrpSpPr>
        <p:grpSpPr>
          <a:xfrm>
            <a:off x="10681097" y="5820975"/>
            <a:ext cx="651093" cy="708475"/>
            <a:chOff x="5598848" y="1620229"/>
            <a:chExt cx="2189904" cy="2382902"/>
          </a:xfrm>
        </p:grpSpPr>
        <p:pic>
          <p:nvPicPr>
            <p:cNvPr id="609" name="Google Shape;609;p14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610" name="Google Shape;610;p14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611" name="Google Shape;611;p14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612" name="Google Shape;612;p143"/>
          <p:cNvSpPr/>
          <p:nvPr/>
        </p:nvSpPr>
        <p:spPr>
          <a:xfrm>
            <a:off x="7798070" y="0"/>
            <a:ext cx="4398117"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13" name="Google Shape;613;p143"/>
          <p:cNvGrpSpPr/>
          <p:nvPr/>
        </p:nvGrpSpPr>
        <p:grpSpPr>
          <a:xfrm>
            <a:off x="0" y="4184585"/>
            <a:ext cx="2767043" cy="2671139"/>
            <a:chOff x="0" y="4184585"/>
            <a:chExt cx="2767043" cy="2671139"/>
          </a:xfrm>
        </p:grpSpPr>
        <p:sp>
          <p:nvSpPr>
            <p:cNvPr id="614" name="Google Shape;614;p143"/>
            <p:cNvSpPr/>
            <p:nvPr/>
          </p:nvSpPr>
          <p:spPr>
            <a:xfrm>
              <a:off x="112905" y="6434855"/>
              <a:ext cx="625748" cy="229752"/>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5" name="Google Shape;615;p143"/>
            <p:cNvSpPr/>
            <p:nvPr/>
          </p:nvSpPr>
          <p:spPr>
            <a:xfrm>
              <a:off x="859747" y="5805431"/>
              <a:ext cx="827026" cy="105029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6" name="Google Shape;616;p143"/>
            <p:cNvSpPr/>
            <p:nvPr/>
          </p:nvSpPr>
          <p:spPr>
            <a:xfrm>
              <a:off x="465830" y="5649760"/>
              <a:ext cx="347766"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7" name="Google Shape;617;p143"/>
            <p:cNvSpPr/>
            <p:nvPr/>
          </p:nvSpPr>
          <p:spPr>
            <a:xfrm>
              <a:off x="1538145" y="5485645"/>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8" name="Google Shape;618;p143"/>
            <p:cNvSpPr/>
            <p:nvPr/>
          </p:nvSpPr>
          <p:spPr>
            <a:xfrm>
              <a:off x="1413231" y="4884901"/>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9" name="Google Shape;619;p143"/>
            <p:cNvSpPr/>
            <p:nvPr/>
          </p:nvSpPr>
          <p:spPr>
            <a:xfrm>
              <a:off x="745586" y="5027755"/>
              <a:ext cx="416397"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0" name="Google Shape;620;p143"/>
            <p:cNvSpPr/>
            <p:nvPr/>
          </p:nvSpPr>
          <p:spPr>
            <a:xfrm>
              <a:off x="2123992" y="5971316"/>
              <a:ext cx="643051" cy="652403"/>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1" name="Google Shape;621;p143"/>
            <p:cNvSpPr/>
            <p:nvPr/>
          </p:nvSpPr>
          <p:spPr>
            <a:xfrm>
              <a:off x="528270" y="4184585"/>
              <a:ext cx="536933"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2" name="Google Shape;622;p143"/>
            <p:cNvSpPr/>
            <p:nvPr/>
          </p:nvSpPr>
          <p:spPr>
            <a:xfrm>
              <a:off x="0" y="4190048"/>
              <a:ext cx="326428" cy="177582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23" name="Google Shape;623;p143"/>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4" name="Google Shape;624;p143"/>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25" name="Google Shape;625;p143" descr="A picture containing text&#10;&#10;Description automatically generated"/>
          <p:cNvPicPr preferRelativeResize="0"/>
          <p:nvPr/>
        </p:nvPicPr>
        <p:blipFill rotWithShape="1">
          <a:blip r:embed="rId5">
            <a:alphaModFix/>
          </a:blip>
          <a:srcRect/>
          <a:stretch/>
        </p:blipFill>
        <p:spPr>
          <a:xfrm>
            <a:off x="10558512" y="5755005"/>
            <a:ext cx="887325" cy="866809"/>
          </a:xfrm>
          <a:prstGeom prst="rect">
            <a:avLst/>
          </a:prstGeom>
          <a:noFill/>
          <a:ln>
            <a:noFill/>
          </a:ln>
        </p:spPr>
      </p:pic>
      <p:sp>
        <p:nvSpPr>
          <p:cNvPr id="626" name="Google Shape;626;p143"/>
          <p:cNvSpPr txBox="1">
            <a:spLocks noGrp="1"/>
          </p:cNvSpPr>
          <p:nvPr>
            <p:ph type="body" idx="1"/>
          </p:nvPr>
        </p:nvSpPr>
        <p:spPr>
          <a:xfrm>
            <a:off x="751840" y="1825625"/>
            <a:ext cx="8536539" cy="3772535"/>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 Green" type="obj">
  <p:cSld name="OBJECT">
    <p:spTree>
      <p:nvGrpSpPr>
        <p:cNvPr id="1" name="Shape 627"/>
        <p:cNvGrpSpPr/>
        <p:nvPr/>
      </p:nvGrpSpPr>
      <p:grpSpPr>
        <a:xfrm>
          <a:off x="0" y="0"/>
          <a:ext cx="0" cy="0"/>
          <a:chOff x="0" y="0"/>
          <a:chExt cx="0" cy="0"/>
        </a:xfrm>
      </p:grpSpPr>
      <p:sp>
        <p:nvSpPr>
          <p:cNvPr id="628" name="Google Shape;628;p144"/>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4400"/>
              <a:buFont typeface="Quicksand"/>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9" name="Google Shape;629;p144"/>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1"/>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1"/>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1"/>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1"/>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0" name="Google Shape;630;p144"/>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 Dark Blue">
  <p:cSld name="Title and Content - Dark Blue">
    <p:spTree>
      <p:nvGrpSpPr>
        <p:cNvPr id="1" name="Shape 631"/>
        <p:cNvGrpSpPr/>
        <p:nvPr/>
      </p:nvGrpSpPr>
      <p:grpSpPr>
        <a:xfrm>
          <a:off x="0" y="0"/>
          <a:ext cx="0" cy="0"/>
          <a:chOff x="0" y="0"/>
          <a:chExt cx="0" cy="0"/>
        </a:xfrm>
      </p:grpSpPr>
      <p:sp>
        <p:nvSpPr>
          <p:cNvPr id="632" name="Google Shape;632;p145"/>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Quicksand"/>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3" name="Google Shape;633;p145"/>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4" name="Google Shape;634;p145"/>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635"/>
        <p:cNvGrpSpPr/>
        <p:nvPr/>
      </p:nvGrpSpPr>
      <p:grpSpPr>
        <a:xfrm>
          <a:off x="0" y="0"/>
          <a:ext cx="0" cy="0"/>
          <a:chOff x="0" y="0"/>
          <a:chExt cx="0" cy="0"/>
        </a:xfrm>
      </p:grpSpPr>
      <p:sp>
        <p:nvSpPr>
          <p:cNvPr id="636" name="Google Shape;636;p146"/>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Quicksand"/>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7" name="Google Shape;637;p146"/>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8" name="Google Shape;638;p146"/>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 Neon">
  <p:cSld name="Title and Content - Neon">
    <p:bg>
      <p:bgPr>
        <a:solidFill>
          <a:schemeClr val="lt1"/>
        </a:solidFill>
        <a:effectLst/>
      </p:bgPr>
    </p:bg>
    <p:spTree>
      <p:nvGrpSpPr>
        <p:cNvPr id="1" name="Shape 639"/>
        <p:cNvGrpSpPr/>
        <p:nvPr/>
      </p:nvGrpSpPr>
      <p:grpSpPr>
        <a:xfrm>
          <a:off x="0" y="0"/>
          <a:ext cx="0" cy="0"/>
          <a:chOff x="0" y="0"/>
          <a:chExt cx="0" cy="0"/>
        </a:xfrm>
      </p:grpSpPr>
      <p:sp>
        <p:nvSpPr>
          <p:cNvPr id="640" name="Google Shape;640;p147"/>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Quicksand"/>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1" name="Google Shape;641;p147"/>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2" name="Google Shape;642;p147"/>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solidFill>
                  <a:schemeClr val="dk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dk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dk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dk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dk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ata Content - 2 Columns">
  <p:cSld name="Data Content - 2 Columns">
    <p:spTree>
      <p:nvGrpSpPr>
        <p:cNvPr id="1" name="Shape 643"/>
        <p:cNvGrpSpPr/>
        <p:nvPr/>
      </p:nvGrpSpPr>
      <p:grpSpPr>
        <a:xfrm>
          <a:off x="0" y="0"/>
          <a:ext cx="0" cy="0"/>
          <a:chOff x="0" y="0"/>
          <a:chExt cx="0" cy="0"/>
        </a:xfrm>
      </p:grpSpPr>
      <p:sp>
        <p:nvSpPr>
          <p:cNvPr id="644" name="Google Shape;644;p148"/>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5" name="Google Shape;645;p148"/>
          <p:cNvSpPr txBox="1">
            <a:spLocks noGrp="1"/>
          </p:cNvSpPr>
          <p:nvPr>
            <p:ph type="body" idx="1"/>
          </p:nvPr>
        </p:nvSpPr>
        <p:spPr>
          <a:xfrm>
            <a:off x="751840" y="1825625"/>
            <a:ext cx="5267959" cy="36192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6" name="Google Shape;646;p148"/>
          <p:cNvSpPr>
            <a:spLocks noGrp="1"/>
          </p:cNvSpPr>
          <p:nvPr>
            <p:ph type="chart" idx="2"/>
          </p:nvPr>
        </p:nvSpPr>
        <p:spPr>
          <a:xfrm>
            <a:off x="6172201" y="1825625"/>
            <a:ext cx="5282789" cy="361921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7" name="Google Shape;647;p148"/>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ata Content">
  <p:cSld name="Data Content">
    <p:spTree>
      <p:nvGrpSpPr>
        <p:cNvPr id="1" name="Shape 648"/>
        <p:cNvGrpSpPr/>
        <p:nvPr/>
      </p:nvGrpSpPr>
      <p:grpSpPr>
        <a:xfrm>
          <a:off x="0" y="0"/>
          <a:ext cx="0" cy="0"/>
          <a:chOff x="0" y="0"/>
          <a:chExt cx="0" cy="0"/>
        </a:xfrm>
      </p:grpSpPr>
      <p:sp>
        <p:nvSpPr>
          <p:cNvPr id="649" name="Google Shape;649;p149"/>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0" name="Google Shape;650;p149"/>
          <p:cNvSpPr>
            <a:spLocks noGrp="1"/>
          </p:cNvSpPr>
          <p:nvPr>
            <p:ph type="chart" idx="2"/>
          </p:nvPr>
        </p:nvSpPr>
        <p:spPr>
          <a:xfrm>
            <a:off x="751839" y="1825625"/>
            <a:ext cx="10703151" cy="385820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1" name="Google Shape;651;p149"/>
          <p:cNvSpPr txBox="1">
            <a:spLocks noGrp="1"/>
          </p:cNvSpPr>
          <p:nvPr>
            <p:ph type="ftr" idx="11"/>
          </p:nvPr>
        </p:nvSpPr>
        <p:spPr>
          <a:xfrm>
            <a:off x="751838" y="6114954"/>
            <a:ext cx="890406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 Green" type="secHead">
  <p:cSld name="SECTION_HEADER">
    <p:spTree>
      <p:nvGrpSpPr>
        <p:cNvPr id="1" name="Shape 652"/>
        <p:cNvGrpSpPr/>
        <p:nvPr/>
      </p:nvGrpSpPr>
      <p:grpSpPr>
        <a:xfrm>
          <a:off x="0" y="0"/>
          <a:ext cx="0" cy="0"/>
          <a:chOff x="0" y="0"/>
          <a:chExt cx="0" cy="0"/>
        </a:xfrm>
      </p:grpSpPr>
      <p:sp>
        <p:nvSpPr>
          <p:cNvPr id="653" name="Google Shape;653;p150"/>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654" name="Google Shape;654;p150"/>
          <p:cNvSpPr/>
          <p:nvPr/>
        </p:nvSpPr>
        <p:spPr>
          <a:xfrm rot="10800000">
            <a:off x="8177366" y="3758779"/>
            <a:ext cx="3694477" cy="4834083"/>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5" name="Google Shape;655;p150"/>
          <p:cNvSpPr/>
          <p:nvPr/>
        </p:nvSpPr>
        <p:spPr>
          <a:xfrm rot="10800000">
            <a:off x="7677415" y="6480079"/>
            <a:ext cx="765566" cy="796245"/>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6" name="Google Shape;656;p150"/>
          <p:cNvSpPr/>
          <p:nvPr/>
        </p:nvSpPr>
        <p:spPr>
          <a:xfrm rot="10800000">
            <a:off x="11530830" y="6395080"/>
            <a:ext cx="638498" cy="334033"/>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7" name="Google Shape;657;p150"/>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8" name="Google Shape;658;p150"/>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9" name="Google Shape;659;p150"/>
          <p:cNvSpPr txBox="1">
            <a:spLocks noGrp="1"/>
          </p:cNvSpPr>
          <p:nvPr>
            <p:ph type="body" idx="1"/>
          </p:nvPr>
        </p:nvSpPr>
        <p:spPr>
          <a:xfrm>
            <a:off x="2042757" y="1766139"/>
            <a:ext cx="9282430" cy="333764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660" name="Google Shape;660;p150"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661" name="Google Shape;661;p150"/>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662" name="Google Shape;662;p150"/>
          <p:cNvGrpSpPr/>
          <p:nvPr/>
        </p:nvGrpSpPr>
        <p:grpSpPr>
          <a:xfrm>
            <a:off x="9597" y="0"/>
            <a:ext cx="4329657" cy="4281798"/>
            <a:chOff x="9597" y="0"/>
            <a:chExt cx="4329657" cy="4281798"/>
          </a:xfrm>
        </p:grpSpPr>
        <p:sp>
          <p:nvSpPr>
            <p:cNvPr id="663" name="Google Shape;663;p150"/>
            <p:cNvSpPr/>
            <p:nvPr/>
          </p:nvSpPr>
          <p:spPr>
            <a:xfrm>
              <a:off x="108938" y="11"/>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4" name="Google Shape;664;p150"/>
            <p:cNvSpPr/>
            <p:nvPr/>
          </p:nvSpPr>
          <p:spPr>
            <a:xfrm>
              <a:off x="3624663" y="653716"/>
              <a:ext cx="714591" cy="72610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5" name="Google Shape;665;p150"/>
            <p:cNvSpPr/>
            <p:nvPr/>
          </p:nvSpPr>
          <p:spPr>
            <a:xfrm>
              <a:off x="9597" y="0"/>
              <a:ext cx="210750" cy="1356629"/>
            </a:xfrm>
            <a:custGeom>
              <a:avLst/>
              <a:gdLst/>
              <a:ahLst/>
              <a:cxnLst/>
              <a:rect l="l" t="t" r="r" b="b"/>
              <a:pathLst>
                <a:path w="232410" h="1496060" extrusionOk="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extrusionOk="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extrusionOk="0">
                  <a:moveTo>
                    <a:pt x="6762" y="0"/>
                  </a:moveTo>
                  <a:lnTo>
                    <a:pt x="0" y="0"/>
                  </a:lnTo>
                  <a:lnTo>
                    <a:pt x="0" y="6232"/>
                  </a:lnTo>
                  <a:lnTo>
                    <a:pt x="6762"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6" name="Google Shape;666;p150"/>
            <p:cNvSpPr/>
            <p:nvPr/>
          </p:nvSpPr>
          <p:spPr>
            <a:xfrm>
              <a:off x="9598" y="1623705"/>
              <a:ext cx="399042" cy="229752"/>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7" name="Google Shape;667;p150"/>
            <p:cNvSpPr/>
            <p:nvPr/>
          </p:nvSpPr>
          <p:spPr>
            <a:xfrm>
              <a:off x="304371" y="530626"/>
              <a:ext cx="347219" cy="35240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8" name="Google Shape;668;p150"/>
            <p:cNvSpPr/>
            <p:nvPr/>
          </p:nvSpPr>
          <p:spPr>
            <a:xfrm>
              <a:off x="508301" y="1080912"/>
              <a:ext cx="292516" cy="2971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69" name="Google Shape;669;p150"/>
          <p:cNvSpPr txBox="1">
            <a:spLocks noGrp="1"/>
          </p:cNvSpPr>
          <p:nvPr>
            <p:ph type="title"/>
          </p:nvPr>
        </p:nvSpPr>
        <p:spPr>
          <a:xfrm>
            <a:off x="2049107" y="476581"/>
            <a:ext cx="9282430" cy="75210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800"/>
              <a:buFont typeface="Quicksand"/>
              <a:buNone/>
              <a:defRPr sz="48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0" name="Google Shape;670;p150"/>
          <p:cNvSpPr/>
          <p:nvPr/>
        </p:nvSpPr>
        <p:spPr>
          <a:xfrm rot="10800000">
            <a:off x="11929385" y="3918569"/>
            <a:ext cx="767112" cy="726458"/>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1" name="Google Shape;671;p150"/>
          <p:cNvSpPr/>
          <p:nvPr/>
        </p:nvSpPr>
        <p:spPr>
          <a:xfrm rot="10800000">
            <a:off x="11955863" y="5877240"/>
            <a:ext cx="638498" cy="334035"/>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 Purple">
  <p:cSld name="Section Header - Purple">
    <p:spTree>
      <p:nvGrpSpPr>
        <p:cNvPr id="1" name="Shape 672"/>
        <p:cNvGrpSpPr/>
        <p:nvPr/>
      </p:nvGrpSpPr>
      <p:grpSpPr>
        <a:xfrm>
          <a:off x="0" y="0"/>
          <a:ext cx="0" cy="0"/>
          <a:chOff x="0" y="0"/>
          <a:chExt cx="0" cy="0"/>
        </a:xfrm>
      </p:grpSpPr>
      <p:sp>
        <p:nvSpPr>
          <p:cNvPr id="673" name="Google Shape;673;p151"/>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674" name="Google Shape;674;p151"/>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5" name="Google Shape;675;p151"/>
          <p:cNvSpPr/>
          <p:nvPr/>
        </p:nvSpPr>
        <p:spPr>
          <a:xfrm rot="10800000">
            <a:off x="10724100" y="6405519"/>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76" name="Google Shape;676;p151"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677" name="Google Shape;677;p151"/>
          <p:cNvSpPr txBox="1">
            <a:spLocks noGrp="1"/>
          </p:cNvSpPr>
          <p:nvPr>
            <p:ph type="ftr" idx="11"/>
          </p:nvPr>
        </p:nvSpPr>
        <p:spPr>
          <a:xfrm>
            <a:off x="746163"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8" name="Google Shape;678;p151"/>
          <p:cNvSpPr/>
          <p:nvPr/>
        </p:nvSpPr>
        <p:spPr>
          <a:xfrm>
            <a:off x="9598" y="0"/>
            <a:ext cx="3603472" cy="4812692"/>
          </a:xfrm>
          <a:custGeom>
            <a:avLst/>
            <a:gdLst/>
            <a:ahLst/>
            <a:cxnLst/>
            <a:rect l="l" t="t" r="r" b="b"/>
            <a:pathLst>
              <a:path w="3973829" h="5307330" extrusionOk="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extrusionOk="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extrusionOk="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extrusionOk="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extrusionOk="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extrusionOk="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extrusionOk="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extrusionOk="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extrusionOk="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extrusionOk="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extrusionOk="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extrusionOk="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extrusionOk="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extrusionOk="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extrusionOk="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extrusionOk="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9" name="Google Shape;679;p151"/>
          <p:cNvSpPr txBox="1">
            <a:spLocks noGrp="1"/>
          </p:cNvSpPr>
          <p:nvPr>
            <p:ph type="body" idx="1"/>
          </p:nvPr>
        </p:nvSpPr>
        <p:spPr>
          <a:xfrm>
            <a:off x="2042757" y="1766139"/>
            <a:ext cx="9282430" cy="333764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80" name="Google Shape;680;p151"/>
          <p:cNvSpPr txBox="1">
            <a:spLocks noGrp="1"/>
          </p:cNvSpPr>
          <p:nvPr>
            <p:ph type="title"/>
          </p:nvPr>
        </p:nvSpPr>
        <p:spPr>
          <a:xfrm>
            <a:off x="2049107" y="476581"/>
            <a:ext cx="9282430" cy="75210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681" name="Google Shape;681;p151"/>
          <p:cNvGrpSpPr/>
          <p:nvPr/>
        </p:nvGrpSpPr>
        <p:grpSpPr>
          <a:xfrm>
            <a:off x="9738785" y="5200448"/>
            <a:ext cx="2447458" cy="1655479"/>
            <a:chOff x="9738785" y="5200448"/>
            <a:chExt cx="2447458" cy="1655479"/>
          </a:xfrm>
        </p:grpSpPr>
        <p:sp>
          <p:nvSpPr>
            <p:cNvPr id="682" name="Google Shape;682;p151"/>
            <p:cNvSpPr/>
            <p:nvPr/>
          </p:nvSpPr>
          <p:spPr>
            <a:xfrm>
              <a:off x="11776260" y="5200448"/>
              <a:ext cx="409983" cy="1655479"/>
            </a:xfrm>
            <a:custGeom>
              <a:avLst/>
              <a:gdLst/>
              <a:ahLst/>
              <a:cxnLst/>
              <a:rect l="l" t="t" r="r" b="b"/>
              <a:pathLst>
                <a:path w="452119" h="1825625" extrusionOk="0">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extrusionOk="0">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extrusionOk="0">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extrusionOk="0">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3" name="Google Shape;683;p151"/>
            <p:cNvSpPr/>
            <p:nvPr/>
          </p:nvSpPr>
          <p:spPr>
            <a:xfrm>
              <a:off x="11026069" y="6723987"/>
              <a:ext cx="393860" cy="131862"/>
            </a:xfrm>
            <a:custGeom>
              <a:avLst/>
              <a:gdLst/>
              <a:ahLst/>
              <a:cxnLst/>
              <a:rect l="l" t="t" r="r" b="b"/>
              <a:pathLst>
                <a:path w="434340" h="145415" extrusionOk="0">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4" name="Google Shape;684;p151"/>
            <p:cNvSpPr/>
            <p:nvPr/>
          </p:nvSpPr>
          <p:spPr>
            <a:xfrm>
              <a:off x="11333372" y="6158589"/>
              <a:ext cx="324186" cy="329368"/>
            </a:xfrm>
            <a:custGeom>
              <a:avLst/>
              <a:gdLst/>
              <a:ahLst/>
              <a:cxnLst/>
              <a:rect l="l" t="t" r="r" b="b"/>
              <a:pathLst>
                <a:path w="357504" h="363220" extrusionOk="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5" name="Google Shape;685;p151"/>
            <p:cNvSpPr/>
            <p:nvPr/>
          </p:nvSpPr>
          <p:spPr>
            <a:xfrm>
              <a:off x="9738785" y="6661239"/>
              <a:ext cx="593093" cy="194626"/>
            </a:xfrm>
            <a:custGeom>
              <a:avLst/>
              <a:gdLst/>
              <a:ahLst/>
              <a:cxnLst/>
              <a:rect l="l" t="t" r="r" b="b"/>
              <a:pathLst>
                <a:path w="654050" h="214629" extrusionOk="0">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86" name="Google Shape;686;p151"/>
          <p:cNvSpPr/>
          <p:nvPr/>
        </p:nvSpPr>
        <p:spPr>
          <a:xfrm rot="10800000">
            <a:off x="11050480" y="5292007"/>
            <a:ext cx="562114" cy="584428"/>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Header - Neon">
  <p:cSld name="Section Header - Neon">
    <p:spTree>
      <p:nvGrpSpPr>
        <p:cNvPr id="1" name="Shape 687"/>
        <p:cNvGrpSpPr/>
        <p:nvPr/>
      </p:nvGrpSpPr>
      <p:grpSpPr>
        <a:xfrm>
          <a:off x="0" y="0"/>
          <a:ext cx="0" cy="0"/>
          <a:chOff x="0" y="0"/>
          <a:chExt cx="0" cy="0"/>
        </a:xfrm>
      </p:grpSpPr>
      <p:sp>
        <p:nvSpPr>
          <p:cNvPr id="688" name="Google Shape;688;p152"/>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689" name="Google Shape;689;p152"/>
          <p:cNvSpPr/>
          <p:nvPr/>
        </p:nvSpPr>
        <p:spPr>
          <a:xfrm>
            <a:off x="8454618" y="-21266"/>
            <a:ext cx="4391193" cy="4363554"/>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90" name="Google Shape;690;p152"/>
          <p:cNvGrpSpPr/>
          <p:nvPr/>
        </p:nvGrpSpPr>
        <p:grpSpPr>
          <a:xfrm>
            <a:off x="391375" y="5191214"/>
            <a:ext cx="2957963" cy="1664692"/>
            <a:chOff x="391375" y="5191214"/>
            <a:chExt cx="2957963" cy="1664692"/>
          </a:xfrm>
        </p:grpSpPr>
        <p:sp>
          <p:nvSpPr>
            <p:cNvPr id="691" name="Google Shape;691;p152"/>
            <p:cNvSpPr/>
            <p:nvPr/>
          </p:nvSpPr>
          <p:spPr>
            <a:xfrm>
              <a:off x="1985572" y="6805678"/>
              <a:ext cx="238965" cy="50095"/>
            </a:xfrm>
            <a:custGeom>
              <a:avLst/>
              <a:gdLst/>
              <a:ahLst/>
              <a:cxnLst/>
              <a:rect l="l" t="t" r="r" b="b"/>
              <a:pathLst>
                <a:path w="263525" h="55245" extrusionOk="0">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2" name="Google Shape;692;p152"/>
            <p:cNvSpPr/>
            <p:nvPr/>
          </p:nvSpPr>
          <p:spPr>
            <a:xfrm>
              <a:off x="3002119" y="6641559"/>
              <a:ext cx="347219" cy="214205"/>
            </a:xfrm>
            <a:custGeom>
              <a:avLst/>
              <a:gdLst/>
              <a:ahLst/>
              <a:cxnLst/>
              <a:rect l="l" t="t" r="r" b="b"/>
              <a:pathLst>
                <a:path w="382904" h="236220" extrusionOk="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3" name="Google Shape;693;p152"/>
            <p:cNvSpPr/>
            <p:nvPr/>
          </p:nvSpPr>
          <p:spPr>
            <a:xfrm>
              <a:off x="2877401" y="6040817"/>
              <a:ext cx="347219" cy="352401"/>
            </a:xfrm>
            <a:custGeom>
              <a:avLst/>
              <a:gdLst/>
              <a:ahLst/>
              <a:cxnLst/>
              <a:rect l="l" t="t" r="r" b="b"/>
              <a:pathLst>
                <a:path w="382904"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4" name="Google Shape;694;p152"/>
            <p:cNvSpPr/>
            <p:nvPr/>
          </p:nvSpPr>
          <p:spPr>
            <a:xfrm>
              <a:off x="2210807" y="6183673"/>
              <a:ext cx="415741" cy="422651"/>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5" name="Google Shape;695;p152"/>
            <p:cNvSpPr/>
            <p:nvPr/>
          </p:nvSpPr>
          <p:spPr>
            <a:xfrm>
              <a:off x="1993834" y="5340502"/>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6" name="Google Shape;696;p152"/>
            <p:cNvSpPr/>
            <p:nvPr/>
          </p:nvSpPr>
          <p:spPr>
            <a:xfrm>
              <a:off x="391375" y="5191214"/>
              <a:ext cx="1400967" cy="1664692"/>
            </a:xfrm>
            <a:custGeom>
              <a:avLst/>
              <a:gdLst/>
              <a:ahLst/>
              <a:cxnLst/>
              <a:rect l="l" t="t" r="r" b="b"/>
              <a:pathLst>
                <a:path w="1544955" h="1835784" extrusionOk="0">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697" name="Google Shape;697;p152"/>
          <p:cNvSpPr txBox="1">
            <a:spLocks noGrp="1"/>
          </p:cNvSpPr>
          <p:nvPr>
            <p:ph type="ftr" idx="11"/>
          </p:nvPr>
        </p:nvSpPr>
        <p:spPr>
          <a:xfrm>
            <a:off x="731520" y="6114954"/>
            <a:ext cx="8924387"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698" name="Google Shape;698;p152"/>
          <p:cNvGrpSpPr/>
          <p:nvPr/>
        </p:nvGrpSpPr>
        <p:grpSpPr>
          <a:xfrm>
            <a:off x="10681097" y="5820975"/>
            <a:ext cx="651093" cy="708475"/>
            <a:chOff x="5598848" y="1620229"/>
            <a:chExt cx="2189904" cy="2382902"/>
          </a:xfrm>
        </p:grpSpPr>
        <p:pic>
          <p:nvPicPr>
            <p:cNvPr id="699" name="Google Shape;699;p152"/>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700" name="Google Shape;700;p152"/>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701" name="Google Shape;701;p152"/>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702" name="Google Shape;702;p152"/>
          <p:cNvSpPr/>
          <p:nvPr/>
        </p:nvSpPr>
        <p:spPr>
          <a:xfrm rot="10800000">
            <a:off x="-308147" y="5862122"/>
            <a:ext cx="562114" cy="584428"/>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3" name="Google Shape;703;p152"/>
          <p:cNvSpPr/>
          <p:nvPr/>
        </p:nvSpPr>
        <p:spPr>
          <a:xfrm rot="10800000">
            <a:off x="-650" y="6776735"/>
            <a:ext cx="360745" cy="37506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4" name="Google Shape;704;p152"/>
          <p:cNvSpPr/>
          <p:nvPr/>
        </p:nvSpPr>
        <p:spPr>
          <a:xfrm rot="10800000">
            <a:off x="8761227" y="264563"/>
            <a:ext cx="262322" cy="27273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5" name="Google Shape;705;p152"/>
          <p:cNvSpPr/>
          <p:nvPr/>
        </p:nvSpPr>
        <p:spPr>
          <a:xfrm rot="10800000">
            <a:off x="8268251" y="-287815"/>
            <a:ext cx="492976" cy="51254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6" name="Google Shape;706;p152"/>
          <p:cNvSpPr txBox="1">
            <a:spLocks noGrp="1"/>
          </p:cNvSpPr>
          <p:nvPr>
            <p:ph type="title"/>
          </p:nvPr>
        </p:nvSpPr>
        <p:spPr>
          <a:xfrm>
            <a:off x="737870" y="593213"/>
            <a:ext cx="8910320"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7" name="Google Shape;707;p152"/>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800"/>
              <a:buFont typeface="Quicksand"/>
              <a:buNone/>
              <a:defRPr sz="2800">
                <a:solidFill>
                  <a:schemeClr val="accent3"/>
                </a:solidFill>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solidFill>
                  <a:schemeClr val="accent3"/>
                </a:solidFill>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solidFill>
                  <a:schemeClr val="accent3"/>
                </a:solidFill>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solidFill>
                  <a:schemeClr val="accent3"/>
                </a:solidFill>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solidFill>
                  <a:schemeClr val="accent3"/>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 Black">
  <p:cSld name="Section Header - Black">
    <p:spTree>
      <p:nvGrpSpPr>
        <p:cNvPr id="1" name="Shape 708"/>
        <p:cNvGrpSpPr/>
        <p:nvPr/>
      </p:nvGrpSpPr>
      <p:grpSpPr>
        <a:xfrm>
          <a:off x="0" y="0"/>
          <a:ext cx="0" cy="0"/>
          <a:chOff x="0" y="0"/>
          <a:chExt cx="0" cy="0"/>
        </a:xfrm>
      </p:grpSpPr>
      <p:sp>
        <p:nvSpPr>
          <p:cNvPr id="709" name="Google Shape;709;p153"/>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710" name="Google Shape;710;p153"/>
          <p:cNvSpPr txBox="1">
            <a:spLocks noGrp="1"/>
          </p:cNvSpPr>
          <p:nvPr>
            <p:ph type="title"/>
          </p:nvPr>
        </p:nvSpPr>
        <p:spPr>
          <a:xfrm>
            <a:off x="744122" y="593213"/>
            <a:ext cx="8904068"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711" name="Google Shape;711;p153"/>
          <p:cNvGrpSpPr/>
          <p:nvPr/>
        </p:nvGrpSpPr>
        <p:grpSpPr>
          <a:xfrm>
            <a:off x="10681097" y="5820975"/>
            <a:ext cx="651093" cy="708475"/>
            <a:chOff x="5598848" y="1620229"/>
            <a:chExt cx="2189904" cy="2382902"/>
          </a:xfrm>
        </p:grpSpPr>
        <p:pic>
          <p:nvPicPr>
            <p:cNvPr id="712" name="Google Shape;712;p15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713" name="Google Shape;713;p15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714" name="Google Shape;714;p15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715" name="Google Shape;715;p153"/>
          <p:cNvGrpSpPr/>
          <p:nvPr/>
        </p:nvGrpSpPr>
        <p:grpSpPr>
          <a:xfrm>
            <a:off x="9598" y="4391414"/>
            <a:ext cx="3729812" cy="2464571"/>
            <a:chOff x="9598" y="4391414"/>
            <a:chExt cx="3729812" cy="2464571"/>
          </a:xfrm>
        </p:grpSpPr>
        <p:sp>
          <p:nvSpPr>
            <p:cNvPr id="716" name="Google Shape;716;p153"/>
            <p:cNvSpPr/>
            <p:nvPr/>
          </p:nvSpPr>
          <p:spPr>
            <a:xfrm>
              <a:off x="1102322" y="6790972"/>
              <a:ext cx="599427" cy="64492"/>
            </a:xfrm>
            <a:custGeom>
              <a:avLst/>
              <a:gdLst/>
              <a:ahLst/>
              <a:cxnLst/>
              <a:rect l="l" t="t" r="r" b="b"/>
              <a:pathLst>
                <a:path w="661035" h="71120" extrusionOk="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7" name="Google Shape;717;p153"/>
            <p:cNvSpPr/>
            <p:nvPr/>
          </p:nvSpPr>
          <p:spPr>
            <a:xfrm>
              <a:off x="1847987" y="6161548"/>
              <a:ext cx="770445" cy="694437"/>
            </a:xfrm>
            <a:custGeom>
              <a:avLst/>
              <a:gdLst/>
              <a:ahLst/>
              <a:cxnLst/>
              <a:rect l="l" t="t" r="r" b="b"/>
              <a:pathLst>
                <a:path w="849630" h="765809" extrusionOk="0">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8" name="Google Shape;718;p153"/>
            <p:cNvSpPr/>
            <p:nvPr/>
          </p:nvSpPr>
          <p:spPr>
            <a:xfrm>
              <a:off x="1441820" y="6005878"/>
              <a:ext cx="347219"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9" name="Google Shape;719;p153"/>
            <p:cNvSpPr/>
            <p:nvPr/>
          </p:nvSpPr>
          <p:spPr>
            <a:xfrm>
              <a:off x="2512448" y="5841762"/>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0" name="Google Shape;720;p153"/>
            <p:cNvSpPr/>
            <p:nvPr/>
          </p:nvSpPr>
          <p:spPr>
            <a:xfrm>
              <a:off x="2387729" y="5241019"/>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1" name="Google Shape;721;p153"/>
            <p:cNvSpPr/>
            <p:nvPr/>
          </p:nvSpPr>
          <p:spPr>
            <a:xfrm>
              <a:off x="1721136" y="5383874"/>
              <a:ext cx="415741"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2" name="Google Shape;722;p153"/>
            <p:cNvSpPr/>
            <p:nvPr/>
          </p:nvSpPr>
          <p:spPr>
            <a:xfrm>
              <a:off x="3097372" y="6327434"/>
              <a:ext cx="642038" cy="528026"/>
            </a:xfrm>
            <a:custGeom>
              <a:avLst/>
              <a:gdLst/>
              <a:ahLst/>
              <a:cxnLst/>
              <a:rect l="l" t="t" r="r" b="b"/>
              <a:pathLst>
                <a:path w="708025" h="58229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3" name="Google Shape;723;p153"/>
            <p:cNvSpPr/>
            <p:nvPr/>
          </p:nvSpPr>
          <p:spPr>
            <a:xfrm>
              <a:off x="1504163" y="4540703"/>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4" name="Google Shape;724;p153"/>
            <p:cNvSpPr/>
            <p:nvPr/>
          </p:nvSpPr>
          <p:spPr>
            <a:xfrm>
              <a:off x="9598" y="4391414"/>
              <a:ext cx="1292713" cy="2464504"/>
            </a:xfrm>
            <a:custGeom>
              <a:avLst/>
              <a:gdLst/>
              <a:ahLst/>
              <a:cxnLst/>
              <a:rect l="l" t="t" r="r" b="b"/>
              <a:pathLst>
                <a:path w="1425575" h="2717800" extrusionOk="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extrusionOk="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25" name="Google Shape;725;p153"/>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6" name="Google Shape;726;p153"/>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Quotation Slide - Blue">
  <p:cSld name="Quotation Slide - Blue">
    <p:spTree>
      <p:nvGrpSpPr>
        <p:cNvPr id="1" name="Shape 727"/>
        <p:cNvGrpSpPr/>
        <p:nvPr/>
      </p:nvGrpSpPr>
      <p:grpSpPr>
        <a:xfrm>
          <a:off x="0" y="0"/>
          <a:ext cx="0" cy="0"/>
          <a:chOff x="0" y="0"/>
          <a:chExt cx="0" cy="0"/>
        </a:xfrm>
      </p:grpSpPr>
      <p:sp>
        <p:nvSpPr>
          <p:cNvPr id="728" name="Google Shape;728;p154"/>
          <p:cNvSpPr txBox="1">
            <a:spLocks noGrp="1"/>
          </p:cNvSpPr>
          <p:nvPr>
            <p:ph type="title"/>
          </p:nvPr>
        </p:nvSpPr>
        <p:spPr>
          <a:xfrm>
            <a:off x="714520" y="365125"/>
            <a:ext cx="6475989"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Quicksand"/>
              <a:buNone/>
              <a:defRPr sz="44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9" name="Google Shape;729;p154"/>
          <p:cNvSpPr txBox="1">
            <a:spLocks noGrp="1"/>
          </p:cNvSpPr>
          <p:nvPr>
            <p:ph type="body" idx="1"/>
          </p:nvPr>
        </p:nvSpPr>
        <p:spPr>
          <a:xfrm>
            <a:off x="714520" y="4862945"/>
            <a:ext cx="6475989" cy="4913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30" name="Google Shape;730;p154"/>
          <p:cNvSpPr txBox="1">
            <a:spLocks noGrp="1"/>
          </p:cNvSpPr>
          <p:nvPr>
            <p:ph type="ftr" idx="11"/>
          </p:nvPr>
        </p:nvSpPr>
        <p:spPr>
          <a:xfrm>
            <a:off x="746347" y="6127750"/>
            <a:ext cx="892732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1" name="Google Shape;731;p154"/>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ation Slide - Green">
  <p:cSld name="Quotation Slide - Green">
    <p:spTree>
      <p:nvGrpSpPr>
        <p:cNvPr id="1" name="Shape 732"/>
        <p:cNvGrpSpPr/>
        <p:nvPr/>
      </p:nvGrpSpPr>
      <p:grpSpPr>
        <a:xfrm>
          <a:off x="0" y="0"/>
          <a:ext cx="0" cy="0"/>
          <a:chOff x="0" y="0"/>
          <a:chExt cx="0" cy="0"/>
        </a:xfrm>
      </p:grpSpPr>
      <p:sp>
        <p:nvSpPr>
          <p:cNvPr id="733" name="Google Shape;733;p155"/>
          <p:cNvSpPr txBox="1">
            <a:spLocks noGrp="1"/>
          </p:cNvSpPr>
          <p:nvPr>
            <p:ph type="title"/>
          </p:nvPr>
        </p:nvSpPr>
        <p:spPr>
          <a:xfrm>
            <a:off x="4301835" y="365125"/>
            <a:ext cx="7232073" cy="4355493"/>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4" name="Google Shape;734;p155"/>
          <p:cNvSpPr txBox="1">
            <a:spLocks noGrp="1"/>
          </p:cNvSpPr>
          <p:nvPr>
            <p:ph type="body" idx="1"/>
          </p:nvPr>
        </p:nvSpPr>
        <p:spPr>
          <a:xfrm>
            <a:off x="4301836" y="4862945"/>
            <a:ext cx="7232072" cy="440575"/>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accent1"/>
              </a:buClr>
              <a:buSzPts val="2000"/>
              <a:buFont typeface="Quicksand Medium"/>
              <a:buNone/>
              <a:defRPr sz="20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35" name="Google Shape;735;p155"/>
          <p:cNvSpPr txBox="1">
            <a:spLocks noGrp="1"/>
          </p:cNvSpPr>
          <p:nvPr>
            <p:ph type="ftr" idx="11"/>
          </p:nvPr>
        </p:nvSpPr>
        <p:spPr>
          <a:xfrm>
            <a:off x="751840" y="6127750"/>
            <a:ext cx="8890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6" name="Google Shape;736;p155"/>
          <p:cNvSpPr/>
          <p:nvPr/>
        </p:nvSpPr>
        <p:spPr>
          <a:xfrm>
            <a:off x="108938" y="-20309"/>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ation Slide - Purple">
  <p:cSld name="Quotation Slide - Purple">
    <p:spTree>
      <p:nvGrpSpPr>
        <p:cNvPr id="1" name="Shape 737"/>
        <p:cNvGrpSpPr/>
        <p:nvPr/>
      </p:nvGrpSpPr>
      <p:grpSpPr>
        <a:xfrm>
          <a:off x="0" y="0"/>
          <a:ext cx="0" cy="0"/>
          <a:chOff x="0" y="0"/>
          <a:chExt cx="0" cy="0"/>
        </a:xfrm>
      </p:grpSpPr>
      <p:sp>
        <p:nvSpPr>
          <p:cNvPr id="738" name="Google Shape;738;p156"/>
          <p:cNvSpPr txBox="1">
            <a:spLocks noGrp="1"/>
          </p:cNvSpPr>
          <p:nvPr>
            <p:ph type="title"/>
          </p:nvPr>
        </p:nvSpPr>
        <p:spPr>
          <a:xfrm>
            <a:off x="711200" y="365125"/>
            <a:ext cx="6479308"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9" name="Google Shape;739;p156"/>
          <p:cNvSpPr txBox="1">
            <a:spLocks noGrp="1"/>
          </p:cNvSpPr>
          <p:nvPr>
            <p:ph type="body" idx="1"/>
          </p:nvPr>
        </p:nvSpPr>
        <p:spPr>
          <a:xfrm>
            <a:off x="711200" y="4862945"/>
            <a:ext cx="6479307" cy="501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40" name="Google Shape;740;p156"/>
          <p:cNvSpPr txBox="1">
            <a:spLocks noGrp="1"/>
          </p:cNvSpPr>
          <p:nvPr>
            <p:ph type="ftr" idx="11"/>
          </p:nvPr>
        </p:nvSpPr>
        <p:spPr>
          <a:xfrm>
            <a:off x="741680" y="6127750"/>
            <a:ext cx="893063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1" name="Google Shape;741;p156"/>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Divider - Blue">
  <p:cSld name="Section Divider - Blue">
    <p:spTree>
      <p:nvGrpSpPr>
        <p:cNvPr id="1" name="Shape 742"/>
        <p:cNvGrpSpPr/>
        <p:nvPr/>
      </p:nvGrpSpPr>
      <p:grpSpPr>
        <a:xfrm>
          <a:off x="0" y="0"/>
          <a:ext cx="0" cy="0"/>
          <a:chOff x="0" y="0"/>
          <a:chExt cx="0" cy="0"/>
        </a:xfrm>
      </p:grpSpPr>
      <p:sp>
        <p:nvSpPr>
          <p:cNvPr id="743" name="Google Shape;743;p157"/>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744" name="Google Shape;744;p157"/>
          <p:cNvSpPr txBox="1">
            <a:spLocks noGrp="1"/>
          </p:cNvSpPr>
          <p:nvPr>
            <p:ph type="body" idx="1"/>
          </p:nvPr>
        </p:nvSpPr>
        <p:spPr>
          <a:xfrm>
            <a:off x="6642514" y="651643"/>
            <a:ext cx="4351283" cy="304470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45" name="Google Shape;745;p157"/>
          <p:cNvSpPr/>
          <p:nvPr/>
        </p:nvSpPr>
        <p:spPr>
          <a:xfrm>
            <a:off x="11017319" y="4297582"/>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6" name="Google Shape;746;p157"/>
          <p:cNvSpPr/>
          <p:nvPr/>
        </p:nvSpPr>
        <p:spPr>
          <a:xfrm>
            <a:off x="10858176" y="4794163"/>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7" name="Google Shape;747;p157"/>
          <p:cNvSpPr/>
          <p:nvPr/>
        </p:nvSpPr>
        <p:spPr>
          <a:xfrm>
            <a:off x="10211952" y="5003948"/>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8" name="Google Shape;748;p157"/>
          <p:cNvSpPr/>
          <p:nvPr/>
        </p:nvSpPr>
        <p:spPr>
          <a:xfrm>
            <a:off x="9239151" y="4572895"/>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9" name="Google Shape;749;p157"/>
          <p:cNvSpPr/>
          <p:nvPr/>
        </p:nvSpPr>
        <p:spPr>
          <a:xfrm>
            <a:off x="7173395" y="6277376"/>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0" name="Google Shape;750;p157"/>
          <p:cNvSpPr/>
          <p:nvPr/>
        </p:nvSpPr>
        <p:spPr>
          <a:xfrm>
            <a:off x="6464955" y="5911803"/>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1" name="Google Shape;751;p157"/>
          <p:cNvSpPr/>
          <p:nvPr/>
        </p:nvSpPr>
        <p:spPr>
          <a:xfrm>
            <a:off x="6826903" y="3913649"/>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2" name="Google Shape;752;p157"/>
          <p:cNvSpPr/>
          <p:nvPr/>
        </p:nvSpPr>
        <p:spPr>
          <a:xfrm>
            <a:off x="8852061" y="5677297"/>
            <a:ext cx="1497988" cy="149798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53" name="Google Shape;753;p157"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754" name="Google Shape;754;p157"/>
          <p:cNvSpPr>
            <a:spLocks noGrp="1"/>
          </p:cNvSpPr>
          <p:nvPr>
            <p:ph type="pic" idx="2"/>
          </p:nvPr>
        </p:nvSpPr>
        <p:spPr>
          <a:xfrm>
            <a:off x="-1086041" y="431046"/>
            <a:ext cx="7293907" cy="7195979"/>
          </a:xfrm>
          <a:prstGeom prst="ellipse">
            <a:avLst/>
          </a:prstGeom>
          <a:no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Divider - Black">
  <p:cSld name="Section Divider - Black">
    <p:spTree>
      <p:nvGrpSpPr>
        <p:cNvPr id="1" name="Shape 755"/>
        <p:cNvGrpSpPr/>
        <p:nvPr/>
      </p:nvGrpSpPr>
      <p:grpSpPr>
        <a:xfrm>
          <a:off x="0" y="0"/>
          <a:ext cx="0" cy="0"/>
          <a:chOff x="0" y="0"/>
          <a:chExt cx="0" cy="0"/>
        </a:xfrm>
      </p:grpSpPr>
      <p:sp>
        <p:nvSpPr>
          <p:cNvPr id="756" name="Google Shape;756;p158"/>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757" name="Google Shape;757;p158"/>
          <p:cNvSpPr txBox="1">
            <a:spLocks noGrp="1"/>
          </p:cNvSpPr>
          <p:nvPr>
            <p:ph type="body" idx="1"/>
          </p:nvPr>
        </p:nvSpPr>
        <p:spPr>
          <a:xfrm>
            <a:off x="735724" y="809298"/>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758" name="Google Shape;758;p158"/>
          <p:cNvGrpSpPr/>
          <p:nvPr/>
        </p:nvGrpSpPr>
        <p:grpSpPr>
          <a:xfrm>
            <a:off x="9597" y="4222076"/>
            <a:ext cx="5495304" cy="2633814"/>
            <a:chOff x="9597" y="4222076"/>
            <a:chExt cx="5495304" cy="2633814"/>
          </a:xfrm>
        </p:grpSpPr>
        <p:sp>
          <p:nvSpPr>
            <p:cNvPr id="759" name="Google Shape;759;p158"/>
            <p:cNvSpPr/>
            <p:nvPr/>
          </p:nvSpPr>
          <p:spPr>
            <a:xfrm>
              <a:off x="440952" y="4364568"/>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0" name="Google Shape;760;p158"/>
            <p:cNvSpPr/>
            <p:nvPr/>
          </p:nvSpPr>
          <p:spPr>
            <a:xfrm>
              <a:off x="1338685" y="5086553"/>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1" name="Google Shape;761;p158"/>
            <p:cNvSpPr/>
            <p:nvPr/>
          </p:nvSpPr>
          <p:spPr>
            <a:xfrm>
              <a:off x="2992604" y="4222076"/>
              <a:ext cx="2512297" cy="2223236"/>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2" name="Google Shape;762;p158"/>
            <p:cNvSpPr/>
            <p:nvPr/>
          </p:nvSpPr>
          <p:spPr>
            <a:xfrm>
              <a:off x="9597" y="4925061"/>
              <a:ext cx="1272559" cy="1930720"/>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3" name="Google Shape;763;p158"/>
            <p:cNvSpPr/>
            <p:nvPr/>
          </p:nvSpPr>
          <p:spPr>
            <a:xfrm>
              <a:off x="1438442" y="5634837"/>
              <a:ext cx="1580045" cy="1220736"/>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4" name="Google Shape;764;p158"/>
            <p:cNvSpPr/>
            <p:nvPr/>
          </p:nvSpPr>
          <p:spPr>
            <a:xfrm>
              <a:off x="4273152" y="6359534"/>
              <a:ext cx="726683" cy="496356"/>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5" name="Google Shape;765;p158"/>
            <p:cNvSpPr/>
            <p:nvPr/>
          </p:nvSpPr>
          <p:spPr>
            <a:xfrm>
              <a:off x="1979925" y="4720897"/>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66" name="Google Shape;766;p158"/>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7" name="Google Shape;767;p158"/>
          <p:cNvSpPr>
            <a:spLocks noGrp="1"/>
          </p:cNvSpPr>
          <p:nvPr>
            <p:ph type="pic" idx="2"/>
          </p:nvPr>
        </p:nvSpPr>
        <p:spPr>
          <a:xfrm>
            <a:off x="5937730" y="-624301"/>
            <a:ext cx="8682510" cy="8565938"/>
          </a:xfrm>
          <a:prstGeom prst="ellipse">
            <a:avLst/>
          </a:prstGeom>
          <a:noFill/>
          <a:ln>
            <a:no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Divider - White - Green">
  <p:cSld name="Section Divider - White - Green">
    <p:spTree>
      <p:nvGrpSpPr>
        <p:cNvPr id="1" name="Shape 768"/>
        <p:cNvGrpSpPr/>
        <p:nvPr/>
      </p:nvGrpSpPr>
      <p:grpSpPr>
        <a:xfrm>
          <a:off x="0" y="0"/>
          <a:ext cx="0" cy="0"/>
          <a:chOff x="0" y="0"/>
          <a:chExt cx="0" cy="0"/>
        </a:xfrm>
      </p:grpSpPr>
      <p:sp>
        <p:nvSpPr>
          <p:cNvPr id="769" name="Google Shape;769;p159"/>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770" name="Google Shape;770;p159"/>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771" name="Google Shape;771;p159"/>
          <p:cNvGrpSpPr/>
          <p:nvPr/>
        </p:nvGrpSpPr>
        <p:grpSpPr>
          <a:xfrm>
            <a:off x="9598" y="0"/>
            <a:ext cx="5429576" cy="1714213"/>
            <a:chOff x="9598" y="0"/>
            <a:chExt cx="5429576" cy="1714213"/>
          </a:xfrm>
        </p:grpSpPr>
        <p:sp>
          <p:nvSpPr>
            <p:cNvPr id="772" name="Google Shape;772;p159"/>
            <p:cNvSpPr/>
            <p:nvPr/>
          </p:nvSpPr>
          <p:spPr>
            <a:xfrm>
              <a:off x="807663" y="1115370"/>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3" name="Google Shape;773;p159"/>
            <p:cNvSpPr/>
            <p:nvPr/>
          </p:nvSpPr>
          <p:spPr>
            <a:xfrm>
              <a:off x="1705395" y="393384"/>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4" name="Google Shape;774;p159"/>
            <p:cNvSpPr/>
            <p:nvPr/>
          </p:nvSpPr>
          <p:spPr>
            <a:xfrm>
              <a:off x="3359317" y="1"/>
              <a:ext cx="2079857" cy="1714212"/>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5" name="Google Shape;775;p159"/>
            <p:cNvSpPr/>
            <p:nvPr/>
          </p:nvSpPr>
          <p:spPr>
            <a:xfrm>
              <a:off x="9598" y="0"/>
              <a:ext cx="1638204" cy="1011138"/>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6" name="Google Shape;776;p159"/>
            <p:cNvSpPr/>
            <p:nvPr/>
          </p:nvSpPr>
          <p:spPr>
            <a:xfrm>
              <a:off x="1974763" y="1"/>
              <a:ext cx="1240889" cy="301153"/>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7" name="Google Shape;777;p159"/>
            <p:cNvSpPr/>
            <p:nvPr/>
          </p:nvSpPr>
          <p:spPr>
            <a:xfrm>
              <a:off x="2346635" y="488381"/>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78" name="Google Shape;778;p159"/>
          <p:cNvSpPr txBox="1">
            <a:spLocks noGrp="1"/>
          </p:cNvSpPr>
          <p:nvPr>
            <p:ph type="body" idx="1"/>
          </p:nvPr>
        </p:nvSpPr>
        <p:spPr>
          <a:xfrm>
            <a:off x="735724" y="1849816"/>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79" name="Google Shape;779;p159"/>
          <p:cNvSpPr>
            <a:spLocks noGrp="1"/>
          </p:cNvSpPr>
          <p:nvPr>
            <p:ph type="pic" idx="2"/>
          </p:nvPr>
        </p:nvSpPr>
        <p:spPr>
          <a:xfrm>
            <a:off x="6284881" y="-715900"/>
            <a:ext cx="7293907" cy="7195979"/>
          </a:xfrm>
          <a:prstGeom prst="ellipse">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Divider - White Blue">
  <p:cSld name="Section Divider - White Blue">
    <p:spTree>
      <p:nvGrpSpPr>
        <p:cNvPr id="1" name="Shape 780"/>
        <p:cNvGrpSpPr/>
        <p:nvPr/>
      </p:nvGrpSpPr>
      <p:grpSpPr>
        <a:xfrm>
          <a:off x="0" y="0"/>
          <a:ext cx="0" cy="0"/>
          <a:chOff x="0" y="0"/>
          <a:chExt cx="0" cy="0"/>
        </a:xfrm>
      </p:grpSpPr>
      <p:sp>
        <p:nvSpPr>
          <p:cNvPr id="781" name="Google Shape;781;p160"/>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782" name="Google Shape;782;p160"/>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3" name="Google Shape;783;p160"/>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4" name="Google Shape;784;p160"/>
          <p:cNvSpPr txBox="1">
            <a:spLocks noGrp="1"/>
          </p:cNvSpPr>
          <p:nvPr>
            <p:ph type="body" idx="1"/>
          </p:nvPr>
        </p:nvSpPr>
        <p:spPr>
          <a:xfrm>
            <a:off x="6484883" y="2275184"/>
            <a:ext cx="4847307" cy="32660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785" name="Google Shape;785;p160"/>
          <p:cNvGrpSpPr/>
          <p:nvPr/>
        </p:nvGrpSpPr>
        <p:grpSpPr>
          <a:xfrm>
            <a:off x="10681097" y="5820975"/>
            <a:ext cx="651093" cy="708475"/>
            <a:chOff x="5598848" y="1620229"/>
            <a:chExt cx="2189904" cy="2382902"/>
          </a:xfrm>
        </p:grpSpPr>
        <p:pic>
          <p:nvPicPr>
            <p:cNvPr id="786" name="Google Shape;786;p160"/>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787" name="Google Shape;787;p160"/>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788" name="Google Shape;788;p160"/>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789" name="Google Shape;789;p160"/>
          <p:cNvGrpSpPr/>
          <p:nvPr/>
        </p:nvGrpSpPr>
        <p:grpSpPr>
          <a:xfrm>
            <a:off x="6109850" y="-1"/>
            <a:ext cx="6097260" cy="1857721"/>
            <a:chOff x="6613002" y="0"/>
            <a:chExt cx="5573326" cy="1698088"/>
          </a:xfrm>
        </p:grpSpPr>
        <p:sp>
          <p:nvSpPr>
            <p:cNvPr id="790" name="Google Shape;790;p160"/>
            <p:cNvSpPr/>
            <p:nvPr/>
          </p:nvSpPr>
          <p:spPr>
            <a:xfrm>
              <a:off x="7850787" y="1099048"/>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1" name="Google Shape;791;p160"/>
            <p:cNvSpPr/>
            <p:nvPr/>
          </p:nvSpPr>
          <p:spPr>
            <a:xfrm>
              <a:off x="8748519" y="377061"/>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2" name="Google Shape;792;p160"/>
            <p:cNvSpPr/>
            <p:nvPr/>
          </p:nvSpPr>
          <p:spPr>
            <a:xfrm>
              <a:off x="10402442" y="0"/>
              <a:ext cx="1783886" cy="1698088"/>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3" name="Google Shape;793;p160"/>
            <p:cNvSpPr/>
            <p:nvPr/>
          </p:nvSpPr>
          <p:spPr>
            <a:xfrm>
              <a:off x="6613002" y="0"/>
              <a:ext cx="2077554" cy="995015"/>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4" name="Google Shape;794;p160"/>
            <p:cNvSpPr/>
            <p:nvPr/>
          </p:nvSpPr>
          <p:spPr>
            <a:xfrm>
              <a:off x="9031060" y="1"/>
              <a:ext cx="1214402" cy="28503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5" name="Google Shape;795;p160"/>
            <p:cNvSpPr/>
            <p:nvPr/>
          </p:nvSpPr>
          <p:spPr>
            <a:xfrm>
              <a:off x="9389760" y="472058"/>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96" name="Google Shape;796;p160"/>
          <p:cNvSpPr>
            <a:spLocks noGrp="1"/>
          </p:cNvSpPr>
          <p:nvPr>
            <p:ph type="pic" idx="2"/>
          </p:nvPr>
        </p:nvSpPr>
        <p:spPr>
          <a:xfrm>
            <a:off x="-1249137" y="-881221"/>
            <a:ext cx="7293907" cy="7195979"/>
          </a:xfrm>
          <a:prstGeom prst="ellipse">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Divider - Purple">
  <p:cSld name="Section Divider - Purple">
    <p:spTree>
      <p:nvGrpSpPr>
        <p:cNvPr id="1" name="Shape 797"/>
        <p:cNvGrpSpPr/>
        <p:nvPr/>
      </p:nvGrpSpPr>
      <p:grpSpPr>
        <a:xfrm>
          <a:off x="0" y="0"/>
          <a:ext cx="0" cy="0"/>
          <a:chOff x="0" y="0"/>
          <a:chExt cx="0" cy="0"/>
        </a:xfrm>
      </p:grpSpPr>
      <p:sp>
        <p:nvSpPr>
          <p:cNvPr id="798" name="Google Shape;798;p161"/>
          <p:cNvSpPr/>
          <p:nvPr/>
        </p:nvSpPr>
        <p:spPr>
          <a:xfrm>
            <a:off x="-121920" y="-4957"/>
            <a:ext cx="1231976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799" name="Google Shape;799;p161"/>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0" name="Google Shape;800;p161"/>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1" name="Google Shape;801;p161"/>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802" name="Google Shape;802;p161"/>
          <p:cNvGrpSpPr/>
          <p:nvPr/>
        </p:nvGrpSpPr>
        <p:grpSpPr>
          <a:xfrm>
            <a:off x="-121920" y="-389572"/>
            <a:ext cx="5429576" cy="1714213"/>
            <a:chOff x="9598" y="0"/>
            <a:chExt cx="5429576" cy="1714213"/>
          </a:xfrm>
        </p:grpSpPr>
        <p:sp>
          <p:nvSpPr>
            <p:cNvPr id="803" name="Google Shape;803;p161"/>
            <p:cNvSpPr/>
            <p:nvPr/>
          </p:nvSpPr>
          <p:spPr>
            <a:xfrm>
              <a:off x="807663" y="1115370"/>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4" name="Google Shape;804;p161"/>
            <p:cNvSpPr/>
            <p:nvPr/>
          </p:nvSpPr>
          <p:spPr>
            <a:xfrm>
              <a:off x="1705395" y="393384"/>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5" name="Google Shape;805;p161"/>
            <p:cNvSpPr/>
            <p:nvPr/>
          </p:nvSpPr>
          <p:spPr>
            <a:xfrm>
              <a:off x="3359317" y="1"/>
              <a:ext cx="2079857" cy="1714212"/>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6" name="Google Shape;806;p161"/>
            <p:cNvSpPr/>
            <p:nvPr/>
          </p:nvSpPr>
          <p:spPr>
            <a:xfrm>
              <a:off x="9598" y="0"/>
              <a:ext cx="1638204" cy="1011138"/>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7" name="Google Shape;807;p161"/>
            <p:cNvSpPr/>
            <p:nvPr/>
          </p:nvSpPr>
          <p:spPr>
            <a:xfrm>
              <a:off x="1974763" y="1"/>
              <a:ext cx="1240889" cy="301153"/>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8" name="Google Shape;808;p161"/>
            <p:cNvSpPr/>
            <p:nvPr/>
          </p:nvSpPr>
          <p:spPr>
            <a:xfrm>
              <a:off x="2346635" y="488381"/>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09" name="Google Shape;809;p161"/>
          <p:cNvSpPr txBox="1">
            <a:spLocks noGrp="1"/>
          </p:cNvSpPr>
          <p:nvPr>
            <p:ph type="body" idx="1"/>
          </p:nvPr>
        </p:nvSpPr>
        <p:spPr>
          <a:xfrm>
            <a:off x="735724" y="1521898"/>
            <a:ext cx="4351283" cy="36923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10" name="Google Shape;810;p161"/>
          <p:cNvSpPr>
            <a:spLocks noGrp="1"/>
          </p:cNvSpPr>
          <p:nvPr>
            <p:ph type="pic" idx="2"/>
          </p:nvPr>
        </p:nvSpPr>
        <p:spPr>
          <a:xfrm>
            <a:off x="6169931" y="-897413"/>
            <a:ext cx="7293907" cy="7195979"/>
          </a:xfrm>
          <a:prstGeom prst="ellipse">
            <a:avLst/>
          </a:prstGeom>
          <a:noFill/>
          <a:ln>
            <a:noFill/>
          </a:ln>
        </p:spPr>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Divider - Neon">
  <p:cSld name="Section Divider - Neon">
    <p:spTree>
      <p:nvGrpSpPr>
        <p:cNvPr id="1" name="Shape 811"/>
        <p:cNvGrpSpPr/>
        <p:nvPr/>
      </p:nvGrpSpPr>
      <p:grpSpPr>
        <a:xfrm>
          <a:off x="0" y="0"/>
          <a:ext cx="0" cy="0"/>
          <a:chOff x="0" y="0"/>
          <a:chExt cx="0" cy="0"/>
        </a:xfrm>
      </p:grpSpPr>
      <p:sp>
        <p:nvSpPr>
          <p:cNvPr id="812" name="Google Shape;812;p162"/>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813" name="Google Shape;813;p162"/>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4" name="Google Shape;814;p162"/>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15" name="Google Shape;815;p162"/>
          <p:cNvGrpSpPr/>
          <p:nvPr/>
        </p:nvGrpSpPr>
        <p:grpSpPr>
          <a:xfrm>
            <a:off x="10681097" y="5820975"/>
            <a:ext cx="651093" cy="708475"/>
            <a:chOff x="5598848" y="1620229"/>
            <a:chExt cx="2189904" cy="2382902"/>
          </a:xfrm>
        </p:grpSpPr>
        <p:pic>
          <p:nvPicPr>
            <p:cNvPr id="816" name="Google Shape;816;p162"/>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817" name="Google Shape;817;p162"/>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818" name="Google Shape;818;p162"/>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819" name="Google Shape;819;p162"/>
          <p:cNvGrpSpPr/>
          <p:nvPr/>
        </p:nvGrpSpPr>
        <p:grpSpPr>
          <a:xfrm>
            <a:off x="6109850" y="-1"/>
            <a:ext cx="6097260" cy="1857721"/>
            <a:chOff x="6613002" y="0"/>
            <a:chExt cx="5573326" cy="1698088"/>
          </a:xfrm>
        </p:grpSpPr>
        <p:sp>
          <p:nvSpPr>
            <p:cNvPr id="820" name="Google Shape;820;p162"/>
            <p:cNvSpPr/>
            <p:nvPr/>
          </p:nvSpPr>
          <p:spPr>
            <a:xfrm>
              <a:off x="7850787" y="1099048"/>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1" name="Google Shape;821;p162"/>
            <p:cNvSpPr/>
            <p:nvPr/>
          </p:nvSpPr>
          <p:spPr>
            <a:xfrm>
              <a:off x="8748519" y="377061"/>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2" name="Google Shape;822;p162"/>
            <p:cNvSpPr/>
            <p:nvPr/>
          </p:nvSpPr>
          <p:spPr>
            <a:xfrm>
              <a:off x="10402442" y="0"/>
              <a:ext cx="1783886" cy="1698088"/>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3" name="Google Shape;823;p162"/>
            <p:cNvSpPr/>
            <p:nvPr/>
          </p:nvSpPr>
          <p:spPr>
            <a:xfrm>
              <a:off x="6613002" y="0"/>
              <a:ext cx="2077554" cy="995015"/>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4" name="Google Shape;824;p162"/>
            <p:cNvSpPr/>
            <p:nvPr/>
          </p:nvSpPr>
          <p:spPr>
            <a:xfrm>
              <a:off x="9031060" y="1"/>
              <a:ext cx="1214402" cy="28503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5" name="Google Shape;825;p162"/>
            <p:cNvSpPr/>
            <p:nvPr/>
          </p:nvSpPr>
          <p:spPr>
            <a:xfrm>
              <a:off x="9389760" y="472058"/>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26" name="Google Shape;826;p162"/>
          <p:cNvSpPr txBox="1">
            <a:spLocks noGrp="1"/>
          </p:cNvSpPr>
          <p:nvPr>
            <p:ph type="body" idx="1"/>
          </p:nvPr>
        </p:nvSpPr>
        <p:spPr>
          <a:xfrm>
            <a:off x="6474373" y="2074718"/>
            <a:ext cx="4857818" cy="34664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Font typeface="Quicksand"/>
              <a:buNone/>
              <a:defRPr sz="32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27" name="Google Shape;827;p162"/>
          <p:cNvSpPr>
            <a:spLocks noGrp="1"/>
          </p:cNvSpPr>
          <p:nvPr>
            <p:ph type="pic" idx="2"/>
          </p:nvPr>
        </p:nvSpPr>
        <p:spPr>
          <a:xfrm>
            <a:off x="-1635760" y="-683147"/>
            <a:ext cx="7573873" cy="7212597"/>
          </a:xfrm>
          <a:prstGeom prst="ellipse">
            <a:avLst/>
          </a:prstGeom>
          <a:noFill/>
          <a:ln>
            <a:noFill/>
          </a:ln>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ollage - Blue">
  <p:cSld name="Collage - Blue">
    <p:spTree>
      <p:nvGrpSpPr>
        <p:cNvPr id="1" name="Shape 828"/>
        <p:cNvGrpSpPr/>
        <p:nvPr/>
      </p:nvGrpSpPr>
      <p:grpSpPr>
        <a:xfrm>
          <a:off x="0" y="0"/>
          <a:ext cx="0" cy="0"/>
          <a:chOff x="0" y="0"/>
          <a:chExt cx="0" cy="0"/>
        </a:xfrm>
      </p:grpSpPr>
      <p:sp>
        <p:nvSpPr>
          <p:cNvPr id="829" name="Google Shape;829;p163"/>
          <p:cNvSpPr/>
          <p:nvPr/>
        </p:nvSpPr>
        <p:spPr>
          <a:xfrm>
            <a:off x="15163" y="2303"/>
            <a:ext cx="12271379" cy="6908925"/>
          </a:xfrm>
          <a:custGeom>
            <a:avLst/>
            <a:gdLst/>
            <a:ahLst/>
            <a:cxnLst/>
            <a:rect l="l" t="t" r="r" b="b"/>
            <a:pathLst>
              <a:path w="13428344" h="7560309" extrusionOk="0">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extrusionOk="0">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extrusionOk="0">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extrusionOk="0">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extrusionOk="0">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extrusionOk="0">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extrusionOk="0">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extrusionOk="0">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extrusionOk="0">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extrusionOk="0">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extrusionOk="0">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extrusionOk="0">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extrusionOk="0">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0" name="Google Shape;830;p163"/>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1" name="Google Shape;831;p163"/>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32" name="Google Shape;832;p163"/>
          <p:cNvGrpSpPr/>
          <p:nvPr/>
        </p:nvGrpSpPr>
        <p:grpSpPr>
          <a:xfrm>
            <a:off x="10681097" y="5820975"/>
            <a:ext cx="651093" cy="708475"/>
            <a:chOff x="5598848" y="1620229"/>
            <a:chExt cx="2189904" cy="2382902"/>
          </a:xfrm>
        </p:grpSpPr>
        <p:pic>
          <p:nvPicPr>
            <p:cNvPr id="833" name="Google Shape;833;p16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834" name="Google Shape;834;p16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835" name="Google Shape;835;p16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836" name="Google Shape;836;p163"/>
          <p:cNvSpPr txBox="1">
            <a:spLocks noGrp="1"/>
          </p:cNvSpPr>
          <p:nvPr>
            <p:ph type="body" idx="1"/>
          </p:nvPr>
        </p:nvSpPr>
        <p:spPr>
          <a:xfrm>
            <a:off x="4159032" y="323841"/>
            <a:ext cx="2409934"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37" name="Google Shape;837;p163"/>
          <p:cNvSpPr txBox="1">
            <a:spLocks noGrp="1"/>
          </p:cNvSpPr>
          <p:nvPr>
            <p:ph type="body" idx="2"/>
          </p:nvPr>
        </p:nvSpPr>
        <p:spPr>
          <a:xfrm>
            <a:off x="342828" y="4045890"/>
            <a:ext cx="2694661"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38" name="Google Shape;838;p163"/>
          <p:cNvSpPr txBox="1">
            <a:spLocks noGrp="1"/>
          </p:cNvSpPr>
          <p:nvPr>
            <p:ph type="body" idx="3"/>
          </p:nvPr>
        </p:nvSpPr>
        <p:spPr>
          <a:xfrm>
            <a:off x="859810" y="5994450"/>
            <a:ext cx="2177679"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39" name="Google Shape;839;p163"/>
          <p:cNvSpPr>
            <a:spLocks noGrp="1"/>
          </p:cNvSpPr>
          <p:nvPr>
            <p:ph type="pic" idx="4"/>
          </p:nvPr>
        </p:nvSpPr>
        <p:spPr>
          <a:xfrm>
            <a:off x="528540" y="569748"/>
            <a:ext cx="2993617" cy="2953425"/>
          </a:xfrm>
          <a:prstGeom prst="ellipse">
            <a:avLst/>
          </a:prstGeom>
          <a:noFill/>
          <a:ln>
            <a:noFill/>
          </a:ln>
        </p:spPr>
      </p:sp>
      <p:sp>
        <p:nvSpPr>
          <p:cNvPr id="840" name="Google Shape;840;p163"/>
          <p:cNvSpPr>
            <a:spLocks noGrp="1"/>
          </p:cNvSpPr>
          <p:nvPr>
            <p:ph type="pic" idx="5"/>
          </p:nvPr>
        </p:nvSpPr>
        <p:spPr>
          <a:xfrm>
            <a:off x="3129092" y="2844799"/>
            <a:ext cx="5166198" cy="5096837"/>
          </a:xfrm>
          <a:prstGeom prst="ellipse">
            <a:avLst/>
          </a:prstGeom>
          <a:noFill/>
          <a:ln>
            <a:noFill/>
          </a:ln>
        </p:spPr>
      </p:sp>
      <p:sp>
        <p:nvSpPr>
          <p:cNvPr id="841" name="Google Shape;841;p163"/>
          <p:cNvSpPr>
            <a:spLocks noGrp="1"/>
          </p:cNvSpPr>
          <p:nvPr>
            <p:ph type="pic" idx="6"/>
          </p:nvPr>
        </p:nvSpPr>
        <p:spPr>
          <a:xfrm>
            <a:off x="7221221" y="-501494"/>
            <a:ext cx="3537548" cy="3490053"/>
          </a:xfrm>
          <a:prstGeom prst="ellipse">
            <a:avLst/>
          </a:prstGeom>
          <a:noFill/>
          <a:ln>
            <a:noFill/>
          </a:ln>
        </p:spPr>
      </p:sp>
      <p:sp>
        <p:nvSpPr>
          <p:cNvPr id="842" name="Google Shape;842;p163"/>
          <p:cNvSpPr>
            <a:spLocks noGrp="1"/>
          </p:cNvSpPr>
          <p:nvPr>
            <p:ph type="pic" idx="7"/>
          </p:nvPr>
        </p:nvSpPr>
        <p:spPr>
          <a:xfrm>
            <a:off x="9173795" y="3523173"/>
            <a:ext cx="2005782" cy="1978853"/>
          </a:xfrm>
          <a:prstGeom prst="ellipse">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llage - Purple">
  <p:cSld name="Collage - Purple">
    <p:spTree>
      <p:nvGrpSpPr>
        <p:cNvPr id="1" name="Shape 843"/>
        <p:cNvGrpSpPr/>
        <p:nvPr/>
      </p:nvGrpSpPr>
      <p:grpSpPr>
        <a:xfrm>
          <a:off x="0" y="0"/>
          <a:ext cx="0" cy="0"/>
          <a:chOff x="0" y="0"/>
          <a:chExt cx="0" cy="0"/>
        </a:xfrm>
      </p:grpSpPr>
      <p:sp>
        <p:nvSpPr>
          <p:cNvPr id="844" name="Google Shape;844;p164"/>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5" name="Google Shape;845;p164"/>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46" name="Google Shape;846;p164"/>
          <p:cNvGrpSpPr/>
          <p:nvPr/>
        </p:nvGrpSpPr>
        <p:grpSpPr>
          <a:xfrm>
            <a:off x="10681097" y="5820975"/>
            <a:ext cx="651093" cy="708475"/>
            <a:chOff x="5598848" y="1620229"/>
            <a:chExt cx="2189904" cy="2382902"/>
          </a:xfrm>
        </p:grpSpPr>
        <p:pic>
          <p:nvPicPr>
            <p:cNvPr id="847" name="Google Shape;847;p16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848" name="Google Shape;848;p164"/>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849" name="Google Shape;849;p16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850" name="Google Shape;850;p164"/>
          <p:cNvSpPr txBox="1">
            <a:spLocks noGrp="1"/>
          </p:cNvSpPr>
          <p:nvPr>
            <p:ph type="body" idx="1"/>
          </p:nvPr>
        </p:nvSpPr>
        <p:spPr>
          <a:xfrm>
            <a:off x="7658028" y="4109545"/>
            <a:ext cx="4243583" cy="143685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51" name="Google Shape;851;p164"/>
          <p:cNvSpPr/>
          <p:nvPr/>
        </p:nvSpPr>
        <p:spPr>
          <a:xfrm>
            <a:off x="8504433" y="4290554"/>
            <a:ext cx="456048" cy="456048"/>
          </a:xfrm>
          <a:custGeom>
            <a:avLst/>
            <a:gdLst/>
            <a:ahLst/>
            <a:cxnLst/>
            <a:rect l="l" t="t" r="r" b="b"/>
            <a:pathLst>
              <a:path w="502920"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2" name="Google Shape;852;p164"/>
          <p:cNvSpPr/>
          <p:nvPr/>
        </p:nvSpPr>
        <p:spPr>
          <a:xfrm>
            <a:off x="2057190" y="5942400"/>
            <a:ext cx="456048" cy="456048"/>
          </a:xfrm>
          <a:custGeom>
            <a:avLst/>
            <a:gdLst/>
            <a:ahLst/>
            <a:cxnLst/>
            <a:rect l="l" t="t" r="r" b="b"/>
            <a:pathLst>
              <a:path w="502919" h="502920" extrusionOk="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3" name="Google Shape;853;p164"/>
          <p:cNvSpPr/>
          <p:nvPr/>
        </p:nvSpPr>
        <p:spPr>
          <a:xfrm>
            <a:off x="8267563" y="4977217"/>
            <a:ext cx="2079857" cy="1878320"/>
          </a:xfrm>
          <a:custGeom>
            <a:avLst/>
            <a:gdLst/>
            <a:ahLst/>
            <a:cxnLst/>
            <a:rect l="l" t="t" r="r" b="b"/>
            <a:pathLst>
              <a:path w="2293620" h="2071370" extrusionOk="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4" name="Google Shape;854;p164"/>
          <p:cNvSpPr/>
          <p:nvPr/>
        </p:nvSpPr>
        <p:spPr>
          <a:xfrm>
            <a:off x="10400414" y="1"/>
            <a:ext cx="1786189" cy="1731487"/>
          </a:xfrm>
          <a:custGeom>
            <a:avLst/>
            <a:gdLst/>
            <a:ahLst/>
            <a:cxnLst/>
            <a:rect l="l" t="t" r="r" b="b"/>
            <a:pathLst>
              <a:path w="1969769" h="1909445" extrusionOk="0">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5" name="Google Shape;855;p164"/>
          <p:cNvSpPr/>
          <p:nvPr/>
        </p:nvSpPr>
        <p:spPr>
          <a:xfrm>
            <a:off x="4070293" y="0"/>
            <a:ext cx="2079857" cy="1720546"/>
          </a:xfrm>
          <a:custGeom>
            <a:avLst/>
            <a:gdLst/>
            <a:ahLst/>
            <a:cxnLst/>
            <a:rect l="l" t="t" r="r" b="b"/>
            <a:pathLst>
              <a:path w="2293620" h="1897380" extrusionOk="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6" name="Google Shape;856;p164"/>
          <p:cNvSpPr/>
          <p:nvPr/>
        </p:nvSpPr>
        <p:spPr>
          <a:xfrm>
            <a:off x="10321566" y="3966353"/>
            <a:ext cx="1580045" cy="1580045"/>
          </a:xfrm>
          <a:custGeom>
            <a:avLst/>
            <a:gdLst/>
            <a:ahLst/>
            <a:cxnLst/>
            <a:rect l="l" t="t" r="r" b="b"/>
            <a:pathLst>
              <a:path w="1742440" h="1742439"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7" name="Google Shape;857;p164"/>
          <p:cNvSpPr/>
          <p:nvPr/>
        </p:nvSpPr>
        <p:spPr>
          <a:xfrm>
            <a:off x="7835316" y="4563116"/>
            <a:ext cx="726683" cy="726683"/>
          </a:xfrm>
          <a:custGeom>
            <a:avLst/>
            <a:gdLst/>
            <a:ahLst/>
            <a:cxnLst/>
            <a:rect l="l" t="t" r="r" b="b"/>
            <a:pathLst>
              <a:path w="801370" h="801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8" name="Google Shape;858;p164"/>
          <p:cNvSpPr/>
          <p:nvPr/>
        </p:nvSpPr>
        <p:spPr>
          <a:xfrm>
            <a:off x="1216272" y="5587712"/>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9" name="Google Shape;859;p164"/>
          <p:cNvSpPr/>
          <p:nvPr/>
        </p:nvSpPr>
        <p:spPr>
          <a:xfrm>
            <a:off x="1412140" y="6469124"/>
            <a:ext cx="726683" cy="386373"/>
          </a:xfrm>
          <a:custGeom>
            <a:avLst/>
            <a:gdLst/>
            <a:ahLst/>
            <a:cxnLst/>
            <a:rect l="l" t="t" r="r" b="b"/>
            <a:pathLst>
              <a:path w="801369" h="426084"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0" name="Google Shape;860;p164"/>
          <p:cNvSpPr/>
          <p:nvPr/>
        </p:nvSpPr>
        <p:spPr>
          <a:xfrm>
            <a:off x="6266493" y="1757951"/>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1" name="Google Shape;861;p164"/>
          <p:cNvSpPr/>
          <p:nvPr/>
        </p:nvSpPr>
        <p:spPr>
          <a:xfrm>
            <a:off x="5464115" y="1757951"/>
            <a:ext cx="461393" cy="46139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2" name="Google Shape;862;p164"/>
          <p:cNvSpPr/>
          <p:nvPr/>
        </p:nvSpPr>
        <p:spPr>
          <a:xfrm>
            <a:off x="11179577" y="5951053"/>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3" name="Google Shape;863;p164"/>
          <p:cNvSpPr>
            <a:spLocks noGrp="1"/>
          </p:cNvSpPr>
          <p:nvPr>
            <p:ph type="pic" idx="2"/>
          </p:nvPr>
        </p:nvSpPr>
        <p:spPr>
          <a:xfrm>
            <a:off x="-675252" y="3608859"/>
            <a:ext cx="2541584" cy="2507461"/>
          </a:xfrm>
          <a:prstGeom prst="ellipse">
            <a:avLst/>
          </a:prstGeom>
          <a:noFill/>
          <a:ln>
            <a:noFill/>
          </a:ln>
        </p:spPr>
      </p:sp>
      <p:sp>
        <p:nvSpPr>
          <p:cNvPr id="864" name="Google Shape;864;p164"/>
          <p:cNvSpPr>
            <a:spLocks noGrp="1"/>
          </p:cNvSpPr>
          <p:nvPr>
            <p:ph type="pic" idx="3"/>
          </p:nvPr>
        </p:nvSpPr>
        <p:spPr>
          <a:xfrm>
            <a:off x="397941" y="157862"/>
            <a:ext cx="3133347" cy="3091279"/>
          </a:xfrm>
          <a:prstGeom prst="ellipse">
            <a:avLst/>
          </a:prstGeom>
          <a:noFill/>
          <a:ln>
            <a:noFill/>
          </a:ln>
        </p:spPr>
      </p:sp>
      <p:sp>
        <p:nvSpPr>
          <p:cNvPr id="865" name="Google Shape;865;p164"/>
          <p:cNvSpPr>
            <a:spLocks noGrp="1"/>
          </p:cNvSpPr>
          <p:nvPr>
            <p:ph type="pic" idx="4"/>
          </p:nvPr>
        </p:nvSpPr>
        <p:spPr>
          <a:xfrm>
            <a:off x="7165783" y="337721"/>
            <a:ext cx="3133347" cy="3091279"/>
          </a:xfrm>
          <a:prstGeom prst="ellipse">
            <a:avLst/>
          </a:prstGeom>
          <a:noFill/>
          <a:ln>
            <a:noFill/>
          </a:ln>
        </p:spPr>
      </p:sp>
      <p:sp>
        <p:nvSpPr>
          <p:cNvPr id="866" name="Google Shape;866;p164"/>
          <p:cNvSpPr>
            <a:spLocks noGrp="1"/>
          </p:cNvSpPr>
          <p:nvPr>
            <p:ph type="pic" idx="5"/>
          </p:nvPr>
        </p:nvSpPr>
        <p:spPr>
          <a:xfrm>
            <a:off x="2610263" y="2722475"/>
            <a:ext cx="4695781" cy="4632736"/>
          </a:xfrm>
          <a:prstGeom prst="ellipse">
            <a:avLst/>
          </a:prstGeom>
          <a:noFill/>
          <a:ln>
            <a:noFill/>
          </a:ln>
        </p:spPr>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67"/>
        <p:cNvGrpSpPr/>
        <p:nvPr/>
      </p:nvGrpSpPr>
      <p:grpSpPr>
        <a:xfrm>
          <a:off x="0" y="0"/>
          <a:ext cx="0" cy="0"/>
          <a:chOff x="0" y="0"/>
          <a:chExt cx="0" cy="0"/>
        </a:xfrm>
      </p:grpSpPr>
      <p:sp>
        <p:nvSpPr>
          <p:cNvPr id="868" name="Google Shape;868;p165"/>
          <p:cNvSpPr txBox="1">
            <a:spLocks noGrp="1"/>
          </p:cNvSpPr>
          <p:nvPr>
            <p:ph type="ftr" idx="11"/>
          </p:nvPr>
        </p:nvSpPr>
        <p:spPr>
          <a:xfrm>
            <a:off x="741680" y="6311900"/>
            <a:ext cx="890016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74"/>
        <p:cNvGrpSpPr/>
        <p:nvPr/>
      </p:nvGrpSpPr>
      <p:grpSpPr>
        <a:xfrm>
          <a:off x="0" y="0"/>
          <a:ext cx="0" cy="0"/>
          <a:chOff x="0" y="0"/>
          <a:chExt cx="0" cy="0"/>
        </a:xfrm>
      </p:grpSpPr>
      <p:sp>
        <p:nvSpPr>
          <p:cNvPr id="875" name="Google Shape;875;g219a8ab264e_0_1144"/>
          <p:cNvSpPr/>
          <p:nvPr/>
        </p:nvSpPr>
        <p:spPr>
          <a:xfrm>
            <a:off x="0" y="0"/>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00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6" name="Google Shape;876;g219a8ab264e_0_1144"/>
          <p:cNvSpPr/>
          <p:nvPr/>
        </p:nvSpPr>
        <p:spPr>
          <a:xfrm>
            <a:off x="7798070" y="0"/>
            <a:ext cx="4394577" cy="4358850"/>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77" name="Google Shape;877;g219a8ab264e_0_1144"/>
          <p:cNvGrpSpPr/>
          <p:nvPr/>
        </p:nvGrpSpPr>
        <p:grpSpPr>
          <a:xfrm>
            <a:off x="0" y="4184585"/>
            <a:ext cx="2766525" cy="2671949"/>
            <a:chOff x="0" y="4184585"/>
            <a:chExt cx="2766525" cy="2671949"/>
          </a:xfrm>
        </p:grpSpPr>
        <p:sp>
          <p:nvSpPr>
            <p:cNvPr id="878" name="Google Shape;878;g219a8ab264e_0_1144"/>
            <p:cNvSpPr/>
            <p:nvPr/>
          </p:nvSpPr>
          <p:spPr>
            <a:xfrm>
              <a:off x="112905" y="6434855"/>
              <a:ext cx="625245" cy="229929"/>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9" name="Google Shape;879;g219a8ab264e_0_1144"/>
            <p:cNvSpPr/>
            <p:nvPr/>
          </p:nvSpPr>
          <p:spPr>
            <a:xfrm>
              <a:off x="859747" y="5805431"/>
              <a:ext cx="826360" cy="105110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0" name="Google Shape;880;g219a8ab264e_0_1144"/>
            <p:cNvSpPr/>
            <p:nvPr/>
          </p:nvSpPr>
          <p:spPr>
            <a:xfrm>
              <a:off x="465830" y="5649760"/>
              <a:ext cx="347486" cy="352673"/>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1" name="Google Shape;881;g219a8ab264e_0_1144"/>
            <p:cNvSpPr/>
            <p:nvPr/>
          </p:nvSpPr>
          <p:spPr>
            <a:xfrm>
              <a:off x="1538145" y="5485645"/>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2" name="Google Shape;882;g219a8ab264e_0_1144"/>
            <p:cNvSpPr/>
            <p:nvPr/>
          </p:nvSpPr>
          <p:spPr>
            <a:xfrm>
              <a:off x="1413231" y="4884901"/>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3" name="Google Shape;883;g219a8ab264e_0_1144"/>
            <p:cNvSpPr/>
            <p:nvPr/>
          </p:nvSpPr>
          <p:spPr>
            <a:xfrm>
              <a:off x="745586" y="5027755"/>
              <a:ext cx="416061" cy="422976"/>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4" name="Google Shape;884;g219a8ab264e_0_1144"/>
            <p:cNvSpPr/>
            <p:nvPr/>
          </p:nvSpPr>
          <p:spPr>
            <a:xfrm>
              <a:off x="2123992" y="5971316"/>
              <a:ext cx="642533" cy="652905"/>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5" name="Google Shape;885;g219a8ab264e_0_1144"/>
            <p:cNvSpPr/>
            <p:nvPr/>
          </p:nvSpPr>
          <p:spPr>
            <a:xfrm>
              <a:off x="528270" y="4184585"/>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6" name="Google Shape;886;g219a8ab264e_0_1144"/>
            <p:cNvSpPr/>
            <p:nvPr/>
          </p:nvSpPr>
          <p:spPr>
            <a:xfrm>
              <a:off x="0" y="4190048"/>
              <a:ext cx="326165" cy="177719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87" name="Google Shape;887;g219a8ab264e_0_1144"/>
          <p:cNvSpPr txBox="1">
            <a:spLocks noGrp="1"/>
          </p:cNvSpPr>
          <p:nvPr>
            <p:ph type="ctrTitle"/>
          </p:nvPr>
        </p:nvSpPr>
        <p:spPr>
          <a:xfrm>
            <a:off x="1390559" y="1589518"/>
            <a:ext cx="6384900" cy="1655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5400"/>
              <a:buFont typeface="Quicksand"/>
              <a:buNone/>
              <a:defRPr sz="5400">
                <a:solidFill>
                  <a:schemeClr val="lt1"/>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8" name="Google Shape;888;g219a8ab264e_0_1144"/>
          <p:cNvSpPr txBox="1">
            <a:spLocks noGrp="1"/>
          </p:cNvSpPr>
          <p:nvPr>
            <p:ph type="subTitle" idx="1"/>
          </p:nvPr>
        </p:nvSpPr>
        <p:spPr>
          <a:xfrm>
            <a:off x="1367888" y="3602038"/>
            <a:ext cx="6384900" cy="11277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1000"/>
              </a:spcBef>
              <a:spcAft>
                <a:spcPts val="0"/>
              </a:spcAft>
              <a:buClr>
                <a:schemeClr val="dk2"/>
              </a:buClr>
              <a:buSzPts val="2400"/>
              <a:buFont typeface="Quicksand"/>
              <a:buNone/>
              <a:defRPr sz="2400">
                <a:solidFill>
                  <a:schemeClr val="dk2"/>
                </a:solidFill>
                <a:latin typeface="Quicksand"/>
                <a:ea typeface="Quicksand"/>
                <a:cs typeface="Quicksand"/>
                <a:sym typeface="Quicksan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grpSp>
        <p:nvGrpSpPr>
          <p:cNvPr id="889" name="Google Shape;889;g219a8ab264e_0_1144"/>
          <p:cNvGrpSpPr/>
          <p:nvPr/>
        </p:nvGrpSpPr>
        <p:grpSpPr>
          <a:xfrm>
            <a:off x="9768269" y="5263373"/>
            <a:ext cx="1969708" cy="1135327"/>
            <a:chOff x="9768269" y="5263373"/>
            <a:chExt cx="1969708" cy="1135327"/>
          </a:xfrm>
        </p:grpSpPr>
        <p:sp>
          <p:nvSpPr>
            <p:cNvPr id="890" name="Google Shape;890;g219a8ab264e_0_1144"/>
            <p:cNvSpPr/>
            <p:nvPr/>
          </p:nvSpPr>
          <p:spPr>
            <a:xfrm>
              <a:off x="11351110" y="6342803"/>
              <a:ext cx="232233" cy="55897"/>
            </a:xfrm>
            <a:custGeom>
              <a:avLst/>
              <a:gdLst/>
              <a:ahLst/>
              <a:cxnLst/>
              <a:rect l="l" t="t" r="r" b="b"/>
              <a:pathLst>
                <a:path w="255904" h="61595" extrusionOk="0">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extrusionOk="0">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extrusionOk="0">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extrusionOk="0">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91" name="Google Shape;891;g219a8ab264e_0_1144"/>
            <p:cNvPicPr preferRelativeResize="0"/>
            <p:nvPr/>
          </p:nvPicPr>
          <p:blipFill rotWithShape="1">
            <a:blip r:embed="rId2">
              <a:alphaModFix/>
            </a:blip>
            <a:srcRect/>
            <a:stretch/>
          </p:blipFill>
          <p:spPr>
            <a:xfrm>
              <a:off x="9768269" y="6133524"/>
              <a:ext cx="114872" cy="115198"/>
            </a:xfrm>
            <a:prstGeom prst="rect">
              <a:avLst/>
            </a:prstGeom>
            <a:noFill/>
            <a:ln>
              <a:noFill/>
            </a:ln>
          </p:spPr>
        </p:pic>
        <p:sp>
          <p:nvSpPr>
            <p:cNvPr id="892" name="Google Shape;892;g219a8ab264e_0_1144"/>
            <p:cNvSpPr/>
            <p:nvPr/>
          </p:nvSpPr>
          <p:spPr>
            <a:xfrm>
              <a:off x="9916387" y="6076176"/>
              <a:ext cx="65694" cy="171725"/>
            </a:xfrm>
            <a:custGeom>
              <a:avLst/>
              <a:gdLst/>
              <a:ahLst/>
              <a:cxnLst/>
              <a:rect l="l" t="t" r="r" b="b"/>
              <a:pathLst>
                <a:path w="72390" h="189229" extrusionOk="0">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extrusionOk="0">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893" name="Google Shape;893;g219a8ab264e_0_1144"/>
            <p:cNvPicPr preferRelativeResize="0"/>
            <p:nvPr/>
          </p:nvPicPr>
          <p:blipFill rotWithShape="1">
            <a:blip r:embed="rId3">
              <a:alphaModFix/>
            </a:blip>
            <a:srcRect/>
            <a:stretch/>
          </p:blipFill>
          <p:spPr>
            <a:xfrm>
              <a:off x="9901316" y="6093783"/>
              <a:ext cx="1836661" cy="304614"/>
            </a:xfrm>
            <a:prstGeom prst="rect">
              <a:avLst/>
            </a:prstGeom>
            <a:noFill/>
            <a:ln>
              <a:noFill/>
            </a:ln>
          </p:spPr>
        </p:pic>
        <p:pic>
          <p:nvPicPr>
            <p:cNvPr id="894" name="Google Shape;894;g219a8ab264e_0_1144"/>
            <p:cNvPicPr preferRelativeResize="0"/>
            <p:nvPr/>
          </p:nvPicPr>
          <p:blipFill rotWithShape="1">
            <a:blip r:embed="rId4">
              <a:alphaModFix/>
            </a:blip>
            <a:srcRect/>
            <a:stretch/>
          </p:blipFill>
          <p:spPr>
            <a:xfrm>
              <a:off x="10391018" y="5263373"/>
              <a:ext cx="711091" cy="772536"/>
            </a:xfrm>
            <a:prstGeom prst="rect">
              <a:avLst/>
            </a:prstGeom>
            <a:noFill/>
            <a:ln>
              <a:noFill/>
            </a:ln>
          </p:spPr>
        </p:pic>
      </p:grpSp>
      <p:sp>
        <p:nvSpPr>
          <p:cNvPr id="895" name="Google Shape;895;g219a8ab264e_0_1144"/>
          <p:cNvSpPr txBox="1">
            <a:spLocks noGrp="1"/>
          </p:cNvSpPr>
          <p:nvPr>
            <p:ph type="body" idx="2"/>
          </p:nvPr>
        </p:nvSpPr>
        <p:spPr>
          <a:xfrm>
            <a:off x="1416204" y="323967"/>
            <a:ext cx="6400800" cy="3675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chemeClr val="accent1"/>
              </a:buClr>
              <a:buSzPts val="1600"/>
              <a:buFont typeface="Quicksand Medium"/>
              <a:buNone/>
              <a:defRPr sz="1600">
                <a:solidFill>
                  <a:schemeClr val="accent1"/>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ntents Slide">
  <p:cSld name="Contents Slide">
    <p:spTree>
      <p:nvGrpSpPr>
        <p:cNvPr id="1" name="Shape 896"/>
        <p:cNvGrpSpPr/>
        <p:nvPr/>
      </p:nvGrpSpPr>
      <p:grpSpPr>
        <a:xfrm>
          <a:off x="0" y="0"/>
          <a:ext cx="0" cy="0"/>
          <a:chOff x="0" y="0"/>
          <a:chExt cx="0" cy="0"/>
        </a:xfrm>
      </p:grpSpPr>
      <p:sp>
        <p:nvSpPr>
          <p:cNvPr id="897" name="Google Shape;897;g219a8ab264e_0_1166"/>
          <p:cNvSpPr/>
          <p:nvPr/>
        </p:nvSpPr>
        <p:spPr>
          <a:xfrm>
            <a:off x="0" y="2304"/>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E5C7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98" name="Google Shape;898;g219a8ab264e_0_1166"/>
          <p:cNvGrpSpPr/>
          <p:nvPr/>
        </p:nvGrpSpPr>
        <p:grpSpPr>
          <a:xfrm>
            <a:off x="10681008" y="5820949"/>
            <a:ext cx="651058" cy="708437"/>
            <a:chOff x="5598848" y="1620229"/>
            <a:chExt cx="2189904" cy="2382903"/>
          </a:xfrm>
        </p:grpSpPr>
        <p:pic>
          <p:nvPicPr>
            <p:cNvPr id="899" name="Google Shape;899;g219a8ab264e_0_1166"/>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900" name="Google Shape;900;g219a8ab264e_0_1166"/>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901" name="Google Shape;901;g219a8ab264e_0_1166"/>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902" name="Google Shape;902;g219a8ab264e_0_1166"/>
          <p:cNvSpPr/>
          <p:nvPr/>
        </p:nvSpPr>
        <p:spPr>
          <a:xfrm>
            <a:off x="7798070" y="0"/>
            <a:ext cx="4394577" cy="4358850"/>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03" name="Google Shape;903;g219a8ab264e_0_1166"/>
          <p:cNvGrpSpPr/>
          <p:nvPr/>
        </p:nvGrpSpPr>
        <p:grpSpPr>
          <a:xfrm>
            <a:off x="0" y="4184585"/>
            <a:ext cx="2766525" cy="2671949"/>
            <a:chOff x="0" y="4184585"/>
            <a:chExt cx="2766525" cy="2671949"/>
          </a:xfrm>
        </p:grpSpPr>
        <p:sp>
          <p:nvSpPr>
            <p:cNvPr id="904" name="Google Shape;904;g219a8ab264e_0_1166"/>
            <p:cNvSpPr/>
            <p:nvPr/>
          </p:nvSpPr>
          <p:spPr>
            <a:xfrm>
              <a:off x="112905" y="6434855"/>
              <a:ext cx="625245" cy="229929"/>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5" name="Google Shape;905;g219a8ab264e_0_1166"/>
            <p:cNvSpPr/>
            <p:nvPr/>
          </p:nvSpPr>
          <p:spPr>
            <a:xfrm>
              <a:off x="859747" y="5805431"/>
              <a:ext cx="826360" cy="105110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6" name="Google Shape;906;g219a8ab264e_0_1166"/>
            <p:cNvSpPr/>
            <p:nvPr/>
          </p:nvSpPr>
          <p:spPr>
            <a:xfrm>
              <a:off x="465830" y="5649760"/>
              <a:ext cx="347486" cy="352673"/>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7" name="Google Shape;907;g219a8ab264e_0_1166"/>
            <p:cNvSpPr/>
            <p:nvPr/>
          </p:nvSpPr>
          <p:spPr>
            <a:xfrm>
              <a:off x="1538145" y="5485645"/>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8" name="Google Shape;908;g219a8ab264e_0_1166"/>
            <p:cNvSpPr/>
            <p:nvPr/>
          </p:nvSpPr>
          <p:spPr>
            <a:xfrm>
              <a:off x="1413231" y="4884901"/>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9" name="Google Shape;909;g219a8ab264e_0_1166"/>
            <p:cNvSpPr/>
            <p:nvPr/>
          </p:nvSpPr>
          <p:spPr>
            <a:xfrm>
              <a:off x="745586" y="5027755"/>
              <a:ext cx="416061" cy="422976"/>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0" name="Google Shape;910;g219a8ab264e_0_1166"/>
            <p:cNvSpPr/>
            <p:nvPr/>
          </p:nvSpPr>
          <p:spPr>
            <a:xfrm>
              <a:off x="2123992" y="5971316"/>
              <a:ext cx="642533" cy="652905"/>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1" name="Google Shape;911;g219a8ab264e_0_1166"/>
            <p:cNvSpPr/>
            <p:nvPr/>
          </p:nvSpPr>
          <p:spPr>
            <a:xfrm>
              <a:off x="528270" y="4184585"/>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2" name="Google Shape;912;g219a8ab264e_0_1166"/>
            <p:cNvSpPr/>
            <p:nvPr/>
          </p:nvSpPr>
          <p:spPr>
            <a:xfrm>
              <a:off x="0" y="4190048"/>
              <a:ext cx="326165" cy="177719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13" name="Google Shape;913;g219a8ab264e_0_1166"/>
          <p:cNvSpPr txBox="1">
            <a:spLocks noGrp="1"/>
          </p:cNvSpPr>
          <p:nvPr>
            <p:ph type="ftr" idx="11"/>
          </p:nvPr>
        </p:nvSpPr>
        <p:spPr>
          <a:xfrm>
            <a:off x="777696" y="6114954"/>
            <a:ext cx="88782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14" name="Google Shape;914;g219a8ab264e_0_1166"/>
          <p:cNvSpPr txBox="1">
            <a:spLocks noGrp="1"/>
          </p:cNvSpPr>
          <p:nvPr>
            <p:ph type="title"/>
          </p:nvPr>
        </p:nvSpPr>
        <p:spPr>
          <a:xfrm>
            <a:off x="738653" y="365125"/>
            <a:ext cx="8547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4400"/>
              <a:buFont typeface="Quicksand"/>
              <a:buNone/>
              <a:defRPr sz="4400">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915" name="Google Shape;915;g219a8ab264e_0_1166" descr="A picture containing text&#10;&#10;Description automatically generated"/>
          <p:cNvPicPr preferRelativeResize="0"/>
          <p:nvPr/>
        </p:nvPicPr>
        <p:blipFill rotWithShape="1">
          <a:blip r:embed="rId5">
            <a:alphaModFix/>
          </a:blip>
          <a:srcRect/>
          <a:stretch/>
        </p:blipFill>
        <p:spPr>
          <a:xfrm>
            <a:off x="10558512" y="5755005"/>
            <a:ext cx="887325" cy="866809"/>
          </a:xfrm>
          <a:prstGeom prst="rect">
            <a:avLst/>
          </a:prstGeom>
          <a:noFill/>
          <a:ln>
            <a:noFill/>
          </a:ln>
        </p:spPr>
      </p:pic>
      <p:sp>
        <p:nvSpPr>
          <p:cNvPr id="916" name="Google Shape;916;g219a8ab264e_0_1166"/>
          <p:cNvSpPr txBox="1">
            <a:spLocks noGrp="1"/>
          </p:cNvSpPr>
          <p:nvPr>
            <p:ph type="body" idx="1"/>
          </p:nvPr>
        </p:nvSpPr>
        <p:spPr>
          <a:xfrm>
            <a:off x="751840" y="1825625"/>
            <a:ext cx="8536500" cy="3772500"/>
          </a:xfrm>
          <a:prstGeom prst="rect">
            <a:avLst/>
          </a:prstGeom>
          <a:noFill/>
          <a:ln>
            <a:noFill/>
          </a:ln>
        </p:spPr>
        <p:txBody>
          <a:bodyPr spcFirstLastPara="1" wrap="square" lIns="91425" tIns="45700" rIns="91425" bIns="45700" anchor="t" anchorCtr="0">
            <a:normAutofit/>
          </a:bodyPr>
          <a:lstStyle>
            <a:lvl1pPr marL="457200" lvl="0" indent="-368300" algn="l" rtl="0">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Header -Blue">
  <p:cSld name="Section Header -Blue">
    <p:spTree>
      <p:nvGrpSpPr>
        <p:cNvPr id="1" name="Shape 917"/>
        <p:cNvGrpSpPr/>
        <p:nvPr/>
      </p:nvGrpSpPr>
      <p:grpSpPr>
        <a:xfrm>
          <a:off x="0" y="0"/>
          <a:ext cx="0" cy="0"/>
          <a:chOff x="0" y="0"/>
          <a:chExt cx="0" cy="0"/>
        </a:xfrm>
      </p:grpSpPr>
      <p:sp>
        <p:nvSpPr>
          <p:cNvPr id="918" name="Google Shape;918;g219a8ab264e_0_1187"/>
          <p:cNvSpPr/>
          <p:nvPr/>
        </p:nvSpPr>
        <p:spPr>
          <a:xfrm>
            <a:off x="0" y="0"/>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919" name="Google Shape;919;g219a8ab264e_0_1187"/>
          <p:cNvSpPr/>
          <p:nvPr/>
        </p:nvSpPr>
        <p:spPr>
          <a:xfrm>
            <a:off x="7795390" y="0"/>
            <a:ext cx="4394577" cy="4366917"/>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20" name="Google Shape;920;g219a8ab264e_0_1187"/>
          <p:cNvGrpSpPr/>
          <p:nvPr/>
        </p:nvGrpSpPr>
        <p:grpSpPr>
          <a:xfrm>
            <a:off x="9598" y="4557616"/>
            <a:ext cx="3097789" cy="2299863"/>
            <a:chOff x="9598" y="4557616"/>
            <a:chExt cx="3097789" cy="2299863"/>
          </a:xfrm>
        </p:grpSpPr>
        <p:sp>
          <p:nvSpPr>
            <p:cNvPr id="921" name="Google Shape;921;g219a8ab264e_0_1187"/>
            <p:cNvSpPr/>
            <p:nvPr/>
          </p:nvSpPr>
          <p:spPr>
            <a:xfrm>
              <a:off x="1316370" y="6327748"/>
              <a:ext cx="614871" cy="528433"/>
            </a:xfrm>
            <a:custGeom>
              <a:avLst/>
              <a:gdLst/>
              <a:ahLst/>
              <a:cxnLst/>
              <a:rect l="l" t="t" r="r" b="b"/>
              <a:pathLst>
                <a:path w="677544" h="582295" extrusionOk="0">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2" name="Google Shape;922;g219a8ab264e_0_1187"/>
            <p:cNvSpPr/>
            <p:nvPr/>
          </p:nvSpPr>
          <p:spPr>
            <a:xfrm>
              <a:off x="809301" y="6172078"/>
              <a:ext cx="347486" cy="352673"/>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3" name="Google Shape;923;g219a8ab264e_0_1187"/>
            <p:cNvSpPr/>
            <p:nvPr/>
          </p:nvSpPr>
          <p:spPr>
            <a:xfrm>
              <a:off x="1879928" y="6007961"/>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4" name="Google Shape;924;g219a8ab264e_0_1187"/>
            <p:cNvSpPr/>
            <p:nvPr/>
          </p:nvSpPr>
          <p:spPr>
            <a:xfrm>
              <a:off x="1755210" y="5407218"/>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5" name="Google Shape;925;g219a8ab264e_0_1187"/>
            <p:cNvSpPr/>
            <p:nvPr/>
          </p:nvSpPr>
          <p:spPr>
            <a:xfrm>
              <a:off x="1088618" y="5550074"/>
              <a:ext cx="416061" cy="422977"/>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6" name="Google Shape;926;g219a8ab264e_0_1187"/>
            <p:cNvSpPr/>
            <p:nvPr/>
          </p:nvSpPr>
          <p:spPr>
            <a:xfrm>
              <a:off x="2464854" y="6493633"/>
              <a:ext cx="642533" cy="362469"/>
            </a:xfrm>
            <a:custGeom>
              <a:avLst/>
              <a:gdLst/>
              <a:ahLst/>
              <a:cxnLst/>
              <a:rect l="l" t="t" r="r" b="b"/>
              <a:pathLst>
                <a:path w="708025" h="39941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7" name="Google Shape;927;g219a8ab264e_0_1187"/>
            <p:cNvSpPr/>
            <p:nvPr/>
          </p:nvSpPr>
          <p:spPr>
            <a:xfrm>
              <a:off x="871644" y="4706903"/>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8" name="Google Shape;928;g219a8ab264e_0_1187"/>
            <p:cNvSpPr/>
            <p:nvPr/>
          </p:nvSpPr>
          <p:spPr>
            <a:xfrm>
              <a:off x="9598" y="4557616"/>
              <a:ext cx="660973" cy="2299863"/>
            </a:xfrm>
            <a:custGeom>
              <a:avLst/>
              <a:gdLst/>
              <a:ahLst/>
              <a:cxnLst/>
              <a:rect l="l" t="t" r="r" b="b"/>
              <a:pathLst>
                <a:path w="728345" h="2534284" extrusionOk="0">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extrusionOk="0">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29" name="Google Shape;929;g219a8ab264e_0_1187"/>
          <p:cNvSpPr txBox="1">
            <a:spLocks noGrp="1"/>
          </p:cNvSpPr>
          <p:nvPr>
            <p:ph type="title"/>
          </p:nvPr>
        </p:nvSpPr>
        <p:spPr>
          <a:xfrm>
            <a:off x="732346" y="593213"/>
            <a:ext cx="8915700" cy="752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400"/>
              <a:buFont typeface="Quicksand"/>
              <a:buNone/>
              <a:defRPr sz="4400">
                <a:solidFill>
                  <a:schemeClr val="lt1"/>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930" name="Google Shape;930;g219a8ab264e_0_1187"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931" name="Google Shape;931;g219a8ab264e_0_1187"/>
          <p:cNvSpPr txBox="1">
            <a:spLocks noGrp="1"/>
          </p:cNvSpPr>
          <p:nvPr>
            <p:ph type="ftr" idx="11"/>
          </p:nvPr>
        </p:nvSpPr>
        <p:spPr>
          <a:xfrm>
            <a:off x="746162" y="6114954"/>
            <a:ext cx="8909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32" name="Google Shape;932;g219a8ab264e_0_1187"/>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2800"/>
              <a:buFont typeface="Quicksand"/>
              <a:buNone/>
              <a:defRPr sz="2800">
                <a:solidFill>
                  <a:schemeClr val="accent3"/>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Arial"/>
              <a:buChar char="•"/>
              <a:defRPr>
                <a:solidFill>
                  <a:schemeClr val="accent3"/>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NTR"/>
              <a:buChar char="-"/>
              <a:defRPr>
                <a:solidFill>
                  <a:schemeClr val="accent3"/>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Arial"/>
              <a:buChar char="•"/>
              <a:defRPr>
                <a:solidFill>
                  <a:schemeClr val="accent3"/>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NTR"/>
              <a:buChar char="-"/>
              <a:defRPr>
                <a:solidFill>
                  <a:schemeClr val="accent3"/>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Header -Green" type="secHead">
  <p:cSld name="SECTION_HEADER">
    <p:spTree>
      <p:nvGrpSpPr>
        <p:cNvPr id="1" name="Shape 933"/>
        <p:cNvGrpSpPr/>
        <p:nvPr/>
      </p:nvGrpSpPr>
      <p:grpSpPr>
        <a:xfrm>
          <a:off x="0" y="0"/>
          <a:ext cx="0" cy="0"/>
          <a:chOff x="0" y="0"/>
          <a:chExt cx="0" cy="0"/>
        </a:xfrm>
      </p:grpSpPr>
      <p:sp>
        <p:nvSpPr>
          <p:cNvPr id="934" name="Google Shape;934;g219a8ab264e_0_1203"/>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935" name="Google Shape;935;g219a8ab264e_0_1203"/>
          <p:cNvSpPr/>
          <p:nvPr/>
        </p:nvSpPr>
        <p:spPr>
          <a:xfrm rot="10800000">
            <a:off x="8178048" y="3752955"/>
            <a:ext cx="3693795" cy="483990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6" name="Google Shape;936;g219a8ab264e_0_1203"/>
          <p:cNvSpPr/>
          <p:nvPr/>
        </p:nvSpPr>
        <p:spPr>
          <a:xfrm rot="10800000">
            <a:off x="7676617" y="6479593"/>
            <a:ext cx="766364" cy="796731"/>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7" name="Google Shape;937;g219a8ab264e_0_1203"/>
          <p:cNvSpPr/>
          <p:nvPr/>
        </p:nvSpPr>
        <p:spPr>
          <a:xfrm rot="10800000">
            <a:off x="11531248" y="6395306"/>
            <a:ext cx="638080" cy="333807"/>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8" name="Google Shape;938;g219a8ab264e_0_1203"/>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9" name="Google Shape;939;g219a8ab264e_0_1203"/>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0" name="Google Shape;940;g219a8ab264e_0_1203"/>
          <p:cNvSpPr txBox="1">
            <a:spLocks noGrp="1"/>
          </p:cNvSpPr>
          <p:nvPr>
            <p:ph type="body" idx="1"/>
          </p:nvPr>
        </p:nvSpPr>
        <p:spPr>
          <a:xfrm>
            <a:off x="2042757" y="1766139"/>
            <a:ext cx="9282300" cy="3337500"/>
          </a:xfrm>
          <a:prstGeom prst="rect">
            <a:avLst/>
          </a:prstGeom>
          <a:noFill/>
          <a:ln>
            <a:noFill/>
          </a:ln>
        </p:spPr>
        <p:txBody>
          <a:bodyPr spcFirstLastPara="1" wrap="square" lIns="91425" tIns="45700" rIns="91425" bIns="45700" anchor="t" anchorCtr="0">
            <a:normAutofit/>
          </a:bodyPr>
          <a:lstStyle>
            <a:lvl1pPr marL="457200" lvl="0" indent="-228600" algn="r" rtl="0">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941" name="Google Shape;941;g219a8ab264e_0_1203"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942" name="Google Shape;942;g219a8ab264e_0_1203"/>
          <p:cNvSpPr txBox="1">
            <a:spLocks noGrp="1"/>
          </p:cNvSpPr>
          <p:nvPr>
            <p:ph type="ftr" idx="11"/>
          </p:nvPr>
        </p:nvSpPr>
        <p:spPr>
          <a:xfrm>
            <a:off x="746162" y="6114954"/>
            <a:ext cx="8909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943" name="Google Shape;943;g219a8ab264e_0_1203"/>
          <p:cNvGrpSpPr/>
          <p:nvPr/>
        </p:nvGrpSpPr>
        <p:grpSpPr>
          <a:xfrm>
            <a:off x="9597" y="0"/>
            <a:ext cx="4330208" cy="4285099"/>
            <a:chOff x="9597" y="0"/>
            <a:chExt cx="4330208" cy="4285099"/>
          </a:xfrm>
        </p:grpSpPr>
        <p:sp>
          <p:nvSpPr>
            <p:cNvPr id="944" name="Google Shape;944;g219a8ab264e_0_1203"/>
            <p:cNvSpPr/>
            <p:nvPr/>
          </p:nvSpPr>
          <p:spPr>
            <a:xfrm>
              <a:off x="108938" y="11"/>
              <a:ext cx="3352119" cy="4285088"/>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5" name="Google Shape;945;g219a8ab264e_0_1203"/>
            <p:cNvSpPr/>
            <p:nvPr/>
          </p:nvSpPr>
          <p:spPr>
            <a:xfrm>
              <a:off x="3624663" y="653716"/>
              <a:ext cx="715142" cy="72666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6" name="Google Shape;946;g219a8ab264e_0_1203"/>
            <p:cNvSpPr/>
            <p:nvPr/>
          </p:nvSpPr>
          <p:spPr>
            <a:xfrm>
              <a:off x="9597" y="0"/>
              <a:ext cx="210912" cy="1357674"/>
            </a:xfrm>
            <a:custGeom>
              <a:avLst/>
              <a:gdLst/>
              <a:ahLst/>
              <a:cxnLst/>
              <a:rect l="l" t="t" r="r" b="b"/>
              <a:pathLst>
                <a:path w="232410" h="1496060" extrusionOk="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extrusionOk="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extrusionOk="0">
                  <a:moveTo>
                    <a:pt x="6762" y="0"/>
                  </a:moveTo>
                  <a:lnTo>
                    <a:pt x="0" y="0"/>
                  </a:lnTo>
                  <a:lnTo>
                    <a:pt x="0" y="6232"/>
                  </a:lnTo>
                  <a:lnTo>
                    <a:pt x="6762"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7" name="Google Shape;947;g219a8ab264e_0_1203"/>
            <p:cNvSpPr/>
            <p:nvPr/>
          </p:nvSpPr>
          <p:spPr>
            <a:xfrm>
              <a:off x="9598" y="1623705"/>
              <a:ext cx="399350" cy="229928"/>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8" name="Google Shape;948;g219a8ab264e_0_1203"/>
            <p:cNvSpPr/>
            <p:nvPr/>
          </p:nvSpPr>
          <p:spPr>
            <a:xfrm>
              <a:off x="304371" y="530626"/>
              <a:ext cx="347486" cy="352672"/>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9" name="Google Shape;949;g219a8ab264e_0_1203"/>
            <p:cNvSpPr/>
            <p:nvPr/>
          </p:nvSpPr>
          <p:spPr>
            <a:xfrm>
              <a:off x="508301" y="1080912"/>
              <a:ext cx="292741" cy="29735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50" name="Google Shape;950;g219a8ab264e_0_1203"/>
          <p:cNvSpPr txBox="1">
            <a:spLocks noGrp="1"/>
          </p:cNvSpPr>
          <p:nvPr>
            <p:ph type="title"/>
          </p:nvPr>
        </p:nvSpPr>
        <p:spPr>
          <a:xfrm>
            <a:off x="2049107" y="476581"/>
            <a:ext cx="9282300" cy="7521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lt1"/>
              </a:buClr>
              <a:buSzPts val="4800"/>
              <a:buFont typeface="Quicksand"/>
              <a:buNone/>
              <a:defRPr sz="4800">
                <a:solidFill>
                  <a:schemeClr val="lt1"/>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51" name="Google Shape;951;g219a8ab264e_0_1203"/>
          <p:cNvSpPr/>
          <p:nvPr/>
        </p:nvSpPr>
        <p:spPr>
          <a:xfrm rot="10800000">
            <a:off x="11930133" y="3918360"/>
            <a:ext cx="766364" cy="72666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2" name="Google Shape;952;g219a8ab264e_0_1203"/>
          <p:cNvSpPr/>
          <p:nvPr/>
        </p:nvSpPr>
        <p:spPr>
          <a:xfrm rot="10800000">
            <a:off x="11956281" y="5877468"/>
            <a:ext cx="638080" cy="333807"/>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953"/>
        <p:cNvGrpSpPr/>
        <p:nvPr/>
      </p:nvGrpSpPr>
      <p:grpSpPr>
        <a:xfrm>
          <a:off x="0" y="0"/>
          <a:ext cx="0" cy="0"/>
          <a:chOff x="0" y="0"/>
          <a:chExt cx="0" cy="0"/>
        </a:xfrm>
      </p:grpSpPr>
      <p:sp>
        <p:nvSpPr>
          <p:cNvPr id="954" name="Google Shape;954;g219a8ab264e_0_1223"/>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4400"/>
              <a:buFont typeface="Quicksand"/>
              <a:buNone/>
              <a:defRPr>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55" name="Google Shape;955;g219a8ab264e_0_1223"/>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56" name="Google Shape;956;g219a8ab264e_0_1223"/>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ection Divider - Blue">
  <p:cSld name="Section Divider - Blue">
    <p:spTree>
      <p:nvGrpSpPr>
        <p:cNvPr id="1" name="Shape 957"/>
        <p:cNvGrpSpPr/>
        <p:nvPr/>
      </p:nvGrpSpPr>
      <p:grpSpPr>
        <a:xfrm>
          <a:off x="0" y="0"/>
          <a:ext cx="0" cy="0"/>
          <a:chOff x="0" y="0"/>
          <a:chExt cx="0" cy="0"/>
        </a:xfrm>
      </p:grpSpPr>
      <p:sp>
        <p:nvSpPr>
          <p:cNvPr id="958" name="Google Shape;958;g219a8ab264e_0_1227"/>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959" name="Google Shape;959;g219a8ab264e_0_1227"/>
          <p:cNvSpPr txBox="1">
            <a:spLocks noGrp="1"/>
          </p:cNvSpPr>
          <p:nvPr>
            <p:ph type="body" idx="1"/>
          </p:nvPr>
        </p:nvSpPr>
        <p:spPr>
          <a:xfrm>
            <a:off x="6642514" y="651643"/>
            <a:ext cx="4351200" cy="304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60" name="Google Shape;960;g219a8ab264e_0_1227"/>
          <p:cNvSpPr/>
          <p:nvPr/>
        </p:nvSpPr>
        <p:spPr>
          <a:xfrm>
            <a:off x="11017319" y="4297582"/>
            <a:ext cx="456400" cy="45640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1" name="Google Shape;961;g219a8ab264e_0_1227"/>
          <p:cNvSpPr/>
          <p:nvPr/>
        </p:nvSpPr>
        <p:spPr>
          <a:xfrm>
            <a:off x="10858176" y="4794163"/>
            <a:ext cx="2204047" cy="2204047"/>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2" name="Google Shape;962;g219a8ab264e_0_1227"/>
          <p:cNvSpPr/>
          <p:nvPr/>
        </p:nvSpPr>
        <p:spPr>
          <a:xfrm>
            <a:off x="10211952" y="5003948"/>
            <a:ext cx="456400" cy="45640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3" name="Google Shape;963;g219a8ab264e_0_1227"/>
          <p:cNvSpPr/>
          <p:nvPr/>
        </p:nvSpPr>
        <p:spPr>
          <a:xfrm>
            <a:off x="9239151" y="4572895"/>
            <a:ext cx="814730" cy="81473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4" name="Google Shape;964;g219a8ab264e_0_1227"/>
          <p:cNvSpPr/>
          <p:nvPr/>
        </p:nvSpPr>
        <p:spPr>
          <a:xfrm>
            <a:off x="7173395" y="6277376"/>
            <a:ext cx="814730" cy="81473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5" name="Google Shape;965;g219a8ab264e_0_1227"/>
          <p:cNvSpPr/>
          <p:nvPr/>
        </p:nvSpPr>
        <p:spPr>
          <a:xfrm>
            <a:off x="6464955" y="5911803"/>
            <a:ext cx="456400" cy="45640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6" name="Google Shape;966;g219a8ab264e_0_1227"/>
          <p:cNvSpPr/>
          <p:nvPr/>
        </p:nvSpPr>
        <p:spPr>
          <a:xfrm>
            <a:off x="6826903" y="3913649"/>
            <a:ext cx="2204047" cy="2204047"/>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7" name="Google Shape;967;g219a8ab264e_0_1227"/>
          <p:cNvSpPr/>
          <p:nvPr/>
        </p:nvSpPr>
        <p:spPr>
          <a:xfrm>
            <a:off x="8852061" y="5677297"/>
            <a:ext cx="1497444" cy="1497444"/>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68" name="Google Shape;968;g219a8ab264e_0_1227"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969" name="Google Shape;969;g219a8ab264e_0_1227"/>
          <p:cNvSpPr>
            <a:spLocks noGrp="1"/>
          </p:cNvSpPr>
          <p:nvPr>
            <p:ph type="pic" idx="2"/>
          </p:nvPr>
        </p:nvSpPr>
        <p:spPr>
          <a:xfrm>
            <a:off x="-1086041" y="431046"/>
            <a:ext cx="7293900" cy="7196100"/>
          </a:xfrm>
          <a:prstGeom prst="ellipse">
            <a:avLst/>
          </a:prstGeom>
          <a:no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 Blue">
  <p:cSld name="Title and Content - Blue">
    <p:spTree>
      <p:nvGrpSpPr>
        <p:cNvPr id="1" name="Shape 970"/>
        <p:cNvGrpSpPr/>
        <p:nvPr/>
      </p:nvGrpSpPr>
      <p:grpSpPr>
        <a:xfrm>
          <a:off x="0" y="0"/>
          <a:ext cx="0" cy="0"/>
          <a:chOff x="0" y="0"/>
          <a:chExt cx="0" cy="0"/>
        </a:xfrm>
      </p:grpSpPr>
      <p:sp>
        <p:nvSpPr>
          <p:cNvPr id="971" name="Google Shape;971;g219a8ab264e_0_1240"/>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72" name="Google Shape;972;g219a8ab264e_0_1240"/>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73" name="Google Shape;973;g219a8ab264e_0_1240"/>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lt2"/>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lt2"/>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lt2"/>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lt2"/>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Header - Neon">
  <p:cSld name="Section Header - Neon">
    <p:spTree>
      <p:nvGrpSpPr>
        <p:cNvPr id="1" name="Shape 974"/>
        <p:cNvGrpSpPr/>
        <p:nvPr/>
      </p:nvGrpSpPr>
      <p:grpSpPr>
        <a:xfrm>
          <a:off x="0" y="0"/>
          <a:ext cx="0" cy="0"/>
          <a:chOff x="0" y="0"/>
          <a:chExt cx="0" cy="0"/>
        </a:xfrm>
      </p:grpSpPr>
      <p:sp>
        <p:nvSpPr>
          <p:cNvPr id="975" name="Google Shape;975;g219a8ab264e_0_1244"/>
          <p:cNvSpPr/>
          <p:nvPr/>
        </p:nvSpPr>
        <p:spPr>
          <a:xfrm>
            <a:off x="0" y="0"/>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976" name="Google Shape;976;g219a8ab264e_0_1244"/>
          <p:cNvSpPr/>
          <p:nvPr/>
        </p:nvSpPr>
        <p:spPr>
          <a:xfrm>
            <a:off x="8454618" y="-21266"/>
            <a:ext cx="4394577" cy="4366917"/>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77" name="Google Shape;977;g219a8ab264e_0_1244"/>
          <p:cNvGrpSpPr/>
          <p:nvPr/>
        </p:nvGrpSpPr>
        <p:grpSpPr>
          <a:xfrm>
            <a:off x="391375" y="5191214"/>
            <a:ext cx="2958229" cy="1665974"/>
            <a:chOff x="391375" y="5191214"/>
            <a:chExt cx="2958229" cy="1665974"/>
          </a:xfrm>
        </p:grpSpPr>
        <p:sp>
          <p:nvSpPr>
            <p:cNvPr id="978" name="Google Shape;978;g219a8ab264e_0_1244"/>
            <p:cNvSpPr/>
            <p:nvPr/>
          </p:nvSpPr>
          <p:spPr>
            <a:xfrm>
              <a:off x="1985572" y="6805678"/>
              <a:ext cx="239149" cy="50135"/>
            </a:xfrm>
            <a:custGeom>
              <a:avLst/>
              <a:gdLst/>
              <a:ahLst/>
              <a:cxnLst/>
              <a:rect l="l" t="t" r="r" b="b"/>
              <a:pathLst>
                <a:path w="263525" h="55245" extrusionOk="0">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9" name="Google Shape;979;g219a8ab264e_0_1244"/>
            <p:cNvSpPr/>
            <p:nvPr/>
          </p:nvSpPr>
          <p:spPr>
            <a:xfrm>
              <a:off x="3002119" y="6641559"/>
              <a:ext cx="347485" cy="214370"/>
            </a:xfrm>
            <a:custGeom>
              <a:avLst/>
              <a:gdLst/>
              <a:ahLst/>
              <a:cxnLst/>
              <a:rect l="l" t="t" r="r" b="b"/>
              <a:pathLst>
                <a:path w="382904" h="236220" extrusionOk="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0" name="Google Shape;980;g219a8ab264e_0_1244"/>
            <p:cNvSpPr/>
            <p:nvPr/>
          </p:nvSpPr>
          <p:spPr>
            <a:xfrm>
              <a:off x="2877401" y="6040817"/>
              <a:ext cx="347485" cy="352673"/>
            </a:xfrm>
            <a:custGeom>
              <a:avLst/>
              <a:gdLst/>
              <a:ahLst/>
              <a:cxnLst/>
              <a:rect l="l" t="t" r="r" b="b"/>
              <a:pathLst>
                <a:path w="382904"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1" name="Google Shape;981;g219a8ab264e_0_1244"/>
            <p:cNvSpPr/>
            <p:nvPr/>
          </p:nvSpPr>
          <p:spPr>
            <a:xfrm>
              <a:off x="2210807" y="6183673"/>
              <a:ext cx="416061" cy="422977"/>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2" name="Google Shape;982;g219a8ab264e_0_1244"/>
            <p:cNvSpPr/>
            <p:nvPr/>
          </p:nvSpPr>
          <p:spPr>
            <a:xfrm>
              <a:off x="1993834" y="5340502"/>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3" name="Google Shape;983;g219a8ab264e_0_1244"/>
            <p:cNvSpPr/>
            <p:nvPr/>
          </p:nvSpPr>
          <p:spPr>
            <a:xfrm>
              <a:off x="391375" y="5191214"/>
              <a:ext cx="1402047" cy="1665974"/>
            </a:xfrm>
            <a:custGeom>
              <a:avLst/>
              <a:gdLst/>
              <a:ahLst/>
              <a:cxnLst/>
              <a:rect l="l" t="t" r="r" b="b"/>
              <a:pathLst>
                <a:path w="1544955" h="1835784" extrusionOk="0">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84" name="Google Shape;984;g219a8ab264e_0_1244"/>
          <p:cNvSpPr txBox="1">
            <a:spLocks noGrp="1"/>
          </p:cNvSpPr>
          <p:nvPr>
            <p:ph type="ftr" idx="11"/>
          </p:nvPr>
        </p:nvSpPr>
        <p:spPr>
          <a:xfrm>
            <a:off x="731520" y="6114954"/>
            <a:ext cx="89244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985" name="Google Shape;985;g219a8ab264e_0_1244"/>
          <p:cNvGrpSpPr/>
          <p:nvPr/>
        </p:nvGrpSpPr>
        <p:grpSpPr>
          <a:xfrm>
            <a:off x="10681008" y="5820949"/>
            <a:ext cx="651058" cy="708437"/>
            <a:chOff x="5598848" y="1620229"/>
            <a:chExt cx="2189904" cy="2382903"/>
          </a:xfrm>
        </p:grpSpPr>
        <p:pic>
          <p:nvPicPr>
            <p:cNvPr id="986" name="Google Shape;986;g219a8ab264e_0_124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987" name="Google Shape;987;g219a8ab264e_0_1244"/>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988" name="Google Shape;988;g219a8ab264e_0_124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989" name="Google Shape;989;g219a8ab264e_0_1244"/>
          <p:cNvSpPr/>
          <p:nvPr/>
        </p:nvSpPr>
        <p:spPr>
          <a:xfrm rot="10800000">
            <a:off x="-308129" y="5862498"/>
            <a:ext cx="562096" cy="58405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0" name="Google Shape;990;g219a8ab264e_0_1244"/>
          <p:cNvSpPr/>
          <p:nvPr/>
        </p:nvSpPr>
        <p:spPr>
          <a:xfrm rot="10800000">
            <a:off x="-388" y="6776630"/>
            <a:ext cx="360483" cy="375170"/>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1" name="Google Shape;991;g219a8ab264e_0_1244"/>
          <p:cNvSpPr/>
          <p:nvPr/>
        </p:nvSpPr>
        <p:spPr>
          <a:xfrm rot="10800000">
            <a:off x="8761453" y="264522"/>
            <a:ext cx="262096" cy="272776"/>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2" name="Google Shape;992;g219a8ab264e_0_1244"/>
          <p:cNvSpPr/>
          <p:nvPr/>
        </p:nvSpPr>
        <p:spPr>
          <a:xfrm rot="10800000">
            <a:off x="8268486" y="-288056"/>
            <a:ext cx="492741" cy="512786"/>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3" name="Google Shape;993;g219a8ab264e_0_1244"/>
          <p:cNvSpPr txBox="1">
            <a:spLocks noGrp="1"/>
          </p:cNvSpPr>
          <p:nvPr>
            <p:ph type="title"/>
          </p:nvPr>
        </p:nvSpPr>
        <p:spPr>
          <a:xfrm>
            <a:off x="737870" y="593213"/>
            <a:ext cx="8910300" cy="752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2"/>
              </a:buClr>
              <a:buSzPts val="4400"/>
              <a:buFont typeface="Quicksand"/>
              <a:buNone/>
              <a:defRPr sz="4400">
                <a:solidFill>
                  <a:schemeClr val="lt2"/>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4" name="Google Shape;994;g219a8ab264e_0_1244"/>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2"/>
              </a:buClr>
              <a:buSzPts val="2800"/>
              <a:buFont typeface="Quicksand"/>
              <a:buNone/>
              <a:defRPr sz="2800">
                <a:solidFill>
                  <a:schemeClr val="accent3"/>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lt2"/>
              </a:buClr>
              <a:buSzPts val="2000"/>
              <a:buFont typeface="Arial"/>
              <a:buChar char="•"/>
              <a:defRPr>
                <a:solidFill>
                  <a:schemeClr val="accent3"/>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lt2"/>
              </a:buClr>
              <a:buSzPts val="1800"/>
              <a:buFont typeface="NTR"/>
              <a:buChar char="-"/>
              <a:defRPr>
                <a:solidFill>
                  <a:schemeClr val="accent3"/>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lt2"/>
              </a:buClr>
              <a:buSzPts val="1600"/>
              <a:buFont typeface="Arial"/>
              <a:buChar char="•"/>
              <a:defRPr>
                <a:solidFill>
                  <a:schemeClr val="accent3"/>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lt2"/>
              </a:buClr>
              <a:buSzPts val="1400"/>
              <a:buFont typeface="NTR"/>
              <a:buChar char="-"/>
              <a:defRPr>
                <a:solidFill>
                  <a:schemeClr val="accent3"/>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All Systems Connect">
  <p:cSld name="All Systems Connect">
    <p:bg>
      <p:bgPr>
        <a:blipFill>
          <a:blip r:embed="rId2">
            <a:alphaModFix/>
          </a:blip>
          <a:stretch>
            <a:fillRect/>
          </a:stretch>
        </a:blipFill>
        <a:effectLst/>
      </p:bgPr>
    </p:bg>
    <p:spTree>
      <p:nvGrpSpPr>
        <p:cNvPr id="1" name="Shape 995"/>
        <p:cNvGrpSpPr/>
        <p:nvPr/>
      </p:nvGrpSpPr>
      <p:grpSpPr>
        <a:xfrm>
          <a:off x="0" y="0"/>
          <a:ext cx="0" cy="0"/>
          <a:chOff x="0" y="0"/>
          <a:chExt cx="0" cy="0"/>
        </a:xfrm>
      </p:grpSpPr>
      <p:sp>
        <p:nvSpPr>
          <p:cNvPr id="996" name="Google Shape;996;g219a8ab264e_0_1265"/>
          <p:cNvSpPr/>
          <p:nvPr/>
        </p:nvSpPr>
        <p:spPr>
          <a:xfrm>
            <a:off x="10627112" y="5754029"/>
            <a:ext cx="769500" cy="802800"/>
          </a:xfrm>
          <a:prstGeom prst="rect">
            <a:avLst/>
          </a:prstGeom>
          <a:solidFill>
            <a:srgbClr val="0102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97" name="Google Shape;997;g219a8ab264e_0_1265"/>
          <p:cNvSpPr txBox="1">
            <a:spLocks noGrp="1"/>
          </p:cNvSpPr>
          <p:nvPr>
            <p:ph type="body" idx="1"/>
          </p:nvPr>
        </p:nvSpPr>
        <p:spPr>
          <a:xfrm>
            <a:off x="3966369" y="5029200"/>
            <a:ext cx="4259400" cy="4461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chemeClr val="dk1"/>
              </a:buClr>
              <a:buSzPts val="2200"/>
              <a:buFont typeface="Quicksand Medium"/>
              <a:buNone/>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 Green" type="obj">
  <p:cSld name="OBJECT">
    <p:spTree>
      <p:nvGrpSpPr>
        <p:cNvPr id="1" name="Shape 998"/>
        <p:cNvGrpSpPr/>
        <p:nvPr/>
      </p:nvGrpSpPr>
      <p:grpSpPr>
        <a:xfrm>
          <a:off x="0" y="0"/>
          <a:ext cx="0" cy="0"/>
          <a:chOff x="0" y="0"/>
          <a:chExt cx="0" cy="0"/>
        </a:xfrm>
      </p:grpSpPr>
      <p:sp>
        <p:nvSpPr>
          <p:cNvPr id="999" name="Google Shape;999;g219a8ab264e_0_1268"/>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1"/>
              </a:buClr>
              <a:buSzPts val="4400"/>
              <a:buFont typeface="Quicksand"/>
              <a:buNone/>
              <a:defRPr>
                <a:solidFill>
                  <a:schemeClr val="accen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0" name="Google Shape;1000;g219a8ab264e_0_1268"/>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1"/>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1"/>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1"/>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1"/>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01" name="Google Shape;1001;g219a8ab264e_0_1268"/>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Content - Dark Blue">
  <p:cSld name="Title and Content - Dark Blue">
    <p:spTree>
      <p:nvGrpSpPr>
        <p:cNvPr id="1" name="Shape 1002"/>
        <p:cNvGrpSpPr/>
        <p:nvPr/>
      </p:nvGrpSpPr>
      <p:grpSpPr>
        <a:xfrm>
          <a:off x="0" y="0"/>
          <a:ext cx="0" cy="0"/>
          <a:chOff x="0" y="0"/>
          <a:chExt cx="0" cy="0"/>
        </a:xfrm>
      </p:grpSpPr>
      <p:sp>
        <p:nvSpPr>
          <p:cNvPr id="1003" name="Google Shape;1003;g219a8ab264e_0_1272"/>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4400"/>
              <a:buFont typeface="Quicksand"/>
              <a:buNone/>
              <a:defRPr>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4" name="Google Shape;1004;g219a8ab264e_0_1272"/>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05" name="Google Shape;1005;g219a8ab264e_0_1272"/>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3"/>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3"/>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3"/>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3"/>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Content - Neon">
  <p:cSld name="Title and Content - Neon">
    <p:spTree>
      <p:nvGrpSpPr>
        <p:cNvPr id="1" name="Shape 1006"/>
        <p:cNvGrpSpPr/>
        <p:nvPr/>
      </p:nvGrpSpPr>
      <p:grpSpPr>
        <a:xfrm>
          <a:off x="0" y="0"/>
          <a:ext cx="0" cy="0"/>
          <a:chOff x="0" y="0"/>
          <a:chExt cx="0" cy="0"/>
        </a:xfrm>
      </p:grpSpPr>
      <p:sp>
        <p:nvSpPr>
          <p:cNvPr id="1007" name="Google Shape;1007;g219a8ab264e_0_1276"/>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2"/>
              </a:buClr>
              <a:buSzPts val="4400"/>
              <a:buFont typeface="Quicksand"/>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8" name="Google Shape;1008;g219a8ab264e_0_1276"/>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09" name="Google Shape;1009;g219a8ab264e_0_1276"/>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2"/>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Section Header - Black">
  <p:cSld name="Section Header - Black">
    <p:spTree>
      <p:nvGrpSpPr>
        <p:cNvPr id="1" name="Shape 1010"/>
        <p:cNvGrpSpPr/>
        <p:nvPr/>
      </p:nvGrpSpPr>
      <p:grpSpPr>
        <a:xfrm>
          <a:off x="0" y="0"/>
          <a:ext cx="0" cy="0"/>
          <a:chOff x="0" y="0"/>
          <a:chExt cx="0" cy="0"/>
        </a:xfrm>
      </p:grpSpPr>
      <p:sp>
        <p:nvSpPr>
          <p:cNvPr id="1011" name="Google Shape;1011;g219a8ab264e_0_1280"/>
          <p:cNvSpPr/>
          <p:nvPr/>
        </p:nvSpPr>
        <p:spPr>
          <a:xfrm>
            <a:off x="0" y="0"/>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012" name="Google Shape;1012;g219a8ab264e_0_1280"/>
          <p:cNvSpPr txBox="1">
            <a:spLocks noGrp="1"/>
          </p:cNvSpPr>
          <p:nvPr>
            <p:ph type="title"/>
          </p:nvPr>
        </p:nvSpPr>
        <p:spPr>
          <a:xfrm>
            <a:off x="744122" y="593213"/>
            <a:ext cx="8904000" cy="752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1013" name="Google Shape;1013;g219a8ab264e_0_1280"/>
          <p:cNvGrpSpPr/>
          <p:nvPr/>
        </p:nvGrpSpPr>
        <p:grpSpPr>
          <a:xfrm>
            <a:off x="10681008" y="5820949"/>
            <a:ext cx="651058" cy="708437"/>
            <a:chOff x="5598848" y="1620229"/>
            <a:chExt cx="2189904" cy="2382903"/>
          </a:xfrm>
        </p:grpSpPr>
        <p:pic>
          <p:nvPicPr>
            <p:cNvPr id="1014" name="Google Shape;1014;g219a8ab264e_0_1280"/>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015" name="Google Shape;1015;g219a8ab264e_0_1280"/>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016" name="Google Shape;1016;g219a8ab264e_0_1280"/>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1017" name="Google Shape;1017;g219a8ab264e_0_1280"/>
          <p:cNvGrpSpPr/>
          <p:nvPr/>
        </p:nvGrpSpPr>
        <p:grpSpPr>
          <a:xfrm>
            <a:off x="9598" y="4391414"/>
            <a:ext cx="3730307" cy="2466404"/>
            <a:chOff x="9598" y="4391414"/>
            <a:chExt cx="3730307" cy="2466404"/>
          </a:xfrm>
        </p:grpSpPr>
        <p:sp>
          <p:nvSpPr>
            <p:cNvPr id="1018" name="Google Shape;1018;g219a8ab264e_0_1280"/>
            <p:cNvSpPr/>
            <p:nvPr/>
          </p:nvSpPr>
          <p:spPr>
            <a:xfrm>
              <a:off x="1102322" y="6790972"/>
              <a:ext cx="599889" cy="64541"/>
            </a:xfrm>
            <a:custGeom>
              <a:avLst/>
              <a:gdLst/>
              <a:ahLst/>
              <a:cxnLst/>
              <a:rect l="l" t="t" r="r" b="b"/>
              <a:pathLst>
                <a:path w="661035" h="71120" extrusionOk="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9" name="Google Shape;1019;g219a8ab264e_0_1280"/>
            <p:cNvSpPr/>
            <p:nvPr/>
          </p:nvSpPr>
          <p:spPr>
            <a:xfrm>
              <a:off x="1847987" y="6161548"/>
              <a:ext cx="771039" cy="694972"/>
            </a:xfrm>
            <a:custGeom>
              <a:avLst/>
              <a:gdLst/>
              <a:ahLst/>
              <a:cxnLst/>
              <a:rect l="l" t="t" r="r" b="b"/>
              <a:pathLst>
                <a:path w="849630" h="765809" extrusionOk="0">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0" name="Google Shape;1020;g219a8ab264e_0_1280"/>
            <p:cNvSpPr/>
            <p:nvPr/>
          </p:nvSpPr>
          <p:spPr>
            <a:xfrm>
              <a:off x="1441820" y="6005878"/>
              <a:ext cx="347486" cy="352673"/>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1" name="Google Shape;1021;g219a8ab264e_0_1280"/>
            <p:cNvSpPr/>
            <p:nvPr/>
          </p:nvSpPr>
          <p:spPr>
            <a:xfrm>
              <a:off x="2512448" y="5841762"/>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2" name="Google Shape;1022;g219a8ab264e_0_1280"/>
            <p:cNvSpPr/>
            <p:nvPr/>
          </p:nvSpPr>
          <p:spPr>
            <a:xfrm>
              <a:off x="2387729" y="5241019"/>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3" name="Google Shape;1023;g219a8ab264e_0_1280"/>
            <p:cNvSpPr/>
            <p:nvPr/>
          </p:nvSpPr>
          <p:spPr>
            <a:xfrm>
              <a:off x="1721136" y="5383874"/>
              <a:ext cx="416061" cy="422976"/>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4" name="Google Shape;1024;g219a8ab264e_0_1280"/>
            <p:cNvSpPr/>
            <p:nvPr/>
          </p:nvSpPr>
          <p:spPr>
            <a:xfrm>
              <a:off x="3097372" y="6327434"/>
              <a:ext cx="642533" cy="528433"/>
            </a:xfrm>
            <a:custGeom>
              <a:avLst/>
              <a:gdLst/>
              <a:ahLst/>
              <a:cxnLst/>
              <a:rect l="l" t="t" r="r" b="b"/>
              <a:pathLst>
                <a:path w="708025" h="58229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5" name="Google Shape;1025;g219a8ab264e_0_1280"/>
            <p:cNvSpPr/>
            <p:nvPr/>
          </p:nvSpPr>
          <p:spPr>
            <a:xfrm>
              <a:off x="1504163" y="4540703"/>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6" name="Google Shape;1026;g219a8ab264e_0_1280"/>
            <p:cNvSpPr/>
            <p:nvPr/>
          </p:nvSpPr>
          <p:spPr>
            <a:xfrm>
              <a:off x="9598" y="4391414"/>
              <a:ext cx="1293709" cy="2466404"/>
            </a:xfrm>
            <a:custGeom>
              <a:avLst/>
              <a:gdLst/>
              <a:ahLst/>
              <a:cxnLst/>
              <a:rect l="l" t="t" r="r" b="b"/>
              <a:pathLst>
                <a:path w="1425575" h="2717800" extrusionOk="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extrusionOk="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27" name="Google Shape;1027;g219a8ab264e_0_1280"/>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28" name="Google Shape;1028;g219a8ab264e_0_1280"/>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Arial"/>
              <a:buChar char="•"/>
              <a:defRPr>
                <a:solidFill>
                  <a:schemeClr val="lt1"/>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NTR"/>
              <a:buChar char="-"/>
              <a:defRPr>
                <a:solidFill>
                  <a:schemeClr val="lt1"/>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Arial"/>
              <a:buChar char="•"/>
              <a:defRPr>
                <a:solidFill>
                  <a:schemeClr val="lt1"/>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NTR"/>
              <a:buChar char="-"/>
              <a:defRPr>
                <a:solidFill>
                  <a:schemeClr val="lt1"/>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ection Header - Purple">
  <p:cSld name="Section Header - Purple">
    <p:spTree>
      <p:nvGrpSpPr>
        <p:cNvPr id="1" name="Shape 1029"/>
        <p:cNvGrpSpPr/>
        <p:nvPr/>
      </p:nvGrpSpPr>
      <p:grpSpPr>
        <a:xfrm>
          <a:off x="0" y="0"/>
          <a:ext cx="0" cy="0"/>
          <a:chOff x="0" y="0"/>
          <a:chExt cx="0" cy="0"/>
        </a:xfrm>
      </p:grpSpPr>
      <p:sp>
        <p:nvSpPr>
          <p:cNvPr id="1030" name="Google Shape;1030;g219a8ab264e_0_1299"/>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031" name="Google Shape;1031;g219a8ab264e_0_1299"/>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2" name="Google Shape;1032;g219a8ab264e_0_1299"/>
          <p:cNvSpPr/>
          <p:nvPr/>
        </p:nvSpPr>
        <p:spPr>
          <a:xfrm rot="10800000">
            <a:off x="10723773" y="6405320"/>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33" name="Google Shape;1033;g219a8ab264e_0_1299"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034" name="Google Shape;1034;g219a8ab264e_0_1299"/>
          <p:cNvSpPr txBox="1">
            <a:spLocks noGrp="1"/>
          </p:cNvSpPr>
          <p:nvPr>
            <p:ph type="ftr" idx="11"/>
          </p:nvPr>
        </p:nvSpPr>
        <p:spPr>
          <a:xfrm>
            <a:off x="746163" y="6114954"/>
            <a:ext cx="8909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35" name="Google Shape;1035;g219a8ab264e_0_1299"/>
          <p:cNvSpPr/>
          <p:nvPr/>
        </p:nvSpPr>
        <p:spPr>
          <a:xfrm>
            <a:off x="9598" y="0"/>
            <a:ext cx="3606250" cy="4816402"/>
          </a:xfrm>
          <a:custGeom>
            <a:avLst/>
            <a:gdLst/>
            <a:ahLst/>
            <a:cxnLst/>
            <a:rect l="l" t="t" r="r" b="b"/>
            <a:pathLst>
              <a:path w="3973829" h="5307330" extrusionOk="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extrusionOk="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extrusionOk="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extrusionOk="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extrusionOk="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extrusionOk="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extrusionOk="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extrusionOk="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extrusionOk="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extrusionOk="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extrusionOk="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extrusionOk="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extrusionOk="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extrusionOk="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extrusionOk="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extrusionOk="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6" name="Google Shape;1036;g219a8ab264e_0_1299"/>
          <p:cNvSpPr txBox="1">
            <a:spLocks noGrp="1"/>
          </p:cNvSpPr>
          <p:nvPr>
            <p:ph type="body" idx="1"/>
          </p:nvPr>
        </p:nvSpPr>
        <p:spPr>
          <a:xfrm>
            <a:off x="2042757" y="1766139"/>
            <a:ext cx="9282300" cy="3337500"/>
          </a:xfrm>
          <a:prstGeom prst="rect">
            <a:avLst/>
          </a:prstGeom>
          <a:noFill/>
          <a:ln>
            <a:noFill/>
          </a:ln>
        </p:spPr>
        <p:txBody>
          <a:bodyPr spcFirstLastPara="1" wrap="square" lIns="91425" tIns="45700" rIns="91425" bIns="45700" anchor="t" anchorCtr="0">
            <a:normAutofit/>
          </a:bodyPr>
          <a:lstStyle>
            <a:lvl1pPr marL="457200" lvl="0" indent="-228600" algn="r" rtl="0">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37" name="Google Shape;1037;g219a8ab264e_0_1299"/>
          <p:cNvSpPr txBox="1">
            <a:spLocks noGrp="1"/>
          </p:cNvSpPr>
          <p:nvPr>
            <p:ph type="title"/>
          </p:nvPr>
        </p:nvSpPr>
        <p:spPr>
          <a:xfrm>
            <a:off x="2049107" y="476581"/>
            <a:ext cx="9282300" cy="7521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1038" name="Google Shape;1038;g219a8ab264e_0_1299"/>
          <p:cNvGrpSpPr/>
          <p:nvPr/>
        </p:nvGrpSpPr>
        <p:grpSpPr>
          <a:xfrm>
            <a:off x="9738785" y="5200448"/>
            <a:ext cx="2447773" cy="1656755"/>
            <a:chOff x="9738785" y="5200448"/>
            <a:chExt cx="2447773" cy="1656755"/>
          </a:xfrm>
        </p:grpSpPr>
        <p:sp>
          <p:nvSpPr>
            <p:cNvPr id="1039" name="Google Shape;1039;g219a8ab264e_0_1299"/>
            <p:cNvSpPr/>
            <p:nvPr/>
          </p:nvSpPr>
          <p:spPr>
            <a:xfrm>
              <a:off x="11776260" y="5200448"/>
              <a:ext cx="410298" cy="1656755"/>
            </a:xfrm>
            <a:custGeom>
              <a:avLst/>
              <a:gdLst/>
              <a:ahLst/>
              <a:cxnLst/>
              <a:rect l="l" t="t" r="r" b="b"/>
              <a:pathLst>
                <a:path w="452119" h="1825625" extrusionOk="0">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extrusionOk="0">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extrusionOk="0">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extrusionOk="0">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0" name="Google Shape;1040;g219a8ab264e_0_1299"/>
            <p:cNvSpPr/>
            <p:nvPr/>
          </p:nvSpPr>
          <p:spPr>
            <a:xfrm>
              <a:off x="11026069" y="6723987"/>
              <a:ext cx="394164" cy="131964"/>
            </a:xfrm>
            <a:custGeom>
              <a:avLst/>
              <a:gdLst/>
              <a:ahLst/>
              <a:cxnLst/>
              <a:rect l="l" t="t" r="r" b="b"/>
              <a:pathLst>
                <a:path w="434340" h="145415" extrusionOk="0">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1" name="Google Shape;1041;g219a8ab264e_0_1299"/>
            <p:cNvSpPr/>
            <p:nvPr/>
          </p:nvSpPr>
          <p:spPr>
            <a:xfrm>
              <a:off x="11333372" y="6158589"/>
              <a:ext cx="324435" cy="329622"/>
            </a:xfrm>
            <a:custGeom>
              <a:avLst/>
              <a:gdLst/>
              <a:ahLst/>
              <a:cxnLst/>
              <a:rect l="l" t="t" r="r" b="b"/>
              <a:pathLst>
                <a:path w="357504" h="363220" extrusionOk="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2" name="Google Shape;1042;g219a8ab264e_0_1299"/>
            <p:cNvSpPr/>
            <p:nvPr/>
          </p:nvSpPr>
          <p:spPr>
            <a:xfrm>
              <a:off x="9738785" y="6661239"/>
              <a:ext cx="593550" cy="194776"/>
            </a:xfrm>
            <a:custGeom>
              <a:avLst/>
              <a:gdLst/>
              <a:ahLst/>
              <a:cxnLst/>
              <a:rect l="l" t="t" r="r" b="b"/>
              <a:pathLst>
                <a:path w="654050" h="214629" extrusionOk="0">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43" name="Google Shape;1043;g219a8ab264e_0_1299"/>
          <p:cNvSpPr/>
          <p:nvPr/>
        </p:nvSpPr>
        <p:spPr>
          <a:xfrm rot="10800000">
            <a:off x="11050498" y="5292383"/>
            <a:ext cx="562096" cy="58405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Data Content - 2 Columns">
  <p:cSld name="Data Content - 2 Columns">
    <p:spTree>
      <p:nvGrpSpPr>
        <p:cNvPr id="1" name="Shape 1044"/>
        <p:cNvGrpSpPr/>
        <p:nvPr/>
      </p:nvGrpSpPr>
      <p:grpSpPr>
        <a:xfrm>
          <a:off x="0" y="0"/>
          <a:ext cx="0" cy="0"/>
          <a:chOff x="0" y="0"/>
          <a:chExt cx="0" cy="0"/>
        </a:xfrm>
      </p:grpSpPr>
      <p:sp>
        <p:nvSpPr>
          <p:cNvPr id="1045" name="Google Shape;1045;g219a8ab264e_0_1314"/>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3200"/>
              <a:buFont typeface="Quicksand"/>
              <a:buNone/>
              <a:defRPr sz="32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46" name="Google Shape;1046;g219a8ab264e_0_1314"/>
          <p:cNvSpPr txBox="1">
            <a:spLocks noGrp="1"/>
          </p:cNvSpPr>
          <p:nvPr>
            <p:ph type="body" idx="1"/>
          </p:nvPr>
        </p:nvSpPr>
        <p:spPr>
          <a:xfrm>
            <a:off x="751840" y="1825625"/>
            <a:ext cx="5268000" cy="3619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3"/>
              </a:buClr>
              <a:buSzPts val="2000"/>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3"/>
              </a:buClr>
              <a:buSzPts val="1800"/>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3"/>
              </a:buClr>
              <a:buSzPts val="1600"/>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3"/>
              </a:buClr>
              <a:buSzPts val="1400"/>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47" name="Google Shape;1047;g219a8ab264e_0_1314"/>
          <p:cNvSpPr>
            <a:spLocks noGrp="1"/>
          </p:cNvSpPr>
          <p:nvPr>
            <p:ph type="chart" idx="2"/>
          </p:nvPr>
        </p:nvSpPr>
        <p:spPr>
          <a:xfrm>
            <a:off x="6172201" y="1825625"/>
            <a:ext cx="5282700" cy="36192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8" name="Google Shape;1048;g219a8ab264e_0_1314"/>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ate Content">
  <p:cSld name="Date Content">
    <p:spTree>
      <p:nvGrpSpPr>
        <p:cNvPr id="1" name="Shape 1049"/>
        <p:cNvGrpSpPr/>
        <p:nvPr/>
      </p:nvGrpSpPr>
      <p:grpSpPr>
        <a:xfrm>
          <a:off x="0" y="0"/>
          <a:ext cx="0" cy="0"/>
          <a:chOff x="0" y="0"/>
          <a:chExt cx="0" cy="0"/>
        </a:xfrm>
      </p:grpSpPr>
      <p:sp>
        <p:nvSpPr>
          <p:cNvPr id="1050" name="Google Shape;1050;g219a8ab264e_0_1319"/>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3200"/>
              <a:buFont typeface="Quicksand"/>
              <a:buNone/>
              <a:defRPr sz="32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51" name="Google Shape;1051;g219a8ab264e_0_1319"/>
          <p:cNvSpPr>
            <a:spLocks noGrp="1"/>
          </p:cNvSpPr>
          <p:nvPr>
            <p:ph type="chart" idx="2"/>
          </p:nvPr>
        </p:nvSpPr>
        <p:spPr>
          <a:xfrm>
            <a:off x="751839" y="1825625"/>
            <a:ext cx="10703100" cy="38583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52" name="Google Shape;1052;g219a8ab264e_0_1319"/>
          <p:cNvSpPr txBox="1">
            <a:spLocks noGrp="1"/>
          </p:cNvSpPr>
          <p:nvPr>
            <p:ph type="ftr" idx="11"/>
          </p:nvPr>
        </p:nvSpPr>
        <p:spPr>
          <a:xfrm>
            <a:off x="751838"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Quotation Slide - Blue">
  <p:cSld name="Quotation Slide - Blue">
    <p:spTree>
      <p:nvGrpSpPr>
        <p:cNvPr id="1" name="Shape 1053"/>
        <p:cNvGrpSpPr/>
        <p:nvPr/>
      </p:nvGrpSpPr>
      <p:grpSpPr>
        <a:xfrm>
          <a:off x="0" y="0"/>
          <a:ext cx="0" cy="0"/>
          <a:chOff x="0" y="0"/>
          <a:chExt cx="0" cy="0"/>
        </a:xfrm>
      </p:grpSpPr>
      <p:sp>
        <p:nvSpPr>
          <p:cNvPr id="1054" name="Google Shape;1054;g219a8ab264e_0_1323"/>
          <p:cNvSpPr txBox="1">
            <a:spLocks noGrp="1"/>
          </p:cNvSpPr>
          <p:nvPr>
            <p:ph type="title"/>
          </p:nvPr>
        </p:nvSpPr>
        <p:spPr>
          <a:xfrm>
            <a:off x="714520" y="365125"/>
            <a:ext cx="6476100" cy="4355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accent3"/>
              </a:buClr>
              <a:buSzPts val="4400"/>
              <a:buFont typeface="Quicksand"/>
              <a:buNone/>
              <a:defRPr sz="44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55" name="Google Shape;1055;g219a8ab264e_0_1323"/>
          <p:cNvSpPr txBox="1">
            <a:spLocks noGrp="1"/>
          </p:cNvSpPr>
          <p:nvPr>
            <p:ph type="body" idx="1"/>
          </p:nvPr>
        </p:nvSpPr>
        <p:spPr>
          <a:xfrm>
            <a:off x="714520" y="4862945"/>
            <a:ext cx="6476100" cy="4914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56" name="Google Shape;1056;g219a8ab264e_0_1323"/>
          <p:cNvSpPr txBox="1">
            <a:spLocks noGrp="1"/>
          </p:cNvSpPr>
          <p:nvPr>
            <p:ph type="ftr" idx="11"/>
          </p:nvPr>
        </p:nvSpPr>
        <p:spPr>
          <a:xfrm>
            <a:off x="746347" y="6127750"/>
            <a:ext cx="89274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57" name="Google Shape;1057;g219a8ab264e_0_1323"/>
          <p:cNvSpPr/>
          <p:nvPr/>
        </p:nvSpPr>
        <p:spPr>
          <a:xfrm>
            <a:off x="7805550" y="0"/>
            <a:ext cx="4394577" cy="4358850"/>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Quotation Slide - Green">
  <p:cSld name="Quotation Slide - Green">
    <p:spTree>
      <p:nvGrpSpPr>
        <p:cNvPr id="1" name="Shape 1058"/>
        <p:cNvGrpSpPr/>
        <p:nvPr/>
      </p:nvGrpSpPr>
      <p:grpSpPr>
        <a:xfrm>
          <a:off x="0" y="0"/>
          <a:ext cx="0" cy="0"/>
          <a:chOff x="0" y="0"/>
          <a:chExt cx="0" cy="0"/>
        </a:xfrm>
      </p:grpSpPr>
      <p:sp>
        <p:nvSpPr>
          <p:cNvPr id="1059" name="Google Shape;1059;g219a8ab264e_0_1328"/>
          <p:cNvSpPr txBox="1">
            <a:spLocks noGrp="1"/>
          </p:cNvSpPr>
          <p:nvPr>
            <p:ph type="title"/>
          </p:nvPr>
        </p:nvSpPr>
        <p:spPr>
          <a:xfrm>
            <a:off x="4301835" y="365125"/>
            <a:ext cx="7232100" cy="4355400"/>
          </a:xfrm>
          <a:prstGeom prst="rect">
            <a:avLst/>
          </a:prstGeom>
          <a:noFill/>
          <a:ln>
            <a:noFill/>
          </a:ln>
        </p:spPr>
        <p:txBody>
          <a:bodyPr spcFirstLastPara="1" wrap="square" lIns="91425" tIns="45700" rIns="91425" bIns="45700" anchor="t" anchorCtr="0">
            <a:normAutofit/>
          </a:bodyPr>
          <a:lstStyle>
            <a:lvl1pPr lvl="0" algn="r" rtl="0">
              <a:lnSpc>
                <a:spcPct val="90000"/>
              </a:lnSpc>
              <a:spcBef>
                <a:spcPts val="0"/>
              </a:spcBef>
              <a:spcAft>
                <a:spcPts val="0"/>
              </a:spcAft>
              <a:buClr>
                <a:schemeClr val="accent3"/>
              </a:buClr>
              <a:buSzPts val="4000"/>
              <a:buFont typeface="Quicksand"/>
              <a:buNone/>
              <a:defRPr sz="40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60" name="Google Shape;1060;g219a8ab264e_0_1328"/>
          <p:cNvSpPr txBox="1">
            <a:spLocks noGrp="1"/>
          </p:cNvSpPr>
          <p:nvPr>
            <p:ph type="body" idx="1"/>
          </p:nvPr>
        </p:nvSpPr>
        <p:spPr>
          <a:xfrm>
            <a:off x="4301836" y="4862945"/>
            <a:ext cx="7232100" cy="440700"/>
          </a:xfrm>
          <a:prstGeom prst="rect">
            <a:avLst/>
          </a:prstGeom>
          <a:noFill/>
          <a:ln>
            <a:noFill/>
          </a:ln>
        </p:spPr>
        <p:txBody>
          <a:bodyPr spcFirstLastPara="1" wrap="square" lIns="91425" tIns="45700" rIns="91425" bIns="45700" anchor="t" anchorCtr="0">
            <a:normAutofit/>
          </a:bodyPr>
          <a:lstStyle>
            <a:lvl1pPr marL="457200" lvl="0" indent="-228600" algn="r" rtl="0">
              <a:lnSpc>
                <a:spcPct val="90000"/>
              </a:lnSpc>
              <a:spcBef>
                <a:spcPts val="1000"/>
              </a:spcBef>
              <a:spcAft>
                <a:spcPts val="0"/>
              </a:spcAft>
              <a:buClr>
                <a:schemeClr val="accent1"/>
              </a:buClr>
              <a:buSzPts val="2000"/>
              <a:buFont typeface="Quicksand Medium"/>
              <a:buNone/>
              <a:defRPr sz="2000" b="0">
                <a:solidFill>
                  <a:schemeClr val="accent1"/>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61" name="Google Shape;1061;g219a8ab264e_0_1328"/>
          <p:cNvSpPr txBox="1">
            <a:spLocks noGrp="1"/>
          </p:cNvSpPr>
          <p:nvPr>
            <p:ph type="ftr" idx="11"/>
          </p:nvPr>
        </p:nvSpPr>
        <p:spPr>
          <a:xfrm>
            <a:off x="751840" y="6127750"/>
            <a:ext cx="88899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62" name="Google Shape;1062;g219a8ab264e_0_1328"/>
          <p:cNvSpPr/>
          <p:nvPr/>
        </p:nvSpPr>
        <p:spPr>
          <a:xfrm>
            <a:off x="108938" y="-20309"/>
            <a:ext cx="3352119" cy="4285088"/>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Quotation Slide - Purple">
  <p:cSld name="Quotation Slide - Purple">
    <p:spTree>
      <p:nvGrpSpPr>
        <p:cNvPr id="1" name="Shape 1063"/>
        <p:cNvGrpSpPr/>
        <p:nvPr/>
      </p:nvGrpSpPr>
      <p:grpSpPr>
        <a:xfrm>
          <a:off x="0" y="0"/>
          <a:ext cx="0" cy="0"/>
          <a:chOff x="0" y="0"/>
          <a:chExt cx="0" cy="0"/>
        </a:xfrm>
      </p:grpSpPr>
      <p:sp>
        <p:nvSpPr>
          <p:cNvPr id="1064" name="Google Shape;1064;g219a8ab264e_0_1333"/>
          <p:cNvSpPr txBox="1">
            <a:spLocks noGrp="1"/>
          </p:cNvSpPr>
          <p:nvPr>
            <p:ph type="title"/>
          </p:nvPr>
        </p:nvSpPr>
        <p:spPr>
          <a:xfrm>
            <a:off x="711200" y="365125"/>
            <a:ext cx="6479400" cy="4355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accent3"/>
              </a:buClr>
              <a:buSzPts val="4000"/>
              <a:buFont typeface="Quicksand"/>
              <a:buNone/>
              <a:defRPr sz="40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65" name="Google Shape;1065;g219a8ab264e_0_1333"/>
          <p:cNvSpPr txBox="1">
            <a:spLocks noGrp="1"/>
          </p:cNvSpPr>
          <p:nvPr>
            <p:ph type="body" idx="1"/>
          </p:nvPr>
        </p:nvSpPr>
        <p:spPr>
          <a:xfrm>
            <a:off x="711200" y="4862945"/>
            <a:ext cx="6479400" cy="5016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66" name="Google Shape;1066;g219a8ab264e_0_1333"/>
          <p:cNvSpPr txBox="1">
            <a:spLocks noGrp="1"/>
          </p:cNvSpPr>
          <p:nvPr>
            <p:ph type="ftr" idx="11"/>
          </p:nvPr>
        </p:nvSpPr>
        <p:spPr>
          <a:xfrm>
            <a:off x="741680" y="6127750"/>
            <a:ext cx="8930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67" name="Google Shape;1067;g219a8ab264e_0_1333"/>
          <p:cNvSpPr/>
          <p:nvPr/>
        </p:nvSpPr>
        <p:spPr>
          <a:xfrm>
            <a:off x="7805550" y="0"/>
            <a:ext cx="4394577" cy="4358850"/>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ection Divider - Green">
  <p:cSld name="Section Divider - Green">
    <p:spTree>
      <p:nvGrpSpPr>
        <p:cNvPr id="1" name="Shape 1068"/>
        <p:cNvGrpSpPr/>
        <p:nvPr/>
      </p:nvGrpSpPr>
      <p:grpSpPr>
        <a:xfrm>
          <a:off x="0" y="0"/>
          <a:ext cx="0" cy="0"/>
          <a:chOff x="0" y="0"/>
          <a:chExt cx="0" cy="0"/>
        </a:xfrm>
      </p:grpSpPr>
      <p:sp>
        <p:nvSpPr>
          <p:cNvPr id="1069" name="Google Shape;1069;g219a8ab264e_0_1338"/>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070" name="Google Shape;1070;g219a8ab264e_0_1338"/>
          <p:cNvSpPr txBox="1">
            <a:spLocks noGrp="1"/>
          </p:cNvSpPr>
          <p:nvPr>
            <p:ph type="body" idx="1"/>
          </p:nvPr>
        </p:nvSpPr>
        <p:spPr>
          <a:xfrm>
            <a:off x="735724" y="809298"/>
            <a:ext cx="4351200" cy="3364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071" name="Google Shape;1071;g219a8ab264e_0_1338"/>
          <p:cNvGrpSpPr/>
          <p:nvPr/>
        </p:nvGrpSpPr>
        <p:grpSpPr>
          <a:xfrm>
            <a:off x="9597" y="4222076"/>
            <a:ext cx="5497239" cy="2635192"/>
            <a:chOff x="9597" y="4222076"/>
            <a:chExt cx="5497239" cy="2635192"/>
          </a:xfrm>
        </p:grpSpPr>
        <p:sp>
          <p:nvSpPr>
            <p:cNvPr id="1072" name="Google Shape;1072;g219a8ab264e_0_1338"/>
            <p:cNvSpPr/>
            <p:nvPr/>
          </p:nvSpPr>
          <p:spPr>
            <a:xfrm>
              <a:off x="440952" y="4364568"/>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3" name="Google Shape;1073;g219a8ab264e_0_1338"/>
            <p:cNvSpPr/>
            <p:nvPr/>
          </p:nvSpPr>
          <p:spPr>
            <a:xfrm>
              <a:off x="1338685" y="5086553"/>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4" name="Google Shape;1074;g219a8ab264e_0_1338"/>
            <p:cNvSpPr/>
            <p:nvPr/>
          </p:nvSpPr>
          <p:spPr>
            <a:xfrm>
              <a:off x="2992604" y="4222076"/>
              <a:ext cx="2514232" cy="2224949"/>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5" name="Google Shape;1075;g219a8ab264e_0_1338"/>
            <p:cNvSpPr/>
            <p:nvPr/>
          </p:nvSpPr>
          <p:spPr>
            <a:xfrm>
              <a:off x="9597" y="4925061"/>
              <a:ext cx="1273540" cy="1932207"/>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6" name="Google Shape;1076;g219a8ab264e_0_1338"/>
            <p:cNvSpPr/>
            <p:nvPr/>
          </p:nvSpPr>
          <p:spPr>
            <a:xfrm>
              <a:off x="1438442" y="5634837"/>
              <a:ext cx="1581263" cy="1221677"/>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7" name="Google Shape;1077;g219a8ab264e_0_1338"/>
            <p:cNvSpPr/>
            <p:nvPr/>
          </p:nvSpPr>
          <p:spPr>
            <a:xfrm>
              <a:off x="4273152" y="6359534"/>
              <a:ext cx="727243" cy="496738"/>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8" name="Google Shape;1078;g219a8ab264e_0_1338"/>
            <p:cNvSpPr/>
            <p:nvPr/>
          </p:nvSpPr>
          <p:spPr>
            <a:xfrm>
              <a:off x="1979925" y="4720897"/>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79" name="Google Shape;1079;g219a8ab264e_0_1338"/>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80" name="Google Shape;1080;g219a8ab264e_0_1338"/>
          <p:cNvSpPr>
            <a:spLocks noGrp="1"/>
          </p:cNvSpPr>
          <p:nvPr>
            <p:ph type="pic" idx="2"/>
          </p:nvPr>
        </p:nvSpPr>
        <p:spPr>
          <a:xfrm>
            <a:off x="6254500" y="624086"/>
            <a:ext cx="7293900" cy="7196100"/>
          </a:xfrm>
          <a:prstGeom prst="ellipse">
            <a:avLst/>
          </a:prstGeom>
          <a:noFill/>
          <a:ln>
            <a:noFill/>
          </a:ln>
        </p:spPr>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ection Divider - Purple">
  <p:cSld name="Section Divider - Purple">
    <p:spTree>
      <p:nvGrpSpPr>
        <p:cNvPr id="1" name="Shape 1081"/>
        <p:cNvGrpSpPr/>
        <p:nvPr/>
      </p:nvGrpSpPr>
      <p:grpSpPr>
        <a:xfrm>
          <a:off x="0" y="0"/>
          <a:ext cx="0" cy="0"/>
          <a:chOff x="0" y="0"/>
          <a:chExt cx="0" cy="0"/>
        </a:xfrm>
      </p:grpSpPr>
      <p:sp>
        <p:nvSpPr>
          <p:cNvPr id="1082" name="Google Shape;1082;g219a8ab264e_0_1351"/>
          <p:cNvSpPr/>
          <p:nvPr/>
        </p:nvSpPr>
        <p:spPr>
          <a:xfrm>
            <a:off x="-121920" y="-4957"/>
            <a:ext cx="12320506"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083" name="Google Shape;1083;g219a8ab264e_0_1351"/>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4" name="Google Shape;1084;g219a8ab264e_0_1351"/>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5" name="Google Shape;1085;g219a8ab264e_0_1351"/>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1086" name="Google Shape;1086;g219a8ab264e_0_1351"/>
          <p:cNvGrpSpPr/>
          <p:nvPr/>
        </p:nvGrpSpPr>
        <p:grpSpPr>
          <a:xfrm>
            <a:off x="-121920" y="-389572"/>
            <a:ext cx="5431179" cy="1715534"/>
            <a:chOff x="9598" y="0"/>
            <a:chExt cx="5431179" cy="1715534"/>
          </a:xfrm>
        </p:grpSpPr>
        <p:sp>
          <p:nvSpPr>
            <p:cNvPr id="1087" name="Google Shape;1087;g219a8ab264e_0_1351"/>
            <p:cNvSpPr/>
            <p:nvPr/>
          </p:nvSpPr>
          <p:spPr>
            <a:xfrm>
              <a:off x="807663" y="1115370"/>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8" name="Google Shape;1088;g219a8ab264e_0_1351"/>
            <p:cNvSpPr/>
            <p:nvPr/>
          </p:nvSpPr>
          <p:spPr>
            <a:xfrm>
              <a:off x="1705395" y="393384"/>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9" name="Google Shape;1089;g219a8ab264e_0_1351"/>
            <p:cNvSpPr/>
            <p:nvPr/>
          </p:nvSpPr>
          <p:spPr>
            <a:xfrm>
              <a:off x="3359317" y="1"/>
              <a:ext cx="2081460" cy="1715533"/>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0" name="Google Shape;1090;g219a8ab264e_0_1351"/>
            <p:cNvSpPr/>
            <p:nvPr/>
          </p:nvSpPr>
          <p:spPr>
            <a:xfrm>
              <a:off x="9598" y="0"/>
              <a:ext cx="1639467" cy="1011917"/>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1" name="Google Shape;1091;g219a8ab264e_0_1351"/>
            <p:cNvSpPr/>
            <p:nvPr/>
          </p:nvSpPr>
          <p:spPr>
            <a:xfrm>
              <a:off x="1974763" y="1"/>
              <a:ext cx="1241846" cy="301385"/>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2" name="Google Shape;1092;g219a8ab264e_0_1351"/>
            <p:cNvSpPr/>
            <p:nvPr/>
          </p:nvSpPr>
          <p:spPr>
            <a:xfrm>
              <a:off x="2346635" y="488381"/>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93" name="Google Shape;1093;g219a8ab264e_0_1351"/>
          <p:cNvSpPr txBox="1">
            <a:spLocks noGrp="1"/>
          </p:cNvSpPr>
          <p:nvPr>
            <p:ph type="body" idx="1"/>
          </p:nvPr>
        </p:nvSpPr>
        <p:spPr>
          <a:xfrm>
            <a:off x="735724" y="1521898"/>
            <a:ext cx="4351200" cy="36924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94" name="Google Shape;1094;g219a8ab264e_0_1351"/>
          <p:cNvSpPr>
            <a:spLocks noGrp="1"/>
          </p:cNvSpPr>
          <p:nvPr>
            <p:ph type="pic" idx="2"/>
          </p:nvPr>
        </p:nvSpPr>
        <p:spPr>
          <a:xfrm>
            <a:off x="6169931" y="-897413"/>
            <a:ext cx="7293900" cy="7196100"/>
          </a:xfrm>
          <a:prstGeom prst="ellipse">
            <a:avLst/>
          </a:prstGeom>
          <a:noFill/>
          <a:ln>
            <a:noFill/>
          </a:ln>
        </p:spPr>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ection Divider - Black">
  <p:cSld name="Section Divider - Black">
    <p:spTree>
      <p:nvGrpSpPr>
        <p:cNvPr id="1" name="Shape 1095"/>
        <p:cNvGrpSpPr/>
        <p:nvPr/>
      </p:nvGrpSpPr>
      <p:grpSpPr>
        <a:xfrm>
          <a:off x="0" y="0"/>
          <a:ext cx="0" cy="0"/>
          <a:chOff x="0" y="0"/>
          <a:chExt cx="0" cy="0"/>
        </a:xfrm>
      </p:grpSpPr>
      <p:sp>
        <p:nvSpPr>
          <p:cNvPr id="1096" name="Google Shape;1096;g219a8ab264e_0_1365"/>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097" name="Google Shape;1097;g219a8ab264e_0_1365"/>
          <p:cNvSpPr txBox="1">
            <a:spLocks noGrp="1"/>
          </p:cNvSpPr>
          <p:nvPr>
            <p:ph type="body" idx="1"/>
          </p:nvPr>
        </p:nvSpPr>
        <p:spPr>
          <a:xfrm>
            <a:off x="735724" y="809298"/>
            <a:ext cx="4351200" cy="3364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098" name="Google Shape;1098;g219a8ab264e_0_1365"/>
          <p:cNvGrpSpPr/>
          <p:nvPr/>
        </p:nvGrpSpPr>
        <p:grpSpPr>
          <a:xfrm>
            <a:off x="9597" y="4222076"/>
            <a:ext cx="5497239" cy="2635192"/>
            <a:chOff x="9597" y="4222076"/>
            <a:chExt cx="5497239" cy="2635192"/>
          </a:xfrm>
        </p:grpSpPr>
        <p:sp>
          <p:nvSpPr>
            <p:cNvPr id="1099" name="Google Shape;1099;g219a8ab264e_0_1365"/>
            <p:cNvSpPr/>
            <p:nvPr/>
          </p:nvSpPr>
          <p:spPr>
            <a:xfrm>
              <a:off x="440952" y="4364568"/>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0" name="Google Shape;1100;g219a8ab264e_0_1365"/>
            <p:cNvSpPr/>
            <p:nvPr/>
          </p:nvSpPr>
          <p:spPr>
            <a:xfrm>
              <a:off x="1338685" y="5086553"/>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1" name="Google Shape;1101;g219a8ab264e_0_1365"/>
            <p:cNvSpPr/>
            <p:nvPr/>
          </p:nvSpPr>
          <p:spPr>
            <a:xfrm>
              <a:off x="2992604" y="4222076"/>
              <a:ext cx="2514232" cy="2224949"/>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2" name="Google Shape;1102;g219a8ab264e_0_1365"/>
            <p:cNvSpPr/>
            <p:nvPr/>
          </p:nvSpPr>
          <p:spPr>
            <a:xfrm>
              <a:off x="9597" y="4925061"/>
              <a:ext cx="1273540" cy="1932207"/>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3" name="Google Shape;1103;g219a8ab264e_0_1365"/>
            <p:cNvSpPr/>
            <p:nvPr/>
          </p:nvSpPr>
          <p:spPr>
            <a:xfrm>
              <a:off x="1438442" y="5634837"/>
              <a:ext cx="1581263" cy="1221677"/>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4" name="Google Shape;1104;g219a8ab264e_0_1365"/>
            <p:cNvSpPr/>
            <p:nvPr/>
          </p:nvSpPr>
          <p:spPr>
            <a:xfrm>
              <a:off x="4273152" y="6359534"/>
              <a:ext cx="727243" cy="496738"/>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5" name="Google Shape;1105;g219a8ab264e_0_1365"/>
            <p:cNvSpPr/>
            <p:nvPr/>
          </p:nvSpPr>
          <p:spPr>
            <a:xfrm>
              <a:off x="1979925" y="4720897"/>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06" name="Google Shape;1106;g219a8ab264e_0_1365"/>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07" name="Google Shape;1107;g219a8ab264e_0_1365"/>
          <p:cNvSpPr>
            <a:spLocks noGrp="1"/>
          </p:cNvSpPr>
          <p:nvPr>
            <p:ph type="pic" idx="2"/>
          </p:nvPr>
        </p:nvSpPr>
        <p:spPr>
          <a:xfrm>
            <a:off x="5937730" y="-624301"/>
            <a:ext cx="8682600" cy="8565900"/>
          </a:xfrm>
          <a:prstGeom prst="ellipse">
            <a:avLst/>
          </a:prstGeom>
          <a:noFill/>
          <a:ln>
            <a:noFill/>
          </a:ln>
        </p:spPr>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Divider - Neon">
  <p:cSld name="Section Divider - Neon">
    <p:spTree>
      <p:nvGrpSpPr>
        <p:cNvPr id="1" name="Shape 1108"/>
        <p:cNvGrpSpPr/>
        <p:nvPr/>
      </p:nvGrpSpPr>
      <p:grpSpPr>
        <a:xfrm>
          <a:off x="0" y="0"/>
          <a:ext cx="0" cy="0"/>
          <a:chOff x="0" y="0"/>
          <a:chExt cx="0" cy="0"/>
        </a:xfrm>
      </p:grpSpPr>
      <p:sp>
        <p:nvSpPr>
          <p:cNvPr id="1109" name="Google Shape;1109;g219a8ab264e_0_1378"/>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110" name="Google Shape;1110;g219a8ab264e_0_1378"/>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1" name="Google Shape;1111;g219a8ab264e_0_1378"/>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12" name="Google Shape;1112;g219a8ab264e_0_1378"/>
          <p:cNvGrpSpPr/>
          <p:nvPr/>
        </p:nvGrpSpPr>
        <p:grpSpPr>
          <a:xfrm>
            <a:off x="10681008" y="5820949"/>
            <a:ext cx="651058" cy="708437"/>
            <a:chOff x="5598848" y="1620229"/>
            <a:chExt cx="2189904" cy="2382903"/>
          </a:xfrm>
        </p:grpSpPr>
        <p:pic>
          <p:nvPicPr>
            <p:cNvPr id="1113" name="Google Shape;1113;g219a8ab264e_0_1378"/>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114" name="Google Shape;1114;g219a8ab264e_0_1378"/>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115" name="Google Shape;1115;g219a8ab264e_0_1378"/>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1116" name="Google Shape;1116;g219a8ab264e_0_1378"/>
          <p:cNvGrpSpPr/>
          <p:nvPr/>
        </p:nvGrpSpPr>
        <p:grpSpPr>
          <a:xfrm>
            <a:off x="6109801" y="-1"/>
            <a:ext cx="6098723" cy="1859141"/>
            <a:chOff x="6613002" y="0"/>
            <a:chExt cx="5574701" cy="1699397"/>
          </a:xfrm>
        </p:grpSpPr>
        <p:sp>
          <p:nvSpPr>
            <p:cNvPr id="1117" name="Google Shape;1117;g219a8ab264e_0_1378"/>
            <p:cNvSpPr/>
            <p:nvPr/>
          </p:nvSpPr>
          <p:spPr>
            <a:xfrm>
              <a:off x="7850787" y="1099048"/>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8" name="Google Shape;1118;g219a8ab264e_0_1378"/>
            <p:cNvSpPr/>
            <p:nvPr/>
          </p:nvSpPr>
          <p:spPr>
            <a:xfrm>
              <a:off x="8748519" y="377061"/>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9" name="Google Shape;1119;g219a8ab264e_0_1378"/>
            <p:cNvSpPr/>
            <p:nvPr/>
          </p:nvSpPr>
          <p:spPr>
            <a:xfrm>
              <a:off x="10402442" y="0"/>
              <a:ext cx="1785261" cy="1699397"/>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0" name="Google Shape;1120;g219a8ab264e_0_1378"/>
            <p:cNvSpPr/>
            <p:nvPr/>
          </p:nvSpPr>
          <p:spPr>
            <a:xfrm>
              <a:off x="6613002" y="0"/>
              <a:ext cx="2079154" cy="995782"/>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1" name="Google Shape;1121;g219a8ab264e_0_1378"/>
            <p:cNvSpPr/>
            <p:nvPr/>
          </p:nvSpPr>
          <p:spPr>
            <a:xfrm>
              <a:off x="9031060" y="1"/>
              <a:ext cx="1215338" cy="28525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2" name="Google Shape;1122;g219a8ab264e_0_1378"/>
            <p:cNvSpPr/>
            <p:nvPr/>
          </p:nvSpPr>
          <p:spPr>
            <a:xfrm>
              <a:off x="9389760" y="472058"/>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23" name="Google Shape;1123;g219a8ab264e_0_1378"/>
          <p:cNvSpPr txBox="1">
            <a:spLocks noGrp="1"/>
          </p:cNvSpPr>
          <p:nvPr>
            <p:ph type="body" idx="1"/>
          </p:nvPr>
        </p:nvSpPr>
        <p:spPr>
          <a:xfrm>
            <a:off x="6474373" y="2074718"/>
            <a:ext cx="4857900" cy="3466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3200"/>
              <a:buFont typeface="Quicksand"/>
              <a:buNone/>
              <a:defRPr sz="32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24" name="Google Shape;1124;g219a8ab264e_0_1378"/>
          <p:cNvSpPr>
            <a:spLocks noGrp="1"/>
          </p:cNvSpPr>
          <p:nvPr>
            <p:ph type="pic" idx="2"/>
          </p:nvPr>
        </p:nvSpPr>
        <p:spPr>
          <a:xfrm>
            <a:off x="-1635760" y="-683147"/>
            <a:ext cx="7573800" cy="7212600"/>
          </a:xfrm>
          <a:prstGeom prst="ellipse">
            <a:avLst/>
          </a:prstGeom>
          <a:noFill/>
          <a:ln>
            <a:noFill/>
          </a:ln>
        </p:spPr>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Divider - White Green">
  <p:cSld name="Section Divider - White Green">
    <p:spTree>
      <p:nvGrpSpPr>
        <p:cNvPr id="1" name="Shape 1125"/>
        <p:cNvGrpSpPr/>
        <p:nvPr/>
      </p:nvGrpSpPr>
      <p:grpSpPr>
        <a:xfrm>
          <a:off x="0" y="0"/>
          <a:ext cx="0" cy="0"/>
          <a:chOff x="0" y="0"/>
          <a:chExt cx="0" cy="0"/>
        </a:xfrm>
      </p:grpSpPr>
      <p:sp>
        <p:nvSpPr>
          <p:cNvPr id="1126" name="Google Shape;1126;g219a8ab264e_0_1395"/>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127" name="Google Shape;1127;g219a8ab264e_0_1395"/>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1128" name="Google Shape;1128;g219a8ab264e_0_1395"/>
          <p:cNvGrpSpPr/>
          <p:nvPr/>
        </p:nvGrpSpPr>
        <p:grpSpPr>
          <a:xfrm>
            <a:off x="9598" y="0"/>
            <a:ext cx="5431179" cy="1715534"/>
            <a:chOff x="9598" y="0"/>
            <a:chExt cx="5431179" cy="1715534"/>
          </a:xfrm>
        </p:grpSpPr>
        <p:sp>
          <p:nvSpPr>
            <p:cNvPr id="1129" name="Google Shape;1129;g219a8ab264e_0_1395"/>
            <p:cNvSpPr/>
            <p:nvPr/>
          </p:nvSpPr>
          <p:spPr>
            <a:xfrm>
              <a:off x="807663" y="1115370"/>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0" name="Google Shape;1130;g219a8ab264e_0_1395"/>
            <p:cNvSpPr/>
            <p:nvPr/>
          </p:nvSpPr>
          <p:spPr>
            <a:xfrm>
              <a:off x="1705395" y="393384"/>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1" name="Google Shape;1131;g219a8ab264e_0_1395"/>
            <p:cNvSpPr/>
            <p:nvPr/>
          </p:nvSpPr>
          <p:spPr>
            <a:xfrm>
              <a:off x="3359317" y="1"/>
              <a:ext cx="2081460" cy="1715533"/>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2" name="Google Shape;1132;g219a8ab264e_0_1395"/>
            <p:cNvSpPr/>
            <p:nvPr/>
          </p:nvSpPr>
          <p:spPr>
            <a:xfrm>
              <a:off x="9598" y="0"/>
              <a:ext cx="1639467" cy="1011917"/>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3" name="Google Shape;1133;g219a8ab264e_0_1395"/>
            <p:cNvSpPr/>
            <p:nvPr/>
          </p:nvSpPr>
          <p:spPr>
            <a:xfrm>
              <a:off x="1974763" y="1"/>
              <a:ext cx="1241846" cy="301385"/>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4" name="Google Shape;1134;g219a8ab264e_0_1395"/>
            <p:cNvSpPr/>
            <p:nvPr/>
          </p:nvSpPr>
          <p:spPr>
            <a:xfrm>
              <a:off x="2346635" y="488381"/>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35" name="Google Shape;1135;g219a8ab264e_0_1395"/>
          <p:cNvSpPr txBox="1">
            <a:spLocks noGrp="1"/>
          </p:cNvSpPr>
          <p:nvPr>
            <p:ph type="body" idx="1"/>
          </p:nvPr>
        </p:nvSpPr>
        <p:spPr>
          <a:xfrm>
            <a:off x="735724" y="1849816"/>
            <a:ext cx="4351200" cy="3364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36" name="Google Shape;1136;g219a8ab264e_0_1395"/>
          <p:cNvSpPr>
            <a:spLocks noGrp="1"/>
          </p:cNvSpPr>
          <p:nvPr>
            <p:ph type="pic" idx="2"/>
          </p:nvPr>
        </p:nvSpPr>
        <p:spPr>
          <a:xfrm>
            <a:off x="6284881" y="-715900"/>
            <a:ext cx="7293900" cy="7196100"/>
          </a:xfrm>
          <a:prstGeom prst="ellipse">
            <a:avLst/>
          </a:prstGeom>
          <a:noFill/>
          <a:ln>
            <a:noFill/>
          </a:ln>
        </p:spPr>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Divider - White Blue">
  <p:cSld name="Section Divider - White Blue">
    <p:spTree>
      <p:nvGrpSpPr>
        <p:cNvPr id="1" name="Shape 1137"/>
        <p:cNvGrpSpPr/>
        <p:nvPr/>
      </p:nvGrpSpPr>
      <p:grpSpPr>
        <a:xfrm>
          <a:off x="0" y="0"/>
          <a:ext cx="0" cy="0"/>
          <a:chOff x="0" y="0"/>
          <a:chExt cx="0" cy="0"/>
        </a:xfrm>
      </p:grpSpPr>
      <p:sp>
        <p:nvSpPr>
          <p:cNvPr id="1138" name="Google Shape;1138;g219a8ab264e_0_1407"/>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139" name="Google Shape;1139;g219a8ab264e_0_1407"/>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0" name="Google Shape;1140;g219a8ab264e_0_1407"/>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1" name="Google Shape;1141;g219a8ab264e_0_1407"/>
          <p:cNvSpPr txBox="1">
            <a:spLocks noGrp="1"/>
          </p:cNvSpPr>
          <p:nvPr>
            <p:ph type="body" idx="1"/>
          </p:nvPr>
        </p:nvSpPr>
        <p:spPr>
          <a:xfrm>
            <a:off x="6484883" y="2275184"/>
            <a:ext cx="4847400" cy="32661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142" name="Google Shape;1142;g219a8ab264e_0_1407"/>
          <p:cNvGrpSpPr/>
          <p:nvPr/>
        </p:nvGrpSpPr>
        <p:grpSpPr>
          <a:xfrm>
            <a:off x="10681008" y="5820949"/>
            <a:ext cx="651058" cy="708437"/>
            <a:chOff x="5598848" y="1620229"/>
            <a:chExt cx="2189904" cy="2382903"/>
          </a:xfrm>
        </p:grpSpPr>
        <p:pic>
          <p:nvPicPr>
            <p:cNvPr id="1143" name="Google Shape;1143;g219a8ab264e_0_1407"/>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144" name="Google Shape;1144;g219a8ab264e_0_1407"/>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145" name="Google Shape;1145;g219a8ab264e_0_1407"/>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1146" name="Google Shape;1146;g219a8ab264e_0_1407"/>
          <p:cNvGrpSpPr/>
          <p:nvPr/>
        </p:nvGrpSpPr>
        <p:grpSpPr>
          <a:xfrm>
            <a:off x="6109801" y="-1"/>
            <a:ext cx="6098723" cy="1859141"/>
            <a:chOff x="6613002" y="0"/>
            <a:chExt cx="5574701" cy="1699397"/>
          </a:xfrm>
        </p:grpSpPr>
        <p:sp>
          <p:nvSpPr>
            <p:cNvPr id="1147" name="Google Shape;1147;g219a8ab264e_0_1407"/>
            <p:cNvSpPr/>
            <p:nvPr/>
          </p:nvSpPr>
          <p:spPr>
            <a:xfrm>
              <a:off x="7850787" y="1099048"/>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8" name="Google Shape;1148;g219a8ab264e_0_1407"/>
            <p:cNvSpPr/>
            <p:nvPr/>
          </p:nvSpPr>
          <p:spPr>
            <a:xfrm>
              <a:off x="8748519" y="377061"/>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9" name="Google Shape;1149;g219a8ab264e_0_1407"/>
            <p:cNvSpPr/>
            <p:nvPr/>
          </p:nvSpPr>
          <p:spPr>
            <a:xfrm>
              <a:off x="10402442" y="0"/>
              <a:ext cx="1785261" cy="1699397"/>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0" name="Google Shape;1150;g219a8ab264e_0_1407"/>
            <p:cNvSpPr/>
            <p:nvPr/>
          </p:nvSpPr>
          <p:spPr>
            <a:xfrm>
              <a:off x="6613002" y="0"/>
              <a:ext cx="2079154" cy="995782"/>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1" name="Google Shape;1151;g219a8ab264e_0_1407"/>
            <p:cNvSpPr/>
            <p:nvPr/>
          </p:nvSpPr>
          <p:spPr>
            <a:xfrm>
              <a:off x="9031060" y="1"/>
              <a:ext cx="1215338" cy="28525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2" name="Google Shape;1152;g219a8ab264e_0_1407"/>
            <p:cNvSpPr/>
            <p:nvPr/>
          </p:nvSpPr>
          <p:spPr>
            <a:xfrm>
              <a:off x="9389760" y="472058"/>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53" name="Google Shape;1153;g219a8ab264e_0_1407"/>
          <p:cNvSpPr>
            <a:spLocks noGrp="1"/>
          </p:cNvSpPr>
          <p:nvPr>
            <p:ph type="pic" idx="2"/>
          </p:nvPr>
        </p:nvSpPr>
        <p:spPr>
          <a:xfrm>
            <a:off x="-1249137" y="-881221"/>
            <a:ext cx="7293900" cy="7196100"/>
          </a:xfrm>
          <a:prstGeom prst="ellipse">
            <a:avLst/>
          </a:prstGeom>
          <a:noFill/>
          <a:ln>
            <a:noFill/>
          </a:ln>
        </p:spPr>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ollage Slide - Blue">
  <p:cSld name="Collage Slide - Blue">
    <p:spTree>
      <p:nvGrpSpPr>
        <p:cNvPr id="1" name="Shape 1154"/>
        <p:cNvGrpSpPr/>
        <p:nvPr/>
      </p:nvGrpSpPr>
      <p:grpSpPr>
        <a:xfrm>
          <a:off x="0" y="0"/>
          <a:ext cx="0" cy="0"/>
          <a:chOff x="0" y="0"/>
          <a:chExt cx="0" cy="0"/>
        </a:xfrm>
      </p:grpSpPr>
      <p:sp>
        <p:nvSpPr>
          <p:cNvPr id="1155" name="Google Shape;1155;g219a8ab264e_0_1424"/>
          <p:cNvSpPr/>
          <p:nvPr/>
        </p:nvSpPr>
        <p:spPr>
          <a:xfrm>
            <a:off x="15163" y="2303"/>
            <a:ext cx="12286935" cy="6917683"/>
          </a:xfrm>
          <a:custGeom>
            <a:avLst/>
            <a:gdLst/>
            <a:ahLst/>
            <a:cxnLst/>
            <a:rect l="l" t="t" r="r" b="b"/>
            <a:pathLst>
              <a:path w="13428344" h="7560309" extrusionOk="0">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extrusionOk="0">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extrusionOk="0">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extrusionOk="0">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extrusionOk="0">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extrusionOk="0">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extrusionOk="0">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extrusionOk="0">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extrusionOk="0">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extrusionOk="0">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extrusionOk="0">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extrusionOk="0">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extrusionOk="0">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6" name="Google Shape;1156;g219a8ab264e_0_1424"/>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7" name="Google Shape;1157;g219a8ab264e_0_1424"/>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58" name="Google Shape;1158;g219a8ab264e_0_1424"/>
          <p:cNvGrpSpPr/>
          <p:nvPr/>
        </p:nvGrpSpPr>
        <p:grpSpPr>
          <a:xfrm>
            <a:off x="10681008" y="5820949"/>
            <a:ext cx="651058" cy="708437"/>
            <a:chOff x="5598848" y="1620229"/>
            <a:chExt cx="2189904" cy="2382903"/>
          </a:xfrm>
        </p:grpSpPr>
        <p:pic>
          <p:nvPicPr>
            <p:cNvPr id="1159" name="Google Shape;1159;g219a8ab264e_0_142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160" name="Google Shape;1160;g219a8ab264e_0_1424"/>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161" name="Google Shape;1161;g219a8ab264e_0_142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162" name="Google Shape;1162;g219a8ab264e_0_1424"/>
          <p:cNvSpPr txBox="1">
            <a:spLocks noGrp="1"/>
          </p:cNvSpPr>
          <p:nvPr>
            <p:ph type="body" idx="1"/>
          </p:nvPr>
        </p:nvSpPr>
        <p:spPr>
          <a:xfrm>
            <a:off x="4159032" y="323841"/>
            <a:ext cx="2409900" cy="8658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63" name="Google Shape;1163;g219a8ab264e_0_1424"/>
          <p:cNvSpPr txBox="1">
            <a:spLocks noGrp="1"/>
          </p:cNvSpPr>
          <p:nvPr>
            <p:ph type="body" idx="2"/>
          </p:nvPr>
        </p:nvSpPr>
        <p:spPr>
          <a:xfrm>
            <a:off x="342828" y="4045890"/>
            <a:ext cx="2694600" cy="8658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64" name="Google Shape;1164;g219a8ab264e_0_1424"/>
          <p:cNvSpPr txBox="1">
            <a:spLocks noGrp="1"/>
          </p:cNvSpPr>
          <p:nvPr>
            <p:ph type="body" idx="3"/>
          </p:nvPr>
        </p:nvSpPr>
        <p:spPr>
          <a:xfrm>
            <a:off x="859810" y="5994450"/>
            <a:ext cx="2177700" cy="8658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65" name="Google Shape;1165;g219a8ab264e_0_1424"/>
          <p:cNvSpPr>
            <a:spLocks noGrp="1"/>
          </p:cNvSpPr>
          <p:nvPr>
            <p:ph type="pic" idx="4"/>
          </p:nvPr>
        </p:nvSpPr>
        <p:spPr>
          <a:xfrm>
            <a:off x="528540" y="569748"/>
            <a:ext cx="2993700" cy="2953500"/>
          </a:xfrm>
          <a:prstGeom prst="ellipse">
            <a:avLst/>
          </a:prstGeom>
          <a:noFill/>
          <a:ln>
            <a:noFill/>
          </a:ln>
        </p:spPr>
      </p:sp>
      <p:sp>
        <p:nvSpPr>
          <p:cNvPr id="1166" name="Google Shape;1166;g219a8ab264e_0_1424"/>
          <p:cNvSpPr>
            <a:spLocks noGrp="1"/>
          </p:cNvSpPr>
          <p:nvPr>
            <p:ph type="pic" idx="5"/>
          </p:nvPr>
        </p:nvSpPr>
        <p:spPr>
          <a:xfrm>
            <a:off x="3129092" y="2844799"/>
            <a:ext cx="5166300" cy="5096700"/>
          </a:xfrm>
          <a:prstGeom prst="ellipse">
            <a:avLst/>
          </a:prstGeom>
          <a:noFill/>
          <a:ln>
            <a:noFill/>
          </a:ln>
        </p:spPr>
      </p:sp>
      <p:sp>
        <p:nvSpPr>
          <p:cNvPr id="1167" name="Google Shape;1167;g219a8ab264e_0_1424"/>
          <p:cNvSpPr>
            <a:spLocks noGrp="1"/>
          </p:cNvSpPr>
          <p:nvPr>
            <p:ph type="pic" idx="6"/>
          </p:nvPr>
        </p:nvSpPr>
        <p:spPr>
          <a:xfrm>
            <a:off x="7221221" y="-501494"/>
            <a:ext cx="3537600" cy="3490200"/>
          </a:xfrm>
          <a:prstGeom prst="ellipse">
            <a:avLst/>
          </a:prstGeom>
          <a:noFill/>
          <a:ln>
            <a:noFill/>
          </a:ln>
        </p:spPr>
      </p:sp>
      <p:sp>
        <p:nvSpPr>
          <p:cNvPr id="1168" name="Google Shape;1168;g219a8ab264e_0_1424"/>
          <p:cNvSpPr>
            <a:spLocks noGrp="1"/>
          </p:cNvSpPr>
          <p:nvPr>
            <p:ph type="pic" idx="7"/>
          </p:nvPr>
        </p:nvSpPr>
        <p:spPr>
          <a:xfrm>
            <a:off x="9173795" y="3523173"/>
            <a:ext cx="2005800" cy="1978800"/>
          </a:xfrm>
          <a:prstGeom prst="ellipse">
            <a:avLst/>
          </a:prstGeom>
          <a:noFill/>
          <a:ln>
            <a:noFill/>
          </a:ln>
        </p:spPr>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llage Slide - Purple">
  <p:cSld name="Collage Slide - Purple">
    <p:spTree>
      <p:nvGrpSpPr>
        <p:cNvPr id="1" name="Shape 1169"/>
        <p:cNvGrpSpPr/>
        <p:nvPr/>
      </p:nvGrpSpPr>
      <p:grpSpPr>
        <a:xfrm>
          <a:off x="0" y="0"/>
          <a:ext cx="0" cy="0"/>
          <a:chOff x="0" y="0"/>
          <a:chExt cx="0" cy="0"/>
        </a:xfrm>
      </p:grpSpPr>
      <p:sp>
        <p:nvSpPr>
          <p:cNvPr id="1170" name="Google Shape;1170;g219a8ab264e_0_1439"/>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1" name="Google Shape;1171;g219a8ab264e_0_1439"/>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72" name="Google Shape;1172;g219a8ab264e_0_1439"/>
          <p:cNvGrpSpPr/>
          <p:nvPr/>
        </p:nvGrpSpPr>
        <p:grpSpPr>
          <a:xfrm>
            <a:off x="10681008" y="5820949"/>
            <a:ext cx="651058" cy="708437"/>
            <a:chOff x="5598848" y="1620229"/>
            <a:chExt cx="2189904" cy="2382903"/>
          </a:xfrm>
        </p:grpSpPr>
        <p:pic>
          <p:nvPicPr>
            <p:cNvPr id="1173" name="Google Shape;1173;g219a8ab264e_0_1439"/>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174" name="Google Shape;1174;g219a8ab264e_0_1439"/>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175" name="Google Shape;1175;g219a8ab264e_0_1439"/>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176" name="Google Shape;1176;g219a8ab264e_0_1439"/>
          <p:cNvSpPr txBox="1">
            <a:spLocks noGrp="1"/>
          </p:cNvSpPr>
          <p:nvPr>
            <p:ph type="body" idx="1"/>
          </p:nvPr>
        </p:nvSpPr>
        <p:spPr>
          <a:xfrm>
            <a:off x="7658028" y="4109545"/>
            <a:ext cx="4243500" cy="1437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77" name="Google Shape;1177;g219a8ab264e_0_1439"/>
          <p:cNvSpPr/>
          <p:nvPr/>
        </p:nvSpPr>
        <p:spPr>
          <a:xfrm>
            <a:off x="8504433" y="4290554"/>
            <a:ext cx="456400" cy="456400"/>
          </a:xfrm>
          <a:custGeom>
            <a:avLst/>
            <a:gdLst/>
            <a:ahLst/>
            <a:cxnLst/>
            <a:rect l="l" t="t" r="r" b="b"/>
            <a:pathLst>
              <a:path w="502920"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8" name="Google Shape;1178;g219a8ab264e_0_1439"/>
          <p:cNvSpPr/>
          <p:nvPr/>
        </p:nvSpPr>
        <p:spPr>
          <a:xfrm>
            <a:off x="2057190" y="5942400"/>
            <a:ext cx="456399" cy="456400"/>
          </a:xfrm>
          <a:custGeom>
            <a:avLst/>
            <a:gdLst/>
            <a:ahLst/>
            <a:cxnLst/>
            <a:rect l="l" t="t" r="r" b="b"/>
            <a:pathLst>
              <a:path w="502919" h="502920" extrusionOk="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9" name="Google Shape;1179;g219a8ab264e_0_1439"/>
          <p:cNvSpPr/>
          <p:nvPr/>
        </p:nvSpPr>
        <p:spPr>
          <a:xfrm>
            <a:off x="8267563" y="4977217"/>
            <a:ext cx="2081460" cy="1879768"/>
          </a:xfrm>
          <a:custGeom>
            <a:avLst/>
            <a:gdLst/>
            <a:ahLst/>
            <a:cxnLst/>
            <a:rect l="l" t="t" r="r" b="b"/>
            <a:pathLst>
              <a:path w="2293620" h="2071370" extrusionOk="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0" name="Google Shape;1180;g219a8ab264e_0_1439"/>
          <p:cNvSpPr/>
          <p:nvPr/>
        </p:nvSpPr>
        <p:spPr>
          <a:xfrm>
            <a:off x="10400414" y="1"/>
            <a:ext cx="1787565" cy="1732821"/>
          </a:xfrm>
          <a:custGeom>
            <a:avLst/>
            <a:gdLst/>
            <a:ahLst/>
            <a:cxnLst/>
            <a:rect l="l" t="t" r="r" b="b"/>
            <a:pathLst>
              <a:path w="1969769" h="1909445" extrusionOk="0">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1" name="Google Shape;1181;g219a8ab264e_0_1439"/>
          <p:cNvSpPr/>
          <p:nvPr/>
        </p:nvSpPr>
        <p:spPr>
          <a:xfrm>
            <a:off x="4070293" y="0"/>
            <a:ext cx="2081460" cy="1721872"/>
          </a:xfrm>
          <a:custGeom>
            <a:avLst/>
            <a:gdLst/>
            <a:ahLst/>
            <a:cxnLst/>
            <a:rect l="l" t="t" r="r" b="b"/>
            <a:pathLst>
              <a:path w="2293620" h="1897380" extrusionOk="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2" name="Google Shape;1182;g219a8ab264e_0_1439"/>
          <p:cNvSpPr/>
          <p:nvPr/>
        </p:nvSpPr>
        <p:spPr>
          <a:xfrm>
            <a:off x="10321566" y="3966353"/>
            <a:ext cx="1581264" cy="1581263"/>
          </a:xfrm>
          <a:custGeom>
            <a:avLst/>
            <a:gdLst/>
            <a:ahLst/>
            <a:cxnLst/>
            <a:rect l="l" t="t" r="r" b="b"/>
            <a:pathLst>
              <a:path w="1742440" h="1742439"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3" name="Google Shape;1183;g219a8ab264e_0_1439"/>
          <p:cNvSpPr/>
          <p:nvPr/>
        </p:nvSpPr>
        <p:spPr>
          <a:xfrm>
            <a:off x="7835316" y="4563116"/>
            <a:ext cx="727243" cy="727243"/>
          </a:xfrm>
          <a:custGeom>
            <a:avLst/>
            <a:gdLst/>
            <a:ahLst/>
            <a:cxnLst/>
            <a:rect l="l" t="t" r="r" b="b"/>
            <a:pathLst>
              <a:path w="801370" h="801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4" name="Google Shape;1184;g219a8ab264e_0_1439"/>
          <p:cNvSpPr/>
          <p:nvPr/>
        </p:nvSpPr>
        <p:spPr>
          <a:xfrm>
            <a:off x="1216272" y="5587712"/>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5" name="Google Shape;1185;g219a8ab264e_0_1439"/>
          <p:cNvSpPr/>
          <p:nvPr/>
        </p:nvSpPr>
        <p:spPr>
          <a:xfrm>
            <a:off x="1412140" y="6469124"/>
            <a:ext cx="727242" cy="386671"/>
          </a:xfrm>
          <a:custGeom>
            <a:avLst/>
            <a:gdLst/>
            <a:ahLst/>
            <a:cxnLst/>
            <a:rect l="l" t="t" r="r" b="b"/>
            <a:pathLst>
              <a:path w="801369" h="426084"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6" name="Google Shape;1186;g219a8ab264e_0_1439"/>
          <p:cNvSpPr/>
          <p:nvPr/>
        </p:nvSpPr>
        <p:spPr>
          <a:xfrm>
            <a:off x="6266493" y="1757951"/>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7" name="Google Shape;1187;g219a8ab264e_0_1439"/>
          <p:cNvSpPr/>
          <p:nvPr/>
        </p:nvSpPr>
        <p:spPr>
          <a:xfrm>
            <a:off x="5464115" y="1757951"/>
            <a:ext cx="460787" cy="460788"/>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8" name="Google Shape;1188;g219a8ab264e_0_1439"/>
          <p:cNvSpPr/>
          <p:nvPr/>
        </p:nvSpPr>
        <p:spPr>
          <a:xfrm>
            <a:off x="11179577" y="5951053"/>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9" name="Google Shape;1189;g219a8ab264e_0_1439"/>
          <p:cNvSpPr>
            <a:spLocks noGrp="1"/>
          </p:cNvSpPr>
          <p:nvPr>
            <p:ph type="pic" idx="2"/>
          </p:nvPr>
        </p:nvSpPr>
        <p:spPr>
          <a:xfrm>
            <a:off x="-675252" y="3608859"/>
            <a:ext cx="2541600" cy="2507400"/>
          </a:xfrm>
          <a:prstGeom prst="ellipse">
            <a:avLst/>
          </a:prstGeom>
          <a:noFill/>
          <a:ln>
            <a:noFill/>
          </a:ln>
        </p:spPr>
      </p:sp>
      <p:sp>
        <p:nvSpPr>
          <p:cNvPr id="1190" name="Google Shape;1190;g219a8ab264e_0_1439"/>
          <p:cNvSpPr>
            <a:spLocks noGrp="1"/>
          </p:cNvSpPr>
          <p:nvPr>
            <p:ph type="pic" idx="3"/>
          </p:nvPr>
        </p:nvSpPr>
        <p:spPr>
          <a:xfrm>
            <a:off x="397941" y="157862"/>
            <a:ext cx="3133200" cy="3091200"/>
          </a:xfrm>
          <a:prstGeom prst="ellipse">
            <a:avLst/>
          </a:prstGeom>
          <a:noFill/>
          <a:ln>
            <a:noFill/>
          </a:ln>
        </p:spPr>
      </p:sp>
      <p:sp>
        <p:nvSpPr>
          <p:cNvPr id="1191" name="Google Shape;1191;g219a8ab264e_0_1439"/>
          <p:cNvSpPr>
            <a:spLocks noGrp="1"/>
          </p:cNvSpPr>
          <p:nvPr>
            <p:ph type="pic" idx="4"/>
          </p:nvPr>
        </p:nvSpPr>
        <p:spPr>
          <a:xfrm>
            <a:off x="7165783" y="337721"/>
            <a:ext cx="3133200" cy="3091200"/>
          </a:xfrm>
          <a:prstGeom prst="ellipse">
            <a:avLst/>
          </a:prstGeom>
          <a:noFill/>
          <a:ln>
            <a:noFill/>
          </a:ln>
        </p:spPr>
      </p:sp>
      <p:sp>
        <p:nvSpPr>
          <p:cNvPr id="1192" name="Google Shape;1192;g219a8ab264e_0_1439"/>
          <p:cNvSpPr>
            <a:spLocks noGrp="1"/>
          </p:cNvSpPr>
          <p:nvPr>
            <p:ph type="pic" idx="5"/>
          </p:nvPr>
        </p:nvSpPr>
        <p:spPr>
          <a:xfrm>
            <a:off x="2610263" y="2722475"/>
            <a:ext cx="4695900" cy="4632600"/>
          </a:xfrm>
          <a:prstGeom prst="ellipse">
            <a:avLst/>
          </a:prstGeom>
          <a:noFill/>
          <a:ln>
            <a:noFill/>
          </a:ln>
        </p:spPr>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Resources Slide">
  <p:cSld name="Resources Slide">
    <p:spTree>
      <p:nvGrpSpPr>
        <p:cNvPr id="1" name="Shape 1193"/>
        <p:cNvGrpSpPr/>
        <p:nvPr/>
      </p:nvGrpSpPr>
      <p:grpSpPr>
        <a:xfrm>
          <a:off x="0" y="0"/>
          <a:ext cx="0" cy="0"/>
          <a:chOff x="0" y="0"/>
          <a:chExt cx="0" cy="0"/>
        </a:xfrm>
      </p:grpSpPr>
      <p:sp>
        <p:nvSpPr>
          <p:cNvPr id="1194" name="Google Shape;1194;g219a8ab264e_0_1463"/>
          <p:cNvSpPr/>
          <p:nvPr/>
        </p:nvSpPr>
        <p:spPr>
          <a:xfrm>
            <a:off x="0" y="0"/>
            <a:ext cx="12192000" cy="56112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95" name="Google Shape;1195;g219a8ab264e_0_1463"/>
          <p:cNvSpPr txBox="1">
            <a:spLocks noGrp="1"/>
          </p:cNvSpPr>
          <p:nvPr>
            <p:ph type="body" idx="1"/>
          </p:nvPr>
        </p:nvSpPr>
        <p:spPr>
          <a:xfrm>
            <a:off x="711200" y="1606551"/>
            <a:ext cx="5201100" cy="3732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rtl="0">
              <a:lnSpc>
                <a:spcPct val="90000"/>
              </a:lnSpc>
              <a:spcBef>
                <a:spcPts val="500"/>
              </a:spcBef>
              <a:spcAft>
                <a:spcPts val="0"/>
              </a:spcAft>
              <a:buClr>
                <a:schemeClr val="lt2"/>
              </a:buClr>
              <a:buSzPts val="1600"/>
              <a:buFont typeface="Arial"/>
              <a:buChar char="•"/>
              <a:defRPr sz="1600">
                <a:solidFill>
                  <a:schemeClr val="lt1"/>
                </a:solidFill>
              </a:defRPr>
            </a:lvl2pPr>
            <a:lvl3pPr marL="1371600" lvl="2" indent="-330200" algn="l" rtl="0">
              <a:lnSpc>
                <a:spcPct val="90000"/>
              </a:lnSpc>
              <a:spcBef>
                <a:spcPts val="500"/>
              </a:spcBef>
              <a:spcAft>
                <a:spcPts val="0"/>
              </a:spcAft>
              <a:buClr>
                <a:schemeClr val="lt2"/>
              </a:buClr>
              <a:buSzPts val="1600"/>
              <a:buFont typeface="NTR"/>
              <a:buChar char="-"/>
              <a:defRPr sz="1600">
                <a:solidFill>
                  <a:schemeClr val="lt1"/>
                </a:solidFill>
              </a:defRPr>
            </a:lvl3pPr>
            <a:lvl4pPr marL="1828800" lvl="3" indent="-330200" algn="l" rtl="0">
              <a:lnSpc>
                <a:spcPct val="90000"/>
              </a:lnSpc>
              <a:spcBef>
                <a:spcPts val="500"/>
              </a:spcBef>
              <a:spcAft>
                <a:spcPts val="0"/>
              </a:spcAft>
              <a:buClr>
                <a:schemeClr val="lt2"/>
              </a:buClr>
              <a:buSzPts val="1600"/>
              <a:buFont typeface="Arial"/>
              <a:buChar char="•"/>
              <a:defRPr sz="1600">
                <a:solidFill>
                  <a:schemeClr val="lt1"/>
                </a:solidFill>
              </a:defRPr>
            </a:lvl4pPr>
            <a:lvl5pPr marL="2286000" lvl="4" indent="-330200" algn="l" rtl="0">
              <a:lnSpc>
                <a:spcPct val="90000"/>
              </a:lnSpc>
              <a:spcBef>
                <a:spcPts val="500"/>
              </a:spcBef>
              <a:spcAft>
                <a:spcPts val="0"/>
              </a:spcAft>
              <a:buClr>
                <a:schemeClr val="lt2"/>
              </a:buClr>
              <a:buSzPts val="1600"/>
              <a:buFont typeface="NTR"/>
              <a:buChar char="-"/>
              <a:defRPr sz="1600">
                <a:solidFill>
                  <a:schemeClr val="lt1"/>
                </a:solidFill>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196" name="Google Shape;1196;g219a8ab264e_0_1463"/>
          <p:cNvSpPr/>
          <p:nvPr/>
        </p:nvSpPr>
        <p:spPr>
          <a:xfrm>
            <a:off x="0" y="5611091"/>
            <a:ext cx="12192000" cy="12414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197" name="Google Shape;1197;g219a8ab264e_0_1463" descr="Icon&#10;&#10;Description automatically generated"/>
          <p:cNvPicPr preferRelativeResize="0"/>
          <p:nvPr/>
        </p:nvPicPr>
        <p:blipFill rotWithShape="1">
          <a:blip r:embed="rId2">
            <a:alphaModFix/>
          </a:blip>
          <a:srcRect/>
          <a:stretch/>
        </p:blipFill>
        <p:spPr>
          <a:xfrm>
            <a:off x="11056192" y="365125"/>
            <a:ext cx="729785" cy="791003"/>
          </a:xfrm>
          <a:prstGeom prst="rect">
            <a:avLst/>
          </a:prstGeom>
          <a:noFill/>
          <a:ln>
            <a:noFill/>
          </a:ln>
        </p:spPr>
      </p:pic>
      <p:sp>
        <p:nvSpPr>
          <p:cNvPr id="1198" name="Google Shape;1198;g219a8ab264e_0_1463"/>
          <p:cNvSpPr txBox="1">
            <a:spLocks noGrp="1"/>
          </p:cNvSpPr>
          <p:nvPr>
            <p:ph type="title"/>
          </p:nvPr>
        </p:nvSpPr>
        <p:spPr>
          <a:xfrm>
            <a:off x="708297" y="430440"/>
            <a:ext cx="10819800" cy="1039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99" name="Google Shape;1199;g219a8ab264e_0_1463"/>
          <p:cNvSpPr txBox="1">
            <a:spLocks noGrp="1"/>
          </p:cNvSpPr>
          <p:nvPr>
            <p:ph type="body" idx="2"/>
          </p:nvPr>
        </p:nvSpPr>
        <p:spPr>
          <a:xfrm>
            <a:off x="739775" y="5845175"/>
            <a:ext cx="10821000" cy="6651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9B9B9B"/>
              </a:buClr>
              <a:buSzPts val="2200"/>
              <a:buFont typeface="Quicksand Medium"/>
              <a:buNone/>
              <a:defRPr>
                <a:solidFill>
                  <a:srgbClr val="9B9B9B"/>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00" name="Google Shape;1200;g219a8ab264e_0_1463"/>
          <p:cNvSpPr txBox="1">
            <a:spLocks noGrp="1"/>
          </p:cNvSpPr>
          <p:nvPr>
            <p:ph type="body" idx="3"/>
          </p:nvPr>
        </p:nvSpPr>
        <p:spPr>
          <a:xfrm>
            <a:off x="6320183" y="1619803"/>
            <a:ext cx="5201100" cy="3732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rtl="0">
              <a:lnSpc>
                <a:spcPct val="90000"/>
              </a:lnSpc>
              <a:spcBef>
                <a:spcPts val="500"/>
              </a:spcBef>
              <a:spcAft>
                <a:spcPts val="0"/>
              </a:spcAft>
              <a:buClr>
                <a:schemeClr val="accent1"/>
              </a:buClr>
              <a:buSzPts val="1600"/>
              <a:buFont typeface="Arial"/>
              <a:buChar char="•"/>
              <a:defRPr sz="1600">
                <a:solidFill>
                  <a:schemeClr val="lt1"/>
                </a:solidFill>
              </a:defRPr>
            </a:lvl2pPr>
            <a:lvl3pPr marL="1371600" lvl="2" indent="-330200" algn="l" rtl="0">
              <a:lnSpc>
                <a:spcPct val="90000"/>
              </a:lnSpc>
              <a:spcBef>
                <a:spcPts val="500"/>
              </a:spcBef>
              <a:spcAft>
                <a:spcPts val="0"/>
              </a:spcAft>
              <a:buClr>
                <a:schemeClr val="accent1"/>
              </a:buClr>
              <a:buSzPts val="1600"/>
              <a:buFont typeface="NTR"/>
              <a:buChar char="-"/>
              <a:defRPr sz="1600">
                <a:solidFill>
                  <a:schemeClr val="lt1"/>
                </a:solidFill>
              </a:defRPr>
            </a:lvl3pPr>
            <a:lvl4pPr marL="1828800" lvl="3" indent="-330200" algn="l" rtl="0">
              <a:lnSpc>
                <a:spcPct val="90000"/>
              </a:lnSpc>
              <a:spcBef>
                <a:spcPts val="500"/>
              </a:spcBef>
              <a:spcAft>
                <a:spcPts val="0"/>
              </a:spcAft>
              <a:buClr>
                <a:schemeClr val="accent1"/>
              </a:buClr>
              <a:buSzPts val="1600"/>
              <a:buFont typeface="Arial"/>
              <a:buChar char="•"/>
              <a:defRPr sz="1600">
                <a:solidFill>
                  <a:schemeClr val="lt1"/>
                </a:solidFill>
              </a:defRPr>
            </a:lvl4pPr>
            <a:lvl5pPr marL="2286000" lvl="4" indent="-330200" algn="l" rtl="0">
              <a:lnSpc>
                <a:spcPct val="90000"/>
              </a:lnSpc>
              <a:spcBef>
                <a:spcPts val="500"/>
              </a:spcBef>
              <a:spcAft>
                <a:spcPts val="0"/>
              </a:spcAft>
              <a:buClr>
                <a:schemeClr val="accent1"/>
              </a:buClr>
              <a:buSzPts val="1600"/>
              <a:buFont typeface="NTR"/>
              <a:buChar char="-"/>
              <a:defRPr sz="1600">
                <a:solidFill>
                  <a:schemeClr val="lt1"/>
                </a:solidFill>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End slide">
  <p:cSld name="End slide">
    <p:bg>
      <p:bgPr>
        <a:solidFill>
          <a:srgbClr val="FFFFFF"/>
        </a:solidFill>
        <a:effectLst/>
      </p:bgPr>
    </p:bg>
    <p:spTree>
      <p:nvGrpSpPr>
        <p:cNvPr id="1" name="Shape 1201"/>
        <p:cNvGrpSpPr/>
        <p:nvPr/>
      </p:nvGrpSpPr>
      <p:grpSpPr>
        <a:xfrm>
          <a:off x="0" y="0"/>
          <a:ext cx="0" cy="0"/>
          <a:chOff x="0" y="0"/>
          <a:chExt cx="0" cy="0"/>
        </a:xfrm>
      </p:grpSpPr>
      <p:sp>
        <p:nvSpPr>
          <p:cNvPr id="1202" name="Google Shape;1202;g219a8ab264e_0_1471"/>
          <p:cNvSpPr/>
          <p:nvPr/>
        </p:nvSpPr>
        <p:spPr>
          <a:xfrm>
            <a:off x="10558914" y="5736657"/>
            <a:ext cx="837300" cy="837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03"/>
        <p:cNvGrpSpPr/>
        <p:nvPr/>
      </p:nvGrpSpPr>
      <p:grpSpPr>
        <a:xfrm>
          <a:off x="0" y="0"/>
          <a:ext cx="0" cy="0"/>
          <a:chOff x="0" y="0"/>
          <a:chExt cx="0" cy="0"/>
        </a:xfrm>
      </p:grpSpPr>
      <p:sp>
        <p:nvSpPr>
          <p:cNvPr id="1204" name="Google Shape;1204;g219a8ab264e_0_1473"/>
          <p:cNvSpPr txBox="1">
            <a:spLocks noGrp="1"/>
          </p:cNvSpPr>
          <p:nvPr>
            <p:ph type="ftr" idx="11"/>
          </p:nvPr>
        </p:nvSpPr>
        <p:spPr>
          <a:xfrm>
            <a:off x="741680" y="6311900"/>
            <a:ext cx="89001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and Content - Green" type="obj">
  <p:cSld name="OBJECT">
    <p:spTree>
      <p:nvGrpSpPr>
        <p:cNvPr id="1" name="Shape 1232"/>
        <p:cNvGrpSpPr/>
        <p:nvPr/>
      </p:nvGrpSpPr>
      <p:grpSpPr>
        <a:xfrm>
          <a:off x="0" y="0"/>
          <a:ext cx="0" cy="0"/>
          <a:chOff x="0" y="0"/>
          <a:chExt cx="0" cy="0"/>
        </a:xfrm>
      </p:grpSpPr>
      <p:sp>
        <p:nvSpPr>
          <p:cNvPr id="1233" name="Google Shape;1233;g219a8ab264e_0_2410"/>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1"/>
              </a:buClr>
              <a:buSzPts val="4400"/>
              <a:buFont typeface="Quicksand"/>
              <a:buNone/>
              <a:defRPr>
                <a:solidFill>
                  <a:schemeClr val="accen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34" name="Google Shape;1234;g219a8ab264e_0_2410"/>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1"/>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1"/>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1"/>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1"/>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35" name="Google Shape;1235;g219a8ab264e_0_2410"/>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llage Slide - Blue">
  <p:cSld name="Collage Slide - Blue">
    <p:spTree>
      <p:nvGrpSpPr>
        <p:cNvPr id="1" name="Shape 1236"/>
        <p:cNvGrpSpPr/>
        <p:nvPr/>
      </p:nvGrpSpPr>
      <p:grpSpPr>
        <a:xfrm>
          <a:off x="0" y="0"/>
          <a:ext cx="0" cy="0"/>
          <a:chOff x="0" y="0"/>
          <a:chExt cx="0" cy="0"/>
        </a:xfrm>
      </p:grpSpPr>
      <p:sp>
        <p:nvSpPr>
          <p:cNvPr id="1237" name="Google Shape;1237;g219a8ab264e_0_2414"/>
          <p:cNvSpPr/>
          <p:nvPr/>
        </p:nvSpPr>
        <p:spPr>
          <a:xfrm>
            <a:off x="15163" y="2303"/>
            <a:ext cx="12286935" cy="6917683"/>
          </a:xfrm>
          <a:custGeom>
            <a:avLst/>
            <a:gdLst/>
            <a:ahLst/>
            <a:cxnLst/>
            <a:rect l="l" t="t" r="r" b="b"/>
            <a:pathLst>
              <a:path w="13428344" h="7560309" extrusionOk="0">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extrusionOk="0">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extrusionOk="0">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extrusionOk="0">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extrusionOk="0">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extrusionOk="0">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extrusionOk="0">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extrusionOk="0">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extrusionOk="0">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extrusionOk="0">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extrusionOk="0">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extrusionOk="0">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extrusionOk="0">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8" name="Google Shape;1238;g219a8ab264e_0_2414"/>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9" name="Google Shape;1239;g219a8ab264e_0_2414"/>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40" name="Google Shape;1240;g219a8ab264e_0_2414"/>
          <p:cNvGrpSpPr/>
          <p:nvPr/>
        </p:nvGrpSpPr>
        <p:grpSpPr>
          <a:xfrm>
            <a:off x="10681008" y="5820949"/>
            <a:ext cx="651058" cy="708437"/>
            <a:chOff x="5598848" y="1620229"/>
            <a:chExt cx="2189904" cy="2382903"/>
          </a:xfrm>
        </p:grpSpPr>
        <p:pic>
          <p:nvPicPr>
            <p:cNvPr id="1241" name="Google Shape;1241;g219a8ab264e_0_241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242" name="Google Shape;1242;g219a8ab264e_0_2414"/>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243" name="Google Shape;1243;g219a8ab264e_0_241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244" name="Google Shape;1244;g219a8ab264e_0_2414"/>
          <p:cNvSpPr txBox="1">
            <a:spLocks noGrp="1"/>
          </p:cNvSpPr>
          <p:nvPr>
            <p:ph type="body" idx="1"/>
          </p:nvPr>
        </p:nvSpPr>
        <p:spPr>
          <a:xfrm>
            <a:off x="4159032" y="323841"/>
            <a:ext cx="2409900" cy="8658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45" name="Google Shape;1245;g219a8ab264e_0_2414"/>
          <p:cNvSpPr txBox="1">
            <a:spLocks noGrp="1"/>
          </p:cNvSpPr>
          <p:nvPr>
            <p:ph type="body" idx="2"/>
          </p:nvPr>
        </p:nvSpPr>
        <p:spPr>
          <a:xfrm>
            <a:off x="342828" y="4045890"/>
            <a:ext cx="2694600" cy="8658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46" name="Google Shape;1246;g219a8ab264e_0_2414"/>
          <p:cNvSpPr txBox="1">
            <a:spLocks noGrp="1"/>
          </p:cNvSpPr>
          <p:nvPr>
            <p:ph type="body" idx="3"/>
          </p:nvPr>
        </p:nvSpPr>
        <p:spPr>
          <a:xfrm>
            <a:off x="859810" y="5994450"/>
            <a:ext cx="2177700" cy="8658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47" name="Google Shape;1247;g219a8ab264e_0_2414"/>
          <p:cNvSpPr>
            <a:spLocks noGrp="1"/>
          </p:cNvSpPr>
          <p:nvPr>
            <p:ph type="pic" idx="4"/>
          </p:nvPr>
        </p:nvSpPr>
        <p:spPr>
          <a:xfrm>
            <a:off x="528540" y="569748"/>
            <a:ext cx="2993700" cy="2953500"/>
          </a:xfrm>
          <a:prstGeom prst="ellipse">
            <a:avLst/>
          </a:prstGeom>
          <a:noFill/>
          <a:ln>
            <a:noFill/>
          </a:ln>
        </p:spPr>
      </p:sp>
      <p:sp>
        <p:nvSpPr>
          <p:cNvPr id="1248" name="Google Shape;1248;g219a8ab264e_0_2414"/>
          <p:cNvSpPr>
            <a:spLocks noGrp="1"/>
          </p:cNvSpPr>
          <p:nvPr>
            <p:ph type="pic" idx="5"/>
          </p:nvPr>
        </p:nvSpPr>
        <p:spPr>
          <a:xfrm>
            <a:off x="3129092" y="2844799"/>
            <a:ext cx="5166300" cy="5096700"/>
          </a:xfrm>
          <a:prstGeom prst="ellipse">
            <a:avLst/>
          </a:prstGeom>
          <a:noFill/>
          <a:ln>
            <a:noFill/>
          </a:ln>
        </p:spPr>
      </p:sp>
      <p:sp>
        <p:nvSpPr>
          <p:cNvPr id="1249" name="Google Shape;1249;g219a8ab264e_0_2414"/>
          <p:cNvSpPr>
            <a:spLocks noGrp="1"/>
          </p:cNvSpPr>
          <p:nvPr>
            <p:ph type="pic" idx="6"/>
          </p:nvPr>
        </p:nvSpPr>
        <p:spPr>
          <a:xfrm>
            <a:off x="7221221" y="-501494"/>
            <a:ext cx="3537600" cy="3490200"/>
          </a:xfrm>
          <a:prstGeom prst="ellipse">
            <a:avLst/>
          </a:prstGeom>
          <a:noFill/>
          <a:ln>
            <a:noFill/>
          </a:ln>
        </p:spPr>
      </p:sp>
      <p:sp>
        <p:nvSpPr>
          <p:cNvPr id="1250" name="Google Shape;1250;g219a8ab264e_0_2414"/>
          <p:cNvSpPr>
            <a:spLocks noGrp="1"/>
          </p:cNvSpPr>
          <p:nvPr>
            <p:ph type="pic" idx="7"/>
          </p:nvPr>
        </p:nvSpPr>
        <p:spPr>
          <a:xfrm>
            <a:off x="9173795" y="3523173"/>
            <a:ext cx="2005800" cy="1978800"/>
          </a:xfrm>
          <a:prstGeom prst="ellipse">
            <a:avLst/>
          </a:prstGeom>
          <a:noFill/>
          <a:ln>
            <a:noFill/>
          </a:ln>
        </p:spPr>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Divider - Blue">
  <p:cSld name="Section Divider - Blue">
    <p:spTree>
      <p:nvGrpSpPr>
        <p:cNvPr id="1" name="Shape 1251"/>
        <p:cNvGrpSpPr/>
        <p:nvPr/>
      </p:nvGrpSpPr>
      <p:grpSpPr>
        <a:xfrm>
          <a:off x="0" y="0"/>
          <a:ext cx="0" cy="0"/>
          <a:chOff x="0" y="0"/>
          <a:chExt cx="0" cy="0"/>
        </a:xfrm>
      </p:grpSpPr>
      <p:sp>
        <p:nvSpPr>
          <p:cNvPr id="1252" name="Google Shape;1252;g219a8ab264e_0_2429"/>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253" name="Google Shape;1253;g219a8ab264e_0_2429"/>
          <p:cNvSpPr txBox="1">
            <a:spLocks noGrp="1"/>
          </p:cNvSpPr>
          <p:nvPr>
            <p:ph type="body" idx="1"/>
          </p:nvPr>
        </p:nvSpPr>
        <p:spPr>
          <a:xfrm>
            <a:off x="6642514" y="651643"/>
            <a:ext cx="4351200" cy="3044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54" name="Google Shape;1254;g219a8ab264e_0_2429"/>
          <p:cNvSpPr/>
          <p:nvPr/>
        </p:nvSpPr>
        <p:spPr>
          <a:xfrm>
            <a:off x="11017319" y="4297582"/>
            <a:ext cx="456400" cy="45640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5" name="Google Shape;1255;g219a8ab264e_0_2429"/>
          <p:cNvSpPr/>
          <p:nvPr/>
        </p:nvSpPr>
        <p:spPr>
          <a:xfrm>
            <a:off x="10858176" y="4794163"/>
            <a:ext cx="2204047" cy="2204047"/>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6" name="Google Shape;1256;g219a8ab264e_0_2429"/>
          <p:cNvSpPr/>
          <p:nvPr/>
        </p:nvSpPr>
        <p:spPr>
          <a:xfrm>
            <a:off x="10211952" y="5003948"/>
            <a:ext cx="456400" cy="45640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7" name="Google Shape;1257;g219a8ab264e_0_2429"/>
          <p:cNvSpPr/>
          <p:nvPr/>
        </p:nvSpPr>
        <p:spPr>
          <a:xfrm>
            <a:off x="9239151" y="4572895"/>
            <a:ext cx="814730" cy="81473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8" name="Google Shape;1258;g219a8ab264e_0_2429"/>
          <p:cNvSpPr/>
          <p:nvPr/>
        </p:nvSpPr>
        <p:spPr>
          <a:xfrm>
            <a:off x="7173395" y="6277376"/>
            <a:ext cx="814730" cy="81473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9" name="Google Shape;1259;g219a8ab264e_0_2429"/>
          <p:cNvSpPr/>
          <p:nvPr/>
        </p:nvSpPr>
        <p:spPr>
          <a:xfrm>
            <a:off x="6464955" y="5911803"/>
            <a:ext cx="456400" cy="456400"/>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0" name="Google Shape;1260;g219a8ab264e_0_2429"/>
          <p:cNvSpPr/>
          <p:nvPr/>
        </p:nvSpPr>
        <p:spPr>
          <a:xfrm>
            <a:off x="6826903" y="3913649"/>
            <a:ext cx="2204047" cy="2204047"/>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1" name="Google Shape;1261;g219a8ab264e_0_2429"/>
          <p:cNvSpPr/>
          <p:nvPr/>
        </p:nvSpPr>
        <p:spPr>
          <a:xfrm>
            <a:off x="8852061" y="5677297"/>
            <a:ext cx="1497444" cy="1497444"/>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62" name="Google Shape;1262;g219a8ab264e_0_2429"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263" name="Google Shape;1263;g219a8ab264e_0_2429"/>
          <p:cNvSpPr>
            <a:spLocks noGrp="1"/>
          </p:cNvSpPr>
          <p:nvPr>
            <p:ph type="pic" idx="2"/>
          </p:nvPr>
        </p:nvSpPr>
        <p:spPr>
          <a:xfrm>
            <a:off x="-1086041" y="431046"/>
            <a:ext cx="7293900" cy="7196100"/>
          </a:xfrm>
          <a:prstGeom prst="ellipse">
            <a:avLst/>
          </a:prstGeom>
          <a:noFill/>
          <a:ln>
            <a:noFill/>
          </a:ln>
        </p:spPr>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End slide">
  <p:cSld name="End slide">
    <p:bg>
      <p:bgPr>
        <a:blipFill>
          <a:blip r:embed="rId2">
            <a:alphaModFix/>
          </a:blip>
          <a:stretch>
            <a:fillRect/>
          </a:stretch>
        </a:blipFill>
        <a:effectLst/>
      </p:bgPr>
    </p:bg>
    <p:spTree>
      <p:nvGrpSpPr>
        <p:cNvPr id="1" name="Shape 1264"/>
        <p:cNvGrpSpPr/>
        <p:nvPr/>
      </p:nvGrpSpPr>
      <p:grpSpPr>
        <a:xfrm>
          <a:off x="0" y="0"/>
          <a:ext cx="0" cy="0"/>
          <a:chOff x="0" y="0"/>
          <a:chExt cx="0" cy="0"/>
        </a:xfrm>
      </p:grpSpPr>
      <p:sp>
        <p:nvSpPr>
          <p:cNvPr id="1265" name="Google Shape;1265;g219a8ab264e_0_2442"/>
          <p:cNvSpPr/>
          <p:nvPr/>
        </p:nvSpPr>
        <p:spPr>
          <a:xfrm>
            <a:off x="10558914" y="5736657"/>
            <a:ext cx="837300" cy="837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All Systems Connect">
  <p:cSld name="All Systems Connect">
    <p:bg>
      <p:bgPr>
        <a:blipFill>
          <a:blip r:embed="rId2">
            <a:alphaModFix/>
          </a:blip>
          <a:stretch>
            <a:fillRect/>
          </a:stretch>
        </a:blipFill>
        <a:effectLst/>
      </p:bgPr>
    </p:bg>
    <p:spTree>
      <p:nvGrpSpPr>
        <p:cNvPr id="1" name="Shape 1266"/>
        <p:cNvGrpSpPr/>
        <p:nvPr/>
      </p:nvGrpSpPr>
      <p:grpSpPr>
        <a:xfrm>
          <a:off x="0" y="0"/>
          <a:ext cx="0" cy="0"/>
          <a:chOff x="0" y="0"/>
          <a:chExt cx="0" cy="0"/>
        </a:xfrm>
      </p:grpSpPr>
      <p:sp>
        <p:nvSpPr>
          <p:cNvPr id="1267" name="Google Shape;1267;g219a8ab264e_0_2444"/>
          <p:cNvSpPr/>
          <p:nvPr/>
        </p:nvSpPr>
        <p:spPr>
          <a:xfrm>
            <a:off x="10627112" y="5754029"/>
            <a:ext cx="769500" cy="802800"/>
          </a:xfrm>
          <a:prstGeom prst="rect">
            <a:avLst/>
          </a:prstGeom>
          <a:solidFill>
            <a:srgbClr val="0102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68" name="Google Shape;1268;g219a8ab264e_0_2444"/>
          <p:cNvSpPr txBox="1">
            <a:spLocks noGrp="1"/>
          </p:cNvSpPr>
          <p:nvPr>
            <p:ph type="body" idx="1"/>
          </p:nvPr>
        </p:nvSpPr>
        <p:spPr>
          <a:xfrm>
            <a:off x="3966369" y="5029200"/>
            <a:ext cx="4259400" cy="4461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chemeClr val="dk1"/>
              </a:buClr>
              <a:buSzPts val="2200"/>
              <a:buFont typeface="Quicksand Medium"/>
              <a:buNone/>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Content - Blue">
  <p:cSld name="Title and Content - Blue">
    <p:spTree>
      <p:nvGrpSpPr>
        <p:cNvPr id="1" name="Shape 1269"/>
        <p:cNvGrpSpPr/>
        <p:nvPr/>
      </p:nvGrpSpPr>
      <p:grpSpPr>
        <a:xfrm>
          <a:off x="0" y="0"/>
          <a:ext cx="0" cy="0"/>
          <a:chOff x="0" y="0"/>
          <a:chExt cx="0" cy="0"/>
        </a:xfrm>
      </p:grpSpPr>
      <p:sp>
        <p:nvSpPr>
          <p:cNvPr id="1270" name="Google Shape;1270;g219a8ab264e_0_2447"/>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71" name="Google Shape;1271;g219a8ab264e_0_2447"/>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72" name="Google Shape;1272;g219a8ab264e_0_2447"/>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lt2"/>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lt2"/>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lt2"/>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lt2"/>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Content - Dark Blue">
  <p:cSld name="Title and Content - Dark Blue">
    <p:spTree>
      <p:nvGrpSpPr>
        <p:cNvPr id="1" name="Shape 1273"/>
        <p:cNvGrpSpPr/>
        <p:nvPr/>
      </p:nvGrpSpPr>
      <p:grpSpPr>
        <a:xfrm>
          <a:off x="0" y="0"/>
          <a:ext cx="0" cy="0"/>
          <a:chOff x="0" y="0"/>
          <a:chExt cx="0" cy="0"/>
        </a:xfrm>
      </p:grpSpPr>
      <p:sp>
        <p:nvSpPr>
          <p:cNvPr id="1274" name="Google Shape;1274;g219a8ab264e_0_2451"/>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4400"/>
              <a:buFont typeface="Quicksand"/>
              <a:buNone/>
              <a:defRPr>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75" name="Google Shape;1275;g219a8ab264e_0_2451"/>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76" name="Google Shape;1276;g219a8ab264e_0_2451"/>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3"/>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3"/>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3"/>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3"/>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1277"/>
        <p:cNvGrpSpPr/>
        <p:nvPr/>
      </p:nvGrpSpPr>
      <p:grpSpPr>
        <a:xfrm>
          <a:off x="0" y="0"/>
          <a:ext cx="0" cy="0"/>
          <a:chOff x="0" y="0"/>
          <a:chExt cx="0" cy="0"/>
        </a:xfrm>
      </p:grpSpPr>
      <p:sp>
        <p:nvSpPr>
          <p:cNvPr id="1278" name="Google Shape;1278;g219a8ab264e_0_2455"/>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4400"/>
              <a:buFont typeface="Quicksand"/>
              <a:buNone/>
              <a:defRPr>
                <a:solidFill>
                  <a:schemeClr val="accen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79" name="Google Shape;1279;g219a8ab264e_0_2455"/>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80" name="Google Shape;1280;g219a8ab264e_0_2455"/>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Content - Neon">
  <p:cSld name="Title and Content - Neon">
    <p:spTree>
      <p:nvGrpSpPr>
        <p:cNvPr id="1" name="Shape 1281"/>
        <p:cNvGrpSpPr/>
        <p:nvPr/>
      </p:nvGrpSpPr>
      <p:grpSpPr>
        <a:xfrm>
          <a:off x="0" y="0"/>
          <a:ext cx="0" cy="0"/>
          <a:chOff x="0" y="0"/>
          <a:chExt cx="0" cy="0"/>
        </a:xfrm>
      </p:grpSpPr>
      <p:sp>
        <p:nvSpPr>
          <p:cNvPr id="1282" name="Google Shape;1282;g219a8ab264e_0_2459"/>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2"/>
              </a:buClr>
              <a:buSzPts val="4400"/>
              <a:buFont typeface="Quicksand"/>
              <a:buNone/>
              <a:defRPr>
                <a:solidFill>
                  <a:schemeClr val="dk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83" name="Google Shape;1283;g219a8ab264e_0_2459"/>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84" name="Google Shape;1284;g219a8ab264e_0_2459"/>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2"/>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Arial"/>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NTR"/>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Arial"/>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NTR"/>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Contents Slide">
  <p:cSld name="Contents Slide">
    <p:spTree>
      <p:nvGrpSpPr>
        <p:cNvPr id="1" name="Shape 1285"/>
        <p:cNvGrpSpPr/>
        <p:nvPr/>
      </p:nvGrpSpPr>
      <p:grpSpPr>
        <a:xfrm>
          <a:off x="0" y="0"/>
          <a:ext cx="0" cy="0"/>
          <a:chOff x="0" y="0"/>
          <a:chExt cx="0" cy="0"/>
        </a:xfrm>
      </p:grpSpPr>
      <p:sp>
        <p:nvSpPr>
          <p:cNvPr id="1286" name="Google Shape;1286;g219a8ab264e_0_2463"/>
          <p:cNvSpPr/>
          <p:nvPr/>
        </p:nvSpPr>
        <p:spPr>
          <a:xfrm>
            <a:off x="0" y="2304"/>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E5C7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87" name="Google Shape;1287;g219a8ab264e_0_2463"/>
          <p:cNvGrpSpPr/>
          <p:nvPr/>
        </p:nvGrpSpPr>
        <p:grpSpPr>
          <a:xfrm>
            <a:off x="10681008" y="5820949"/>
            <a:ext cx="651058" cy="708437"/>
            <a:chOff x="5598848" y="1620229"/>
            <a:chExt cx="2189904" cy="2382903"/>
          </a:xfrm>
        </p:grpSpPr>
        <p:pic>
          <p:nvPicPr>
            <p:cNvPr id="1288" name="Google Shape;1288;g219a8ab264e_0_246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289" name="Google Shape;1289;g219a8ab264e_0_2463"/>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290" name="Google Shape;1290;g219a8ab264e_0_246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291" name="Google Shape;1291;g219a8ab264e_0_2463"/>
          <p:cNvSpPr/>
          <p:nvPr/>
        </p:nvSpPr>
        <p:spPr>
          <a:xfrm>
            <a:off x="7798070" y="0"/>
            <a:ext cx="4394577" cy="4358850"/>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292" name="Google Shape;1292;g219a8ab264e_0_2463"/>
          <p:cNvGrpSpPr/>
          <p:nvPr/>
        </p:nvGrpSpPr>
        <p:grpSpPr>
          <a:xfrm>
            <a:off x="0" y="4184585"/>
            <a:ext cx="2766525" cy="2671949"/>
            <a:chOff x="0" y="4184585"/>
            <a:chExt cx="2766525" cy="2671949"/>
          </a:xfrm>
        </p:grpSpPr>
        <p:sp>
          <p:nvSpPr>
            <p:cNvPr id="1293" name="Google Shape;1293;g219a8ab264e_0_2463"/>
            <p:cNvSpPr/>
            <p:nvPr/>
          </p:nvSpPr>
          <p:spPr>
            <a:xfrm>
              <a:off x="112905" y="6434855"/>
              <a:ext cx="625245" cy="229929"/>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4" name="Google Shape;1294;g219a8ab264e_0_2463"/>
            <p:cNvSpPr/>
            <p:nvPr/>
          </p:nvSpPr>
          <p:spPr>
            <a:xfrm>
              <a:off x="859747" y="5805431"/>
              <a:ext cx="826360" cy="105110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5" name="Google Shape;1295;g219a8ab264e_0_2463"/>
            <p:cNvSpPr/>
            <p:nvPr/>
          </p:nvSpPr>
          <p:spPr>
            <a:xfrm>
              <a:off x="465830" y="5649760"/>
              <a:ext cx="347486" cy="352673"/>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6" name="Google Shape;1296;g219a8ab264e_0_2463"/>
            <p:cNvSpPr/>
            <p:nvPr/>
          </p:nvSpPr>
          <p:spPr>
            <a:xfrm>
              <a:off x="1538145" y="5485645"/>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7" name="Google Shape;1297;g219a8ab264e_0_2463"/>
            <p:cNvSpPr/>
            <p:nvPr/>
          </p:nvSpPr>
          <p:spPr>
            <a:xfrm>
              <a:off x="1413231" y="4884901"/>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8" name="Google Shape;1298;g219a8ab264e_0_2463"/>
            <p:cNvSpPr/>
            <p:nvPr/>
          </p:nvSpPr>
          <p:spPr>
            <a:xfrm>
              <a:off x="745586" y="5027755"/>
              <a:ext cx="416061" cy="422976"/>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9" name="Google Shape;1299;g219a8ab264e_0_2463"/>
            <p:cNvSpPr/>
            <p:nvPr/>
          </p:nvSpPr>
          <p:spPr>
            <a:xfrm>
              <a:off x="2123992" y="5971316"/>
              <a:ext cx="642533" cy="652905"/>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0" name="Google Shape;1300;g219a8ab264e_0_2463"/>
            <p:cNvSpPr/>
            <p:nvPr/>
          </p:nvSpPr>
          <p:spPr>
            <a:xfrm>
              <a:off x="528270" y="4184585"/>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1" name="Google Shape;1301;g219a8ab264e_0_2463"/>
            <p:cNvSpPr/>
            <p:nvPr/>
          </p:nvSpPr>
          <p:spPr>
            <a:xfrm>
              <a:off x="0" y="4190048"/>
              <a:ext cx="326165" cy="177719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02" name="Google Shape;1302;g219a8ab264e_0_2463"/>
          <p:cNvSpPr txBox="1">
            <a:spLocks noGrp="1"/>
          </p:cNvSpPr>
          <p:nvPr>
            <p:ph type="ftr" idx="11"/>
          </p:nvPr>
        </p:nvSpPr>
        <p:spPr>
          <a:xfrm>
            <a:off x="777696" y="6114954"/>
            <a:ext cx="88782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03" name="Google Shape;1303;g219a8ab264e_0_2463"/>
          <p:cNvSpPr txBox="1">
            <a:spLocks noGrp="1"/>
          </p:cNvSpPr>
          <p:nvPr>
            <p:ph type="title"/>
          </p:nvPr>
        </p:nvSpPr>
        <p:spPr>
          <a:xfrm>
            <a:off x="738653" y="365125"/>
            <a:ext cx="8547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4400"/>
              <a:buFont typeface="Quicksand"/>
              <a:buNone/>
              <a:defRPr sz="4400">
                <a:solidFill>
                  <a:schemeClr val="lt2"/>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1304" name="Google Shape;1304;g219a8ab264e_0_2463" descr="A picture containing text&#10;&#10;Description automatically generated"/>
          <p:cNvPicPr preferRelativeResize="0"/>
          <p:nvPr/>
        </p:nvPicPr>
        <p:blipFill rotWithShape="1">
          <a:blip r:embed="rId5">
            <a:alphaModFix/>
          </a:blip>
          <a:srcRect/>
          <a:stretch/>
        </p:blipFill>
        <p:spPr>
          <a:xfrm>
            <a:off x="10558512" y="5755005"/>
            <a:ext cx="887325" cy="866809"/>
          </a:xfrm>
          <a:prstGeom prst="rect">
            <a:avLst/>
          </a:prstGeom>
          <a:noFill/>
          <a:ln>
            <a:noFill/>
          </a:ln>
        </p:spPr>
      </p:pic>
      <p:sp>
        <p:nvSpPr>
          <p:cNvPr id="1305" name="Google Shape;1305;g219a8ab264e_0_2463"/>
          <p:cNvSpPr txBox="1">
            <a:spLocks noGrp="1"/>
          </p:cNvSpPr>
          <p:nvPr>
            <p:ph type="body" idx="1"/>
          </p:nvPr>
        </p:nvSpPr>
        <p:spPr>
          <a:xfrm>
            <a:off x="751840" y="1825625"/>
            <a:ext cx="8536500" cy="3772500"/>
          </a:xfrm>
          <a:prstGeom prst="rect">
            <a:avLst/>
          </a:prstGeom>
          <a:noFill/>
          <a:ln>
            <a:noFill/>
          </a:ln>
        </p:spPr>
        <p:txBody>
          <a:bodyPr spcFirstLastPara="1" wrap="square" lIns="91425" tIns="45700" rIns="91425" bIns="45700" anchor="t" anchorCtr="0">
            <a:normAutofit/>
          </a:bodyPr>
          <a:lstStyle>
            <a:lvl1pPr marL="457200" lvl="0" indent="-368300" algn="l" rtl="0">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Section Header -Blue">
  <p:cSld name="Section Header -Blue">
    <p:spTree>
      <p:nvGrpSpPr>
        <p:cNvPr id="1" name="Shape 1306"/>
        <p:cNvGrpSpPr/>
        <p:nvPr/>
      </p:nvGrpSpPr>
      <p:grpSpPr>
        <a:xfrm>
          <a:off x="0" y="0"/>
          <a:ext cx="0" cy="0"/>
          <a:chOff x="0" y="0"/>
          <a:chExt cx="0" cy="0"/>
        </a:xfrm>
      </p:grpSpPr>
      <p:sp>
        <p:nvSpPr>
          <p:cNvPr id="1307" name="Google Shape;1307;g219a8ab264e_0_2484"/>
          <p:cNvSpPr/>
          <p:nvPr/>
        </p:nvSpPr>
        <p:spPr>
          <a:xfrm>
            <a:off x="0" y="0"/>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308" name="Google Shape;1308;g219a8ab264e_0_2484"/>
          <p:cNvSpPr/>
          <p:nvPr/>
        </p:nvSpPr>
        <p:spPr>
          <a:xfrm>
            <a:off x="7795390" y="0"/>
            <a:ext cx="4394577" cy="4366917"/>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09" name="Google Shape;1309;g219a8ab264e_0_2484"/>
          <p:cNvGrpSpPr/>
          <p:nvPr/>
        </p:nvGrpSpPr>
        <p:grpSpPr>
          <a:xfrm>
            <a:off x="9598" y="4557616"/>
            <a:ext cx="3097789" cy="2299863"/>
            <a:chOff x="9598" y="4557616"/>
            <a:chExt cx="3097789" cy="2299863"/>
          </a:xfrm>
        </p:grpSpPr>
        <p:sp>
          <p:nvSpPr>
            <p:cNvPr id="1310" name="Google Shape;1310;g219a8ab264e_0_2484"/>
            <p:cNvSpPr/>
            <p:nvPr/>
          </p:nvSpPr>
          <p:spPr>
            <a:xfrm>
              <a:off x="1316370" y="6327748"/>
              <a:ext cx="614871" cy="528433"/>
            </a:xfrm>
            <a:custGeom>
              <a:avLst/>
              <a:gdLst/>
              <a:ahLst/>
              <a:cxnLst/>
              <a:rect l="l" t="t" r="r" b="b"/>
              <a:pathLst>
                <a:path w="677544" h="582295" extrusionOk="0">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1" name="Google Shape;1311;g219a8ab264e_0_2484"/>
            <p:cNvSpPr/>
            <p:nvPr/>
          </p:nvSpPr>
          <p:spPr>
            <a:xfrm>
              <a:off x="809301" y="6172078"/>
              <a:ext cx="347486" cy="352673"/>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2" name="Google Shape;1312;g219a8ab264e_0_2484"/>
            <p:cNvSpPr/>
            <p:nvPr/>
          </p:nvSpPr>
          <p:spPr>
            <a:xfrm>
              <a:off x="1879928" y="6007961"/>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3" name="Google Shape;1313;g219a8ab264e_0_2484"/>
            <p:cNvSpPr/>
            <p:nvPr/>
          </p:nvSpPr>
          <p:spPr>
            <a:xfrm>
              <a:off x="1755210" y="5407218"/>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4" name="Google Shape;1314;g219a8ab264e_0_2484"/>
            <p:cNvSpPr/>
            <p:nvPr/>
          </p:nvSpPr>
          <p:spPr>
            <a:xfrm>
              <a:off x="1088618" y="5550074"/>
              <a:ext cx="416061" cy="422977"/>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5" name="Google Shape;1315;g219a8ab264e_0_2484"/>
            <p:cNvSpPr/>
            <p:nvPr/>
          </p:nvSpPr>
          <p:spPr>
            <a:xfrm>
              <a:off x="2464854" y="6493633"/>
              <a:ext cx="642533" cy="362469"/>
            </a:xfrm>
            <a:custGeom>
              <a:avLst/>
              <a:gdLst/>
              <a:ahLst/>
              <a:cxnLst/>
              <a:rect l="l" t="t" r="r" b="b"/>
              <a:pathLst>
                <a:path w="708025" h="39941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6" name="Google Shape;1316;g219a8ab264e_0_2484"/>
            <p:cNvSpPr/>
            <p:nvPr/>
          </p:nvSpPr>
          <p:spPr>
            <a:xfrm>
              <a:off x="871644" y="4706903"/>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7" name="Google Shape;1317;g219a8ab264e_0_2484"/>
            <p:cNvSpPr/>
            <p:nvPr/>
          </p:nvSpPr>
          <p:spPr>
            <a:xfrm>
              <a:off x="9598" y="4557616"/>
              <a:ext cx="660973" cy="2299863"/>
            </a:xfrm>
            <a:custGeom>
              <a:avLst/>
              <a:gdLst/>
              <a:ahLst/>
              <a:cxnLst/>
              <a:rect l="l" t="t" r="r" b="b"/>
              <a:pathLst>
                <a:path w="728345" h="2534284" extrusionOk="0">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extrusionOk="0">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18" name="Google Shape;1318;g219a8ab264e_0_2484"/>
          <p:cNvSpPr txBox="1">
            <a:spLocks noGrp="1"/>
          </p:cNvSpPr>
          <p:nvPr>
            <p:ph type="title"/>
          </p:nvPr>
        </p:nvSpPr>
        <p:spPr>
          <a:xfrm>
            <a:off x="732346" y="593213"/>
            <a:ext cx="8915700" cy="752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1"/>
              </a:buClr>
              <a:buSzPts val="4400"/>
              <a:buFont typeface="Quicksand"/>
              <a:buNone/>
              <a:defRPr sz="4400">
                <a:solidFill>
                  <a:schemeClr val="lt1"/>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1319" name="Google Shape;1319;g219a8ab264e_0_2484"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320" name="Google Shape;1320;g219a8ab264e_0_2484"/>
          <p:cNvSpPr txBox="1">
            <a:spLocks noGrp="1"/>
          </p:cNvSpPr>
          <p:nvPr>
            <p:ph type="ftr" idx="11"/>
          </p:nvPr>
        </p:nvSpPr>
        <p:spPr>
          <a:xfrm>
            <a:off x="746162" y="6114954"/>
            <a:ext cx="8909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21" name="Google Shape;1321;g219a8ab264e_0_2484"/>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2800"/>
              <a:buFont typeface="Quicksand"/>
              <a:buNone/>
              <a:defRPr sz="2800">
                <a:solidFill>
                  <a:schemeClr val="accent3"/>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Arial"/>
              <a:buChar char="•"/>
              <a:defRPr>
                <a:solidFill>
                  <a:schemeClr val="accent3"/>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NTR"/>
              <a:buChar char="-"/>
              <a:defRPr>
                <a:solidFill>
                  <a:schemeClr val="accent3"/>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Arial"/>
              <a:buChar char="•"/>
              <a:defRPr>
                <a:solidFill>
                  <a:schemeClr val="accent3"/>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NTR"/>
              <a:buChar char="-"/>
              <a:defRPr>
                <a:solidFill>
                  <a:schemeClr val="accent3"/>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Section Header -Green" type="secHead">
  <p:cSld name="SECTION_HEADER">
    <p:spTree>
      <p:nvGrpSpPr>
        <p:cNvPr id="1" name="Shape 1322"/>
        <p:cNvGrpSpPr/>
        <p:nvPr/>
      </p:nvGrpSpPr>
      <p:grpSpPr>
        <a:xfrm>
          <a:off x="0" y="0"/>
          <a:ext cx="0" cy="0"/>
          <a:chOff x="0" y="0"/>
          <a:chExt cx="0" cy="0"/>
        </a:xfrm>
      </p:grpSpPr>
      <p:sp>
        <p:nvSpPr>
          <p:cNvPr id="1323" name="Google Shape;1323;g219a8ab264e_0_2500"/>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324" name="Google Shape;1324;g219a8ab264e_0_2500"/>
          <p:cNvSpPr/>
          <p:nvPr/>
        </p:nvSpPr>
        <p:spPr>
          <a:xfrm rot="10800000">
            <a:off x="8178048" y="3752955"/>
            <a:ext cx="3693795" cy="483990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5" name="Google Shape;1325;g219a8ab264e_0_2500"/>
          <p:cNvSpPr/>
          <p:nvPr/>
        </p:nvSpPr>
        <p:spPr>
          <a:xfrm rot="10800000">
            <a:off x="7676617" y="6479593"/>
            <a:ext cx="766364" cy="796731"/>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6" name="Google Shape;1326;g219a8ab264e_0_2500"/>
          <p:cNvSpPr/>
          <p:nvPr/>
        </p:nvSpPr>
        <p:spPr>
          <a:xfrm rot="10800000">
            <a:off x="11531248" y="6395306"/>
            <a:ext cx="638080" cy="333807"/>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7" name="Google Shape;1327;g219a8ab264e_0_2500"/>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8" name="Google Shape;1328;g219a8ab264e_0_2500"/>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9" name="Google Shape;1329;g219a8ab264e_0_2500"/>
          <p:cNvSpPr txBox="1">
            <a:spLocks noGrp="1"/>
          </p:cNvSpPr>
          <p:nvPr>
            <p:ph type="body" idx="1"/>
          </p:nvPr>
        </p:nvSpPr>
        <p:spPr>
          <a:xfrm>
            <a:off x="2042757" y="1766139"/>
            <a:ext cx="9282300" cy="3337500"/>
          </a:xfrm>
          <a:prstGeom prst="rect">
            <a:avLst/>
          </a:prstGeom>
          <a:noFill/>
          <a:ln>
            <a:noFill/>
          </a:ln>
        </p:spPr>
        <p:txBody>
          <a:bodyPr spcFirstLastPara="1" wrap="square" lIns="91425" tIns="45700" rIns="91425" bIns="45700" anchor="t" anchorCtr="0">
            <a:normAutofit/>
          </a:bodyPr>
          <a:lstStyle>
            <a:lvl1pPr marL="457200" lvl="0" indent="-228600" algn="r" rtl="0">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1330" name="Google Shape;1330;g219a8ab264e_0_2500"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331" name="Google Shape;1331;g219a8ab264e_0_2500"/>
          <p:cNvSpPr txBox="1">
            <a:spLocks noGrp="1"/>
          </p:cNvSpPr>
          <p:nvPr>
            <p:ph type="ftr" idx="11"/>
          </p:nvPr>
        </p:nvSpPr>
        <p:spPr>
          <a:xfrm>
            <a:off x="746162" y="6114954"/>
            <a:ext cx="8909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1332" name="Google Shape;1332;g219a8ab264e_0_2500"/>
          <p:cNvGrpSpPr/>
          <p:nvPr/>
        </p:nvGrpSpPr>
        <p:grpSpPr>
          <a:xfrm>
            <a:off x="9597" y="0"/>
            <a:ext cx="4330208" cy="4285099"/>
            <a:chOff x="9597" y="0"/>
            <a:chExt cx="4330208" cy="4285099"/>
          </a:xfrm>
        </p:grpSpPr>
        <p:sp>
          <p:nvSpPr>
            <p:cNvPr id="1333" name="Google Shape;1333;g219a8ab264e_0_2500"/>
            <p:cNvSpPr/>
            <p:nvPr/>
          </p:nvSpPr>
          <p:spPr>
            <a:xfrm>
              <a:off x="108938" y="11"/>
              <a:ext cx="3352119" cy="4285088"/>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4" name="Google Shape;1334;g219a8ab264e_0_2500"/>
            <p:cNvSpPr/>
            <p:nvPr/>
          </p:nvSpPr>
          <p:spPr>
            <a:xfrm>
              <a:off x="3624663" y="653716"/>
              <a:ext cx="715142" cy="72666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5" name="Google Shape;1335;g219a8ab264e_0_2500"/>
            <p:cNvSpPr/>
            <p:nvPr/>
          </p:nvSpPr>
          <p:spPr>
            <a:xfrm>
              <a:off x="9597" y="0"/>
              <a:ext cx="210912" cy="1357674"/>
            </a:xfrm>
            <a:custGeom>
              <a:avLst/>
              <a:gdLst/>
              <a:ahLst/>
              <a:cxnLst/>
              <a:rect l="l" t="t" r="r" b="b"/>
              <a:pathLst>
                <a:path w="232410" h="1496060" extrusionOk="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extrusionOk="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extrusionOk="0">
                  <a:moveTo>
                    <a:pt x="6762" y="0"/>
                  </a:moveTo>
                  <a:lnTo>
                    <a:pt x="0" y="0"/>
                  </a:lnTo>
                  <a:lnTo>
                    <a:pt x="0" y="6232"/>
                  </a:lnTo>
                  <a:lnTo>
                    <a:pt x="6762"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6" name="Google Shape;1336;g219a8ab264e_0_2500"/>
            <p:cNvSpPr/>
            <p:nvPr/>
          </p:nvSpPr>
          <p:spPr>
            <a:xfrm>
              <a:off x="9598" y="1623705"/>
              <a:ext cx="399350" cy="229928"/>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7" name="Google Shape;1337;g219a8ab264e_0_2500"/>
            <p:cNvSpPr/>
            <p:nvPr/>
          </p:nvSpPr>
          <p:spPr>
            <a:xfrm>
              <a:off x="304371" y="530626"/>
              <a:ext cx="347486" cy="352672"/>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8" name="Google Shape;1338;g219a8ab264e_0_2500"/>
            <p:cNvSpPr/>
            <p:nvPr/>
          </p:nvSpPr>
          <p:spPr>
            <a:xfrm>
              <a:off x="508301" y="1080912"/>
              <a:ext cx="292741" cy="29735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39" name="Google Shape;1339;g219a8ab264e_0_2500"/>
          <p:cNvSpPr txBox="1">
            <a:spLocks noGrp="1"/>
          </p:cNvSpPr>
          <p:nvPr>
            <p:ph type="title"/>
          </p:nvPr>
        </p:nvSpPr>
        <p:spPr>
          <a:xfrm>
            <a:off x="2049107" y="476581"/>
            <a:ext cx="9282300" cy="7521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lt1"/>
              </a:buClr>
              <a:buSzPts val="4800"/>
              <a:buFont typeface="Quicksand"/>
              <a:buNone/>
              <a:defRPr sz="4800">
                <a:solidFill>
                  <a:schemeClr val="lt1"/>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0" name="Google Shape;1340;g219a8ab264e_0_2500"/>
          <p:cNvSpPr/>
          <p:nvPr/>
        </p:nvSpPr>
        <p:spPr>
          <a:xfrm rot="10800000">
            <a:off x="11930133" y="3918360"/>
            <a:ext cx="766364" cy="72666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1" name="Google Shape;1341;g219a8ab264e_0_2500"/>
          <p:cNvSpPr/>
          <p:nvPr/>
        </p:nvSpPr>
        <p:spPr>
          <a:xfrm rot="10800000">
            <a:off x="11956281" y="5877468"/>
            <a:ext cx="638080" cy="333807"/>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Section Header - Black">
  <p:cSld name="Section Header - Black">
    <p:spTree>
      <p:nvGrpSpPr>
        <p:cNvPr id="1" name="Shape 1342"/>
        <p:cNvGrpSpPr/>
        <p:nvPr/>
      </p:nvGrpSpPr>
      <p:grpSpPr>
        <a:xfrm>
          <a:off x="0" y="0"/>
          <a:ext cx="0" cy="0"/>
          <a:chOff x="0" y="0"/>
          <a:chExt cx="0" cy="0"/>
        </a:xfrm>
      </p:grpSpPr>
      <p:sp>
        <p:nvSpPr>
          <p:cNvPr id="1343" name="Google Shape;1343;g219a8ab264e_0_2520"/>
          <p:cNvSpPr/>
          <p:nvPr/>
        </p:nvSpPr>
        <p:spPr>
          <a:xfrm>
            <a:off x="0" y="0"/>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344" name="Google Shape;1344;g219a8ab264e_0_2520"/>
          <p:cNvSpPr txBox="1">
            <a:spLocks noGrp="1"/>
          </p:cNvSpPr>
          <p:nvPr>
            <p:ph type="title"/>
          </p:nvPr>
        </p:nvSpPr>
        <p:spPr>
          <a:xfrm>
            <a:off x="744122" y="593213"/>
            <a:ext cx="8904000" cy="752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1345" name="Google Shape;1345;g219a8ab264e_0_2520"/>
          <p:cNvGrpSpPr/>
          <p:nvPr/>
        </p:nvGrpSpPr>
        <p:grpSpPr>
          <a:xfrm>
            <a:off x="10681008" y="5820949"/>
            <a:ext cx="651058" cy="708437"/>
            <a:chOff x="5598848" y="1620229"/>
            <a:chExt cx="2189904" cy="2382903"/>
          </a:xfrm>
        </p:grpSpPr>
        <p:pic>
          <p:nvPicPr>
            <p:cNvPr id="1346" name="Google Shape;1346;g219a8ab264e_0_2520"/>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347" name="Google Shape;1347;g219a8ab264e_0_2520"/>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348" name="Google Shape;1348;g219a8ab264e_0_2520"/>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1349" name="Google Shape;1349;g219a8ab264e_0_2520"/>
          <p:cNvGrpSpPr/>
          <p:nvPr/>
        </p:nvGrpSpPr>
        <p:grpSpPr>
          <a:xfrm>
            <a:off x="9598" y="4391414"/>
            <a:ext cx="3730307" cy="2466404"/>
            <a:chOff x="9598" y="4391414"/>
            <a:chExt cx="3730307" cy="2466404"/>
          </a:xfrm>
        </p:grpSpPr>
        <p:sp>
          <p:nvSpPr>
            <p:cNvPr id="1350" name="Google Shape;1350;g219a8ab264e_0_2520"/>
            <p:cNvSpPr/>
            <p:nvPr/>
          </p:nvSpPr>
          <p:spPr>
            <a:xfrm>
              <a:off x="1102322" y="6790972"/>
              <a:ext cx="599889" cy="64541"/>
            </a:xfrm>
            <a:custGeom>
              <a:avLst/>
              <a:gdLst/>
              <a:ahLst/>
              <a:cxnLst/>
              <a:rect l="l" t="t" r="r" b="b"/>
              <a:pathLst>
                <a:path w="661035" h="71120" extrusionOk="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1" name="Google Shape;1351;g219a8ab264e_0_2520"/>
            <p:cNvSpPr/>
            <p:nvPr/>
          </p:nvSpPr>
          <p:spPr>
            <a:xfrm>
              <a:off x="1847987" y="6161548"/>
              <a:ext cx="771039" cy="694972"/>
            </a:xfrm>
            <a:custGeom>
              <a:avLst/>
              <a:gdLst/>
              <a:ahLst/>
              <a:cxnLst/>
              <a:rect l="l" t="t" r="r" b="b"/>
              <a:pathLst>
                <a:path w="849630" h="765809" extrusionOk="0">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2" name="Google Shape;1352;g219a8ab264e_0_2520"/>
            <p:cNvSpPr/>
            <p:nvPr/>
          </p:nvSpPr>
          <p:spPr>
            <a:xfrm>
              <a:off x="1441820" y="6005878"/>
              <a:ext cx="347486" cy="352673"/>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3" name="Google Shape;1353;g219a8ab264e_0_2520"/>
            <p:cNvSpPr/>
            <p:nvPr/>
          </p:nvSpPr>
          <p:spPr>
            <a:xfrm>
              <a:off x="2512448" y="5841762"/>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4" name="Google Shape;1354;g219a8ab264e_0_2520"/>
            <p:cNvSpPr/>
            <p:nvPr/>
          </p:nvSpPr>
          <p:spPr>
            <a:xfrm>
              <a:off x="2387729" y="5241019"/>
              <a:ext cx="347486" cy="352673"/>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5" name="Google Shape;1355;g219a8ab264e_0_2520"/>
            <p:cNvSpPr/>
            <p:nvPr/>
          </p:nvSpPr>
          <p:spPr>
            <a:xfrm>
              <a:off x="1721136" y="5383874"/>
              <a:ext cx="416061" cy="422976"/>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6" name="Google Shape;1356;g219a8ab264e_0_2520"/>
            <p:cNvSpPr/>
            <p:nvPr/>
          </p:nvSpPr>
          <p:spPr>
            <a:xfrm>
              <a:off x="3097372" y="6327434"/>
              <a:ext cx="642533" cy="528433"/>
            </a:xfrm>
            <a:custGeom>
              <a:avLst/>
              <a:gdLst/>
              <a:ahLst/>
              <a:cxnLst/>
              <a:rect l="l" t="t" r="r" b="b"/>
              <a:pathLst>
                <a:path w="708025" h="58229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7" name="Google Shape;1357;g219a8ab264e_0_2520"/>
            <p:cNvSpPr/>
            <p:nvPr/>
          </p:nvSpPr>
          <p:spPr>
            <a:xfrm>
              <a:off x="1504163" y="4540703"/>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8" name="Google Shape;1358;g219a8ab264e_0_2520"/>
            <p:cNvSpPr/>
            <p:nvPr/>
          </p:nvSpPr>
          <p:spPr>
            <a:xfrm>
              <a:off x="9598" y="4391414"/>
              <a:ext cx="1293709" cy="2466404"/>
            </a:xfrm>
            <a:custGeom>
              <a:avLst/>
              <a:gdLst/>
              <a:ahLst/>
              <a:cxnLst/>
              <a:rect l="l" t="t" r="r" b="b"/>
              <a:pathLst>
                <a:path w="1425575" h="2717800" extrusionOk="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extrusionOk="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59" name="Google Shape;1359;g219a8ab264e_0_2520"/>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60" name="Google Shape;1360;g219a8ab264e_0_2520"/>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dk2"/>
              </a:buClr>
              <a:buSzPts val="2000"/>
              <a:buFont typeface="Arial"/>
              <a:buChar char="•"/>
              <a:defRPr>
                <a:solidFill>
                  <a:schemeClr val="lt1"/>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dk2"/>
              </a:buClr>
              <a:buSzPts val="1800"/>
              <a:buFont typeface="NTR"/>
              <a:buChar char="-"/>
              <a:defRPr>
                <a:solidFill>
                  <a:schemeClr val="lt1"/>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dk2"/>
              </a:buClr>
              <a:buSzPts val="1600"/>
              <a:buFont typeface="Arial"/>
              <a:buChar char="•"/>
              <a:defRPr>
                <a:solidFill>
                  <a:schemeClr val="lt1"/>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dk2"/>
              </a:buClr>
              <a:buSzPts val="1400"/>
              <a:buFont typeface="NTR"/>
              <a:buChar char="-"/>
              <a:defRPr>
                <a:solidFill>
                  <a:schemeClr val="lt1"/>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Section Header - Purple">
  <p:cSld name="Section Header - Purple">
    <p:spTree>
      <p:nvGrpSpPr>
        <p:cNvPr id="1" name="Shape 1361"/>
        <p:cNvGrpSpPr/>
        <p:nvPr/>
      </p:nvGrpSpPr>
      <p:grpSpPr>
        <a:xfrm>
          <a:off x="0" y="0"/>
          <a:ext cx="0" cy="0"/>
          <a:chOff x="0" y="0"/>
          <a:chExt cx="0" cy="0"/>
        </a:xfrm>
      </p:grpSpPr>
      <p:sp>
        <p:nvSpPr>
          <p:cNvPr id="1362" name="Google Shape;1362;g219a8ab264e_0_2539"/>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363" name="Google Shape;1363;g219a8ab264e_0_2539"/>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4" name="Google Shape;1364;g219a8ab264e_0_2539"/>
          <p:cNvSpPr/>
          <p:nvPr/>
        </p:nvSpPr>
        <p:spPr>
          <a:xfrm rot="10800000">
            <a:off x="10723773" y="6405320"/>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65" name="Google Shape;1365;g219a8ab264e_0_2539"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366" name="Google Shape;1366;g219a8ab264e_0_2539"/>
          <p:cNvSpPr txBox="1">
            <a:spLocks noGrp="1"/>
          </p:cNvSpPr>
          <p:nvPr>
            <p:ph type="ftr" idx="11"/>
          </p:nvPr>
        </p:nvSpPr>
        <p:spPr>
          <a:xfrm>
            <a:off x="746163" y="6114954"/>
            <a:ext cx="8909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67" name="Google Shape;1367;g219a8ab264e_0_2539"/>
          <p:cNvSpPr/>
          <p:nvPr/>
        </p:nvSpPr>
        <p:spPr>
          <a:xfrm>
            <a:off x="9598" y="0"/>
            <a:ext cx="3606250" cy="4816402"/>
          </a:xfrm>
          <a:custGeom>
            <a:avLst/>
            <a:gdLst/>
            <a:ahLst/>
            <a:cxnLst/>
            <a:rect l="l" t="t" r="r" b="b"/>
            <a:pathLst>
              <a:path w="3973829" h="5307330" extrusionOk="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extrusionOk="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extrusionOk="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extrusionOk="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extrusionOk="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extrusionOk="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extrusionOk="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extrusionOk="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extrusionOk="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extrusionOk="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extrusionOk="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extrusionOk="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extrusionOk="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extrusionOk="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extrusionOk="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extrusionOk="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8" name="Google Shape;1368;g219a8ab264e_0_2539"/>
          <p:cNvSpPr txBox="1">
            <a:spLocks noGrp="1"/>
          </p:cNvSpPr>
          <p:nvPr>
            <p:ph type="body" idx="1"/>
          </p:nvPr>
        </p:nvSpPr>
        <p:spPr>
          <a:xfrm>
            <a:off x="2042757" y="1766139"/>
            <a:ext cx="9282300" cy="3337500"/>
          </a:xfrm>
          <a:prstGeom prst="rect">
            <a:avLst/>
          </a:prstGeom>
          <a:noFill/>
          <a:ln>
            <a:noFill/>
          </a:ln>
        </p:spPr>
        <p:txBody>
          <a:bodyPr spcFirstLastPara="1" wrap="square" lIns="91425" tIns="45700" rIns="91425" bIns="45700" anchor="t" anchorCtr="0">
            <a:normAutofit/>
          </a:bodyPr>
          <a:lstStyle>
            <a:lvl1pPr marL="457200" lvl="0" indent="-228600" algn="r" rtl="0">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369" name="Google Shape;1369;g219a8ab264e_0_2539"/>
          <p:cNvSpPr txBox="1">
            <a:spLocks noGrp="1"/>
          </p:cNvSpPr>
          <p:nvPr>
            <p:ph type="title"/>
          </p:nvPr>
        </p:nvSpPr>
        <p:spPr>
          <a:xfrm>
            <a:off x="2049107" y="476581"/>
            <a:ext cx="9282300" cy="752100"/>
          </a:xfrm>
          <a:prstGeom prst="rect">
            <a:avLst/>
          </a:prstGeom>
          <a:noFill/>
          <a:ln>
            <a:noFill/>
          </a:ln>
        </p:spPr>
        <p:txBody>
          <a:bodyPr spcFirstLastPara="1" wrap="square" lIns="91425" tIns="45700" rIns="91425" bIns="45700" anchor="b" anchorCtr="0">
            <a:normAutofit/>
          </a:bodyPr>
          <a:lstStyle>
            <a:lvl1pPr lvl="0" algn="r" rtl="0">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1370" name="Google Shape;1370;g219a8ab264e_0_2539"/>
          <p:cNvGrpSpPr/>
          <p:nvPr/>
        </p:nvGrpSpPr>
        <p:grpSpPr>
          <a:xfrm>
            <a:off x="9738785" y="5200448"/>
            <a:ext cx="2447773" cy="1656755"/>
            <a:chOff x="9738785" y="5200448"/>
            <a:chExt cx="2447773" cy="1656755"/>
          </a:xfrm>
        </p:grpSpPr>
        <p:sp>
          <p:nvSpPr>
            <p:cNvPr id="1371" name="Google Shape;1371;g219a8ab264e_0_2539"/>
            <p:cNvSpPr/>
            <p:nvPr/>
          </p:nvSpPr>
          <p:spPr>
            <a:xfrm>
              <a:off x="11776260" y="5200448"/>
              <a:ext cx="410298" cy="1656755"/>
            </a:xfrm>
            <a:custGeom>
              <a:avLst/>
              <a:gdLst/>
              <a:ahLst/>
              <a:cxnLst/>
              <a:rect l="l" t="t" r="r" b="b"/>
              <a:pathLst>
                <a:path w="452119" h="1825625" extrusionOk="0">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extrusionOk="0">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extrusionOk="0">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extrusionOk="0">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2" name="Google Shape;1372;g219a8ab264e_0_2539"/>
            <p:cNvSpPr/>
            <p:nvPr/>
          </p:nvSpPr>
          <p:spPr>
            <a:xfrm>
              <a:off x="11026069" y="6723987"/>
              <a:ext cx="394164" cy="131964"/>
            </a:xfrm>
            <a:custGeom>
              <a:avLst/>
              <a:gdLst/>
              <a:ahLst/>
              <a:cxnLst/>
              <a:rect l="l" t="t" r="r" b="b"/>
              <a:pathLst>
                <a:path w="434340" h="145415" extrusionOk="0">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3" name="Google Shape;1373;g219a8ab264e_0_2539"/>
            <p:cNvSpPr/>
            <p:nvPr/>
          </p:nvSpPr>
          <p:spPr>
            <a:xfrm>
              <a:off x="11333372" y="6158589"/>
              <a:ext cx="324435" cy="329622"/>
            </a:xfrm>
            <a:custGeom>
              <a:avLst/>
              <a:gdLst/>
              <a:ahLst/>
              <a:cxnLst/>
              <a:rect l="l" t="t" r="r" b="b"/>
              <a:pathLst>
                <a:path w="357504" h="363220" extrusionOk="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4" name="Google Shape;1374;g219a8ab264e_0_2539"/>
            <p:cNvSpPr/>
            <p:nvPr/>
          </p:nvSpPr>
          <p:spPr>
            <a:xfrm>
              <a:off x="9738785" y="6661239"/>
              <a:ext cx="593550" cy="194776"/>
            </a:xfrm>
            <a:custGeom>
              <a:avLst/>
              <a:gdLst/>
              <a:ahLst/>
              <a:cxnLst/>
              <a:rect l="l" t="t" r="r" b="b"/>
              <a:pathLst>
                <a:path w="654050" h="214629" extrusionOk="0">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75" name="Google Shape;1375;g219a8ab264e_0_2539"/>
          <p:cNvSpPr/>
          <p:nvPr/>
        </p:nvSpPr>
        <p:spPr>
          <a:xfrm rot="10800000">
            <a:off x="11050498" y="5292383"/>
            <a:ext cx="562096" cy="58405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Section Header - Neon">
  <p:cSld name="Section Header - Neon">
    <p:spTree>
      <p:nvGrpSpPr>
        <p:cNvPr id="1" name="Shape 1376"/>
        <p:cNvGrpSpPr/>
        <p:nvPr/>
      </p:nvGrpSpPr>
      <p:grpSpPr>
        <a:xfrm>
          <a:off x="0" y="0"/>
          <a:ext cx="0" cy="0"/>
          <a:chOff x="0" y="0"/>
          <a:chExt cx="0" cy="0"/>
        </a:xfrm>
      </p:grpSpPr>
      <p:sp>
        <p:nvSpPr>
          <p:cNvPr id="1377" name="Google Shape;1377;g219a8ab264e_0_2554"/>
          <p:cNvSpPr/>
          <p:nvPr/>
        </p:nvSpPr>
        <p:spPr>
          <a:xfrm>
            <a:off x="0" y="0"/>
            <a:ext cx="12186222" cy="6860980"/>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378" name="Google Shape;1378;g219a8ab264e_0_2554"/>
          <p:cNvSpPr/>
          <p:nvPr/>
        </p:nvSpPr>
        <p:spPr>
          <a:xfrm>
            <a:off x="8454618" y="-21266"/>
            <a:ext cx="4394577" cy="4366917"/>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79" name="Google Shape;1379;g219a8ab264e_0_2554"/>
          <p:cNvGrpSpPr/>
          <p:nvPr/>
        </p:nvGrpSpPr>
        <p:grpSpPr>
          <a:xfrm>
            <a:off x="391375" y="5191214"/>
            <a:ext cx="2958229" cy="1665974"/>
            <a:chOff x="391375" y="5191214"/>
            <a:chExt cx="2958229" cy="1665974"/>
          </a:xfrm>
        </p:grpSpPr>
        <p:sp>
          <p:nvSpPr>
            <p:cNvPr id="1380" name="Google Shape;1380;g219a8ab264e_0_2554"/>
            <p:cNvSpPr/>
            <p:nvPr/>
          </p:nvSpPr>
          <p:spPr>
            <a:xfrm>
              <a:off x="1985572" y="6805678"/>
              <a:ext cx="239149" cy="50135"/>
            </a:xfrm>
            <a:custGeom>
              <a:avLst/>
              <a:gdLst/>
              <a:ahLst/>
              <a:cxnLst/>
              <a:rect l="l" t="t" r="r" b="b"/>
              <a:pathLst>
                <a:path w="263525" h="55245" extrusionOk="0">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1" name="Google Shape;1381;g219a8ab264e_0_2554"/>
            <p:cNvSpPr/>
            <p:nvPr/>
          </p:nvSpPr>
          <p:spPr>
            <a:xfrm>
              <a:off x="3002119" y="6641559"/>
              <a:ext cx="347485" cy="214370"/>
            </a:xfrm>
            <a:custGeom>
              <a:avLst/>
              <a:gdLst/>
              <a:ahLst/>
              <a:cxnLst/>
              <a:rect l="l" t="t" r="r" b="b"/>
              <a:pathLst>
                <a:path w="382904" h="236220" extrusionOk="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2" name="Google Shape;1382;g219a8ab264e_0_2554"/>
            <p:cNvSpPr/>
            <p:nvPr/>
          </p:nvSpPr>
          <p:spPr>
            <a:xfrm>
              <a:off x="2877401" y="6040817"/>
              <a:ext cx="347485" cy="352673"/>
            </a:xfrm>
            <a:custGeom>
              <a:avLst/>
              <a:gdLst/>
              <a:ahLst/>
              <a:cxnLst/>
              <a:rect l="l" t="t" r="r" b="b"/>
              <a:pathLst>
                <a:path w="382904"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3" name="Google Shape;1383;g219a8ab264e_0_2554"/>
            <p:cNvSpPr/>
            <p:nvPr/>
          </p:nvSpPr>
          <p:spPr>
            <a:xfrm>
              <a:off x="2210807" y="6183673"/>
              <a:ext cx="416061" cy="422977"/>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4" name="Google Shape;1384;g219a8ab264e_0_2554"/>
            <p:cNvSpPr/>
            <p:nvPr/>
          </p:nvSpPr>
          <p:spPr>
            <a:xfrm>
              <a:off x="1993834" y="5340502"/>
              <a:ext cx="536500" cy="545721"/>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5" name="Google Shape;1385;g219a8ab264e_0_2554"/>
            <p:cNvSpPr/>
            <p:nvPr/>
          </p:nvSpPr>
          <p:spPr>
            <a:xfrm>
              <a:off x="391375" y="5191214"/>
              <a:ext cx="1402047" cy="1665974"/>
            </a:xfrm>
            <a:custGeom>
              <a:avLst/>
              <a:gdLst/>
              <a:ahLst/>
              <a:cxnLst/>
              <a:rect l="l" t="t" r="r" b="b"/>
              <a:pathLst>
                <a:path w="1544955" h="1835784" extrusionOk="0">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86" name="Google Shape;1386;g219a8ab264e_0_2554"/>
          <p:cNvSpPr txBox="1">
            <a:spLocks noGrp="1"/>
          </p:cNvSpPr>
          <p:nvPr>
            <p:ph type="ftr" idx="11"/>
          </p:nvPr>
        </p:nvSpPr>
        <p:spPr>
          <a:xfrm>
            <a:off x="731520" y="6114954"/>
            <a:ext cx="89244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1387" name="Google Shape;1387;g219a8ab264e_0_2554"/>
          <p:cNvGrpSpPr/>
          <p:nvPr/>
        </p:nvGrpSpPr>
        <p:grpSpPr>
          <a:xfrm>
            <a:off x="10681008" y="5820949"/>
            <a:ext cx="651058" cy="708437"/>
            <a:chOff x="5598848" y="1620229"/>
            <a:chExt cx="2189904" cy="2382903"/>
          </a:xfrm>
        </p:grpSpPr>
        <p:pic>
          <p:nvPicPr>
            <p:cNvPr id="1388" name="Google Shape;1388;g219a8ab264e_0_2554"/>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389" name="Google Shape;1389;g219a8ab264e_0_2554"/>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390" name="Google Shape;1390;g219a8ab264e_0_2554"/>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391" name="Google Shape;1391;g219a8ab264e_0_2554"/>
          <p:cNvSpPr/>
          <p:nvPr/>
        </p:nvSpPr>
        <p:spPr>
          <a:xfrm rot="10800000">
            <a:off x="-308129" y="5862498"/>
            <a:ext cx="562096" cy="58405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2" name="Google Shape;1392;g219a8ab264e_0_2554"/>
          <p:cNvSpPr/>
          <p:nvPr/>
        </p:nvSpPr>
        <p:spPr>
          <a:xfrm rot="10800000">
            <a:off x="-388" y="6776630"/>
            <a:ext cx="360483" cy="375170"/>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3" name="Google Shape;1393;g219a8ab264e_0_2554"/>
          <p:cNvSpPr/>
          <p:nvPr/>
        </p:nvSpPr>
        <p:spPr>
          <a:xfrm rot="10800000">
            <a:off x="8761453" y="264522"/>
            <a:ext cx="262096" cy="272776"/>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4" name="Google Shape;1394;g219a8ab264e_0_2554"/>
          <p:cNvSpPr/>
          <p:nvPr/>
        </p:nvSpPr>
        <p:spPr>
          <a:xfrm rot="10800000">
            <a:off x="8268486" y="-288056"/>
            <a:ext cx="492741" cy="512786"/>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5" name="Google Shape;1395;g219a8ab264e_0_2554"/>
          <p:cNvSpPr txBox="1">
            <a:spLocks noGrp="1"/>
          </p:cNvSpPr>
          <p:nvPr>
            <p:ph type="title"/>
          </p:nvPr>
        </p:nvSpPr>
        <p:spPr>
          <a:xfrm>
            <a:off x="737870" y="593213"/>
            <a:ext cx="8910300" cy="752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lt2"/>
              </a:buClr>
              <a:buSzPts val="4400"/>
              <a:buFont typeface="Quicksand"/>
              <a:buNone/>
              <a:defRPr sz="4400">
                <a:solidFill>
                  <a:schemeClr val="lt2"/>
                </a:solidFill>
                <a:latin typeface="Quicksand"/>
                <a:ea typeface="Quicksand"/>
                <a:cs typeface="Quicksand"/>
                <a:sym typeface="Quicksan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6" name="Google Shape;1396;g219a8ab264e_0_2554"/>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2"/>
              </a:buClr>
              <a:buSzPts val="2800"/>
              <a:buFont typeface="Quicksand"/>
              <a:buNone/>
              <a:defRPr sz="2800">
                <a:solidFill>
                  <a:schemeClr val="accent3"/>
                </a:solidFill>
                <a:latin typeface="Quicksand"/>
                <a:ea typeface="Quicksand"/>
                <a:cs typeface="Quicksand"/>
                <a:sym typeface="Quicksand"/>
              </a:defRPr>
            </a:lvl1pPr>
            <a:lvl2pPr marL="914400" lvl="1" indent="-355600" algn="l" rtl="0">
              <a:lnSpc>
                <a:spcPct val="90000"/>
              </a:lnSpc>
              <a:spcBef>
                <a:spcPts val="500"/>
              </a:spcBef>
              <a:spcAft>
                <a:spcPts val="0"/>
              </a:spcAft>
              <a:buClr>
                <a:schemeClr val="lt2"/>
              </a:buClr>
              <a:buSzPts val="2000"/>
              <a:buFont typeface="Arial"/>
              <a:buChar char="•"/>
              <a:defRPr>
                <a:solidFill>
                  <a:schemeClr val="accent3"/>
                </a:solidFill>
                <a:latin typeface="Quicksand"/>
                <a:ea typeface="Quicksand"/>
                <a:cs typeface="Quicksand"/>
                <a:sym typeface="Quicksand"/>
              </a:defRPr>
            </a:lvl2pPr>
            <a:lvl3pPr marL="1371600" lvl="2" indent="-342900" algn="l" rtl="0">
              <a:lnSpc>
                <a:spcPct val="90000"/>
              </a:lnSpc>
              <a:spcBef>
                <a:spcPts val="500"/>
              </a:spcBef>
              <a:spcAft>
                <a:spcPts val="0"/>
              </a:spcAft>
              <a:buClr>
                <a:schemeClr val="lt2"/>
              </a:buClr>
              <a:buSzPts val="1800"/>
              <a:buFont typeface="NTR"/>
              <a:buChar char="-"/>
              <a:defRPr>
                <a:solidFill>
                  <a:schemeClr val="accent3"/>
                </a:solidFill>
                <a:latin typeface="Quicksand"/>
                <a:ea typeface="Quicksand"/>
                <a:cs typeface="Quicksand"/>
                <a:sym typeface="Quicksand"/>
              </a:defRPr>
            </a:lvl3pPr>
            <a:lvl4pPr marL="1828800" lvl="3" indent="-330200" algn="l" rtl="0">
              <a:lnSpc>
                <a:spcPct val="90000"/>
              </a:lnSpc>
              <a:spcBef>
                <a:spcPts val="500"/>
              </a:spcBef>
              <a:spcAft>
                <a:spcPts val="0"/>
              </a:spcAft>
              <a:buClr>
                <a:schemeClr val="lt2"/>
              </a:buClr>
              <a:buSzPts val="1600"/>
              <a:buFont typeface="Arial"/>
              <a:buChar char="•"/>
              <a:defRPr>
                <a:solidFill>
                  <a:schemeClr val="accent3"/>
                </a:solidFill>
                <a:latin typeface="Quicksand"/>
                <a:ea typeface="Quicksand"/>
                <a:cs typeface="Quicksand"/>
                <a:sym typeface="Quicksand"/>
              </a:defRPr>
            </a:lvl4pPr>
            <a:lvl5pPr marL="2286000" lvl="4" indent="-317500" algn="l" rtl="0">
              <a:lnSpc>
                <a:spcPct val="90000"/>
              </a:lnSpc>
              <a:spcBef>
                <a:spcPts val="500"/>
              </a:spcBef>
              <a:spcAft>
                <a:spcPts val="0"/>
              </a:spcAft>
              <a:buClr>
                <a:schemeClr val="lt2"/>
              </a:buClr>
              <a:buSzPts val="1400"/>
              <a:buFont typeface="NTR"/>
              <a:buChar char="-"/>
              <a:defRPr>
                <a:solidFill>
                  <a:schemeClr val="accent3"/>
                </a:solidFill>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Data Content - 2 Columns">
  <p:cSld name="Data Content - 2 Columns">
    <p:spTree>
      <p:nvGrpSpPr>
        <p:cNvPr id="1" name="Shape 1397"/>
        <p:cNvGrpSpPr/>
        <p:nvPr/>
      </p:nvGrpSpPr>
      <p:grpSpPr>
        <a:xfrm>
          <a:off x="0" y="0"/>
          <a:ext cx="0" cy="0"/>
          <a:chOff x="0" y="0"/>
          <a:chExt cx="0" cy="0"/>
        </a:xfrm>
      </p:grpSpPr>
      <p:sp>
        <p:nvSpPr>
          <p:cNvPr id="1398" name="Google Shape;1398;g219a8ab264e_0_2575"/>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3200"/>
              <a:buFont typeface="Quicksand"/>
              <a:buNone/>
              <a:defRPr sz="32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9" name="Google Shape;1399;g219a8ab264e_0_2575"/>
          <p:cNvSpPr txBox="1">
            <a:spLocks noGrp="1"/>
          </p:cNvSpPr>
          <p:nvPr>
            <p:ph type="body" idx="1"/>
          </p:nvPr>
        </p:nvSpPr>
        <p:spPr>
          <a:xfrm>
            <a:off x="751840" y="1825625"/>
            <a:ext cx="5268000" cy="36192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rtl="0">
              <a:lnSpc>
                <a:spcPct val="90000"/>
              </a:lnSpc>
              <a:spcBef>
                <a:spcPts val="500"/>
              </a:spcBef>
              <a:spcAft>
                <a:spcPts val="0"/>
              </a:spcAft>
              <a:buClr>
                <a:schemeClr val="accent3"/>
              </a:buClr>
              <a:buSzPts val="2000"/>
              <a:buChar char="•"/>
              <a:defRPr>
                <a:latin typeface="Quicksand"/>
                <a:ea typeface="Quicksand"/>
                <a:cs typeface="Quicksand"/>
                <a:sym typeface="Quicksand"/>
              </a:defRPr>
            </a:lvl2pPr>
            <a:lvl3pPr marL="1371600" lvl="2" indent="-342900" algn="l" rtl="0">
              <a:lnSpc>
                <a:spcPct val="90000"/>
              </a:lnSpc>
              <a:spcBef>
                <a:spcPts val="500"/>
              </a:spcBef>
              <a:spcAft>
                <a:spcPts val="0"/>
              </a:spcAft>
              <a:buClr>
                <a:schemeClr val="accent3"/>
              </a:buClr>
              <a:buSzPts val="1800"/>
              <a:buChar char="-"/>
              <a:defRPr>
                <a:latin typeface="Quicksand"/>
                <a:ea typeface="Quicksand"/>
                <a:cs typeface="Quicksand"/>
                <a:sym typeface="Quicksand"/>
              </a:defRPr>
            </a:lvl3pPr>
            <a:lvl4pPr marL="1828800" lvl="3" indent="-330200" algn="l" rtl="0">
              <a:lnSpc>
                <a:spcPct val="90000"/>
              </a:lnSpc>
              <a:spcBef>
                <a:spcPts val="500"/>
              </a:spcBef>
              <a:spcAft>
                <a:spcPts val="0"/>
              </a:spcAft>
              <a:buClr>
                <a:schemeClr val="accent3"/>
              </a:buClr>
              <a:buSzPts val="1600"/>
              <a:buChar char="•"/>
              <a:defRPr>
                <a:latin typeface="Quicksand"/>
                <a:ea typeface="Quicksand"/>
                <a:cs typeface="Quicksand"/>
                <a:sym typeface="Quicksand"/>
              </a:defRPr>
            </a:lvl4pPr>
            <a:lvl5pPr marL="2286000" lvl="4" indent="-317500" algn="l" rtl="0">
              <a:lnSpc>
                <a:spcPct val="90000"/>
              </a:lnSpc>
              <a:spcBef>
                <a:spcPts val="500"/>
              </a:spcBef>
              <a:spcAft>
                <a:spcPts val="0"/>
              </a:spcAft>
              <a:buClr>
                <a:schemeClr val="accent3"/>
              </a:buClr>
              <a:buSzPts val="1400"/>
              <a:buChar char="-"/>
              <a:defRPr>
                <a:latin typeface="Quicksand"/>
                <a:ea typeface="Quicksand"/>
                <a:cs typeface="Quicksand"/>
                <a:sym typeface="Quicksand"/>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00" name="Google Shape;1400;g219a8ab264e_0_2575"/>
          <p:cNvSpPr>
            <a:spLocks noGrp="1"/>
          </p:cNvSpPr>
          <p:nvPr>
            <p:ph type="chart" idx="2"/>
          </p:nvPr>
        </p:nvSpPr>
        <p:spPr>
          <a:xfrm>
            <a:off x="6172201" y="1825625"/>
            <a:ext cx="5282700" cy="36192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01" name="Google Shape;1401;g219a8ab264e_0_2575"/>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Date Content">
  <p:cSld name="Date Content">
    <p:spTree>
      <p:nvGrpSpPr>
        <p:cNvPr id="1" name="Shape 1402"/>
        <p:cNvGrpSpPr/>
        <p:nvPr/>
      </p:nvGrpSpPr>
      <p:grpSpPr>
        <a:xfrm>
          <a:off x="0" y="0"/>
          <a:ext cx="0" cy="0"/>
          <a:chOff x="0" y="0"/>
          <a:chExt cx="0" cy="0"/>
        </a:xfrm>
      </p:grpSpPr>
      <p:sp>
        <p:nvSpPr>
          <p:cNvPr id="1403" name="Google Shape;1403;g219a8ab264e_0_2580"/>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3200"/>
              <a:buFont typeface="Quicksand"/>
              <a:buNone/>
              <a:defRPr sz="32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4" name="Google Shape;1404;g219a8ab264e_0_2580"/>
          <p:cNvSpPr>
            <a:spLocks noGrp="1"/>
          </p:cNvSpPr>
          <p:nvPr>
            <p:ph type="chart" idx="2"/>
          </p:nvPr>
        </p:nvSpPr>
        <p:spPr>
          <a:xfrm>
            <a:off x="751839" y="1825625"/>
            <a:ext cx="10703100" cy="38583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05" name="Google Shape;1405;g219a8ab264e_0_2580"/>
          <p:cNvSpPr txBox="1">
            <a:spLocks noGrp="1"/>
          </p:cNvSpPr>
          <p:nvPr>
            <p:ph type="ftr" idx="11"/>
          </p:nvPr>
        </p:nvSpPr>
        <p:spPr>
          <a:xfrm>
            <a:off x="751838" y="6114954"/>
            <a:ext cx="89040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Quotation Slide - Blue">
  <p:cSld name="Quotation Slide - Blue">
    <p:spTree>
      <p:nvGrpSpPr>
        <p:cNvPr id="1" name="Shape 1406"/>
        <p:cNvGrpSpPr/>
        <p:nvPr/>
      </p:nvGrpSpPr>
      <p:grpSpPr>
        <a:xfrm>
          <a:off x="0" y="0"/>
          <a:ext cx="0" cy="0"/>
          <a:chOff x="0" y="0"/>
          <a:chExt cx="0" cy="0"/>
        </a:xfrm>
      </p:grpSpPr>
      <p:sp>
        <p:nvSpPr>
          <p:cNvPr id="1407" name="Google Shape;1407;g219a8ab264e_0_2584"/>
          <p:cNvSpPr txBox="1">
            <a:spLocks noGrp="1"/>
          </p:cNvSpPr>
          <p:nvPr>
            <p:ph type="title"/>
          </p:nvPr>
        </p:nvSpPr>
        <p:spPr>
          <a:xfrm>
            <a:off x="714520" y="365125"/>
            <a:ext cx="6476100" cy="4355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accent3"/>
              </a:buClr>
              <a:buSzPts val="4400"/>
              <a:buFont typeface="Quicksand"/>
              <a:buNone/>
              <a:defRPr sz="44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8" name="Google Shape;1408;g219a8ab264e_0_2584"/>
          <p:cNvSpPr txBox="1">
            <a:spLocks noGrp="1"/>
          </p:cNvSpPr>
          <p:nvPr>
            <p:ph type="body" idx="1"/>
          </p:nvPr>
        </p:nvSpPr>
        <p:spPr>
          <a:xfrm>
            <a:off x="714520" y="4862945"/>
            <a:ext cx="6476100" cy="4914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409" name="Google Shape;1409;g219a8ab264e_0_2584"/>
          <p:cNvSpPr txBox="1">
            <a:spLocks noGrp="1"/>
          </p:cNvSpPr>
          <p:nvPr>
            <p:ph type="ftr" idx="11"/>
          </p:nvPr>
        </p:nvSpPr>
        <p:spPr>
          <a:xfrm>
            <a:off x="746347" y="6127750"/>
            <a:ext cx="89274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10" name="Google Shape;1410;g219a8ab264e_0_2584"/>
          <p:cNvSpPr/>
          <p:nvPr/>
        </p:nvSpPr>
        <p:spPr>
          <a:xfrm>
            <a:off x="7805550" y="0"/>
            <a:ext cx="4394577" cy="4358850"/>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Quotation Slide - Green">
  <p:cSld name="Quotation Slide - Green">
    <p:spTree>
      <p:nvGrpSpPr>
        <p:cNvPr id="1" name="Shape 1411"/>
        <p:cNvGrpSpPr/>
        <p:nvPr/>
      </p:nvGrpSpPr>
      <p:grpSpPr>
        <a:xfrm>
          <a:off x="0" y="0"/>
          <a:ext cx="0" cy="0"/>
          <a:chOff x="0" y="0"/>
          <a:chExt cx="0" cy="0"/>
        </a:xfrm>
      </p:grpSpPr>
      <p:sp>
        <p:nvSpPr>
          <p:cNvPr id="1412" name="Google Shape;1412;g219a8ab264e_0_2589"/>
          <p:cNvSpPr txBox="1">
            <a:spLocks noGrp="1"/>
          </p:cNvSpPr>
          <p:nvPr>
            <p:ph type="title"/>
          </p:nvPr>
        </p:nvSpPr>
        <p:spPr>
          <a:xfrm>
            <a:off x="4301835" y="365125"/>
            <a:ext cx="7232100" cy="4355400"/>
          </a:xfrm>
          <a:prstGeom prst="rect">
            <a:avLst/>
          </a:prstGeom>
          <a:noFill/>
          <a:ln>
            <a:noFill/>
          </a:ln>
        </p:spPr>
        <p:txBody>
          <a:bodyPr spcFirstLastPara="1" wrap="square" lIns="91425" tIns="45700" rIns="91425" bIns="45700" anchor="t" anchorCtr="0">
            <a:normAutofit/>
          </a:bodyPr>
          <a:lstStyle>
            <a:lvl1pPr lvl="0" algn="r" rtl="0">
              <a:lnSpc>
                <a:spcPct val="90000"/>
              </a:lnSpc>
              <a:spcBef>
                <a:spcPts val="0"/>
              </a:spcBef>
              <a:spcAft>
                <a:spcPts val="0"/>
              </a:spcAft>
              <a:buClr>
                <a:schemeClr val="accent3"/>
              </a:buClr>
              <a:buSzPts val="4000"/>
              <a:buFont typeface="Quicksand"/>
              <a:buNone/>
              <a:defRPr sz="40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13" name="Google Shape;1413;g219a8ab264e_0_2589"/>
          <p:cNvSpPr txBox="1">
            <a:spLocks noGrp="1"/>
          </p:cNvSpPr>
          <p:nvPr>
            <p:ph type="body" idx="1"/>
          </p:nvPr>
        </p:nvSpPr>
        <p:spPr>
          <a:xfrm>
            <a:off x="4301836" y="4862945"/>
            <a:ext cx="7232100" cy="440700"/>
          </a:xfrm>
          <a:prstGeom prst="rect">
            <a:avLst/>
          </a:prstGeom>
          <a:noFill/>
          <a:ln>
            <a:noFill/>
          </a:ln>
        </p:spPr>
        <p:txBody>
          <a:bodyPr spcFirstLastPara="1" wrap="square" lIns="91425" tIns="45700" rIns="91425" bIns="45700" anchor="t" anchorCtr="0">
            <a:normAutofit/>
          </a:bodyPr>
          <a:lstStyle>
            <a:lvl1pPr marL="457200" lvl="0" indent="-228600" algn="r" rtl="0">
              <a:lnSpc>
                <a:spcPct val="90000"/>
              </a:lnSpc>
              <a:spcBef>
                <a:spcPts val="1000"/>
              </a:spcBef>
              <a:spcAft>
                <a:spcPts val="0"/>
              </a:spcAft>
              <a:buClr>
                <a:schemeClr val="accent1"/>
              </a:buClr>
              <a:buSzPts val="2000"/>
              <a:buFont typeface="Quicksand Medium"/>
              <a:buNone/>
              <a:defRPr sz="2000" b="0">
                <a:solidFill>
                  <a:schemeClr val="accent1"/>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414" name="Google Shape;1414;g219a8ab264e_0_2589"/>
          <p:cNvSpPr txBox="1">
            <a:spLocks noGrp="1"/>
          </p:cNvSpPr>
          <p:nvPr>
            <p:ph type="ftr" idx="11"/>
          </p:nvPr>
        </p:nvSpPr>
        <p:spPr>
          <a:xfrm>
            <a:off x="751840" y="6127750"/>
            <a:ext cx="88899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15" name="Google Shape;1415;g219a8ab264e_0_2589"/>
          <p:cNvSpPr/>
          <p:nvPr/>
        </p:nvSpPr>
        <p:spPr>
          <a:xfrm>
            <a:off x="108938" y="-20309"/>
            <a:ext cx="3352119" cy="4285088"/>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Quotation Slide - Purple">
  <p:cSld name="Quotation Slide - Purple">
    <p:spTree>
      <p:nvGrpSpPr>
        <p:cNvPr id="1" name="Shape 1416"/>
        <p:cNvGrpSpPr/>
        <p:nvPr/>
      </p:nvGrpSpPr>
      <p:grpSpPr>
        <a:xfrm>
          <a:off x="0" y="0"/>
          <a:ext cx="0" cy="0"/>
          <a:chOff x="0" y="0"/>
          <a:chExt cx="0" cy="0"/>
        </a:xfrm>
      </p:grpSpPr>
      <p:sp>
        <p:nvSpPr>
          <p:cNvPr id="1417" name="Google Shape;1417;g219a8ab264e_0_2594"/>
          <p:cNvSpPr txBox="1">
            <a:spLocks noGrp="1"/>
          </p:cNvSpPr>
          <p:nvPr>
            <p:ph type="title"/>
          </p:nvPr>
        </p:nvSpPr>
        <p:spPr>
          <a:xfrm>
            <a:off x="711200" y="365125"/>
            <a:ext cx="6479400" cy="4355400"/>
          </a:xfrm>
          <a:prstGeom prst="rect">
            <a:avLst/>
          </a:prstGeom>
          <a:noFill/>
          <a:ln>
            <a:noFill/>
          </a:ln>
        </p:spPr>
        <p:txBody>
          <a:bodyPr spcFirstLastPara="1" wrap="square" lIns="91425" tIns="45700" rIns="91425" bIns="45700" anchor="t" anchorCtr="0">
            <a:normAutofit/>
          </a:bodyPr>
          <a:lstStyle>
            <a:lvl1pPr lvl="0" algn="l" rtl="0">
              <a:lnSpc>
                <a:spcPct val="90000"/>
              </a:lnSpc>
              <a:spcBef>
                <a:spcPts val="0"/>
              </a:spcBef>
              <a:spcAft>
                <a:spcPts val="0"/>
              </a:spcAft>
              <a:buClr>
                <a:schemeClr val="accent3"/>
              </a:buClr>
              <a:buSzPts val="4000"/>
              <a:buFont typeface="Quicksand"/>
              <a:buNone/>
              <a:defRPr sz="4000">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18" name="Google Shape;1418;g219a8ab264e_0_2594"/>
          <p:cNvSpPr txBox="1">
            <a:spLocks noGrp="1"/>
          </p:cNvSpPr>
          <p:nvPr>
            <p:ph type="body" idx="1"/>
          </p:nvPr>
        </p:nvSpPr>
        <p:spPr>
          <a:xfrm>
            <a:off x="711200" y="4862945"/>
            <a:ext cx="6479400" cy="5016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419" name="Google Shape;1419;g219a8ab264e_0_2594"/>
          <p:cNvSpPr txBox="1">
            <a:spLocks noGrp="1"/>
          </p:cNvSpPr>
          <p:nvPr>
            <p:ph type="ftr" idx="11"/>
          </p:nvPr>
        </p:nvSpPr>
        <p:spPr>
          <a:xfrm>
            <a:off x="741680" y="6127750"/>
            <a:ext cx="89307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solidFill>
                  <a:schemeClr val="accen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20" name="Google Shape;1420;g219a8ab264e_0_2594"/>
          <p:cNvSpPr/>
          <p:nvPr/>
        </p:nvSpPr>
        <p:spPr>
          <a:xfrm>
            <a:off x="7805550" y="0"/>
            <a:ext cx="4394577" cy="4358850"/>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Section Divider - Green">
  <p:cSld name="Section Divider - Green">
    <p:spTree>
      <p:nvGrpSpPr>
        <p:cNvPr id="1" name="Shape 1421"/>
        <p:cNvGrpSpPr/>
        <p:nvPr/>
      </p:nvGrpSpPr>
      <p:grpSpPr>
        <a:xfrm>
          <a:off x="0" y="0"/>
          <a:ext cx="0" cy="0"/>
          <a:chOff x="0" y="0"/>
          <a:chExt cx="0" cy="0"/>
        </a:xfrm>
      </p:grpSpPr>
      <p:sp>
        <p:nvSpPr>
          <p:cNvPr id="1422" name="Google Shape;1422;g219a8ab264e_0_2599"/>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423" name="Google Shape;1423;g219a8ab264e_0_2599"/>
          <p:cNvSpPr txBox="1">
            <a:spLocks noGrp="1"/>
          </p:cNvSpPr>
          <p:nvPr>
            <p:ph type="body" idx="1"/>
          </p:nvPr>
        </p:nvSpPr>
        <p:spPr>
          <a:xfrm>
            <a:off x="735724" y="809298"/>
            <a:ext cx="4351200" cy="3364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424" name="Google Shape;1424;g219a8ab264e_0_2599"/>
          <p:cNvGrpSpPr/>
          <p:nvPr/>
        </p:nvGrpSpPr>
        <p:grpSpPr>
          <a:xfrm>
            <a:off x="9597" y="4222076"/>
            <a:ext cx="5497239" cy="2635192"/>
            <a:chOff x="9597" y="4222076"/>
            <a:chExt cx="5497239" cy="2635192"/>
          </a:xfrm>
        </p:grpSpPr>
        <p:sp>
          <p:nvSpPr>
            <p:cNvPr id="1425" name="Google Shape;1425;g219a8ab264e_0_2599"/>
            <p:cNvSpPr/>
            <p:nvPr/>
          </p:nvSpPr>
          <p:spPr>
            <a:xfrm>
              <a:off x="440952" y="4364568"/>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6" name="Google Shape;1426;g219a8ab264e_0_2599"/>
            <p:cNvSpPr/>
            <p:nvPr/>
          </p:nvSpPr>
          <p:spPr>
            <a:xfrm>
              <a:off x="1338685" y="5086553"/>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7" name="Google Shape;1427;g219a8ab264e_0_2599"/>
            <p:cNvSpPr/>
            <p:nvPr/>
          </p:nvSpPr>
          <p:spPr>
            <a:xfrm>
              <a:off x="2992604" y="4222076"/>
              <a:ext cx="2514232" cy="2224949"/>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8" name="Google Shape;1428;g219a8ab264e_0_2599"/>
            <p:cNvSpPr/>
            <p:nvPr/>
          </p:nvSpPr>
          <p:spPr>
            <a:xfrm>
              <a:off x="9597" y="4925061"/>
              <a:ext cx="1273540" cy="1932207"/>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9" name="Google Shape;1429;g219a8ab264e_0_2599"/>
            <p:cNvSpPr/>
            <p:nvPr/>
          </p:nvSpPr>
          <p:spPr>
            <a:xfrm>
              <a:off x="1438442" y="5634837"/>
              <a:ext cx="1581263" cy="1221677"/>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0" name="Google Shape;1430;g219a8ab264e_0_2599"/>
            <p:cNvSpPr/>
            <p:nvPr/>
          </p:nvSpPr>
          <p:spPr>
            <a:xfrm>
              <a:off x="4273152" y="6359534"/>
              <a:ext cx="727243" cy="496738"/>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1" name="Google Shape;1431;g219a8ab264e_0_2599"/>
            <p:cNvSpPr/>
            <p:nvPr/>
          </p:nvSpPr>
          <p:spPr>
            <a:xfrm>
              <a:off x="1979925" y="4720897"/>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32" name="Google Shape;1432;g219a8ab264e_0_2599"/>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33" name="Google Shape;1433;g219a8ab264e_0_2599"/>
          <p:cNvSpPr>
            <a:spLocks noGrp="1"/>
          </p:cNvSpPr>
          <p:nvPr>
            <p:ph type="pic" idx="2"/>
          </p:nvPr>
        </p:nvSpPr>
        <p:spPr>
          <a:xfrm>
            <a:off x="6254500" y="624086"/>
            <a:ext cx="7293900" cy="7196100"/>
          </a:xfrm>
          <a:prstGeom prst="ellipse">
            <a:avLst/>
          </a:prstGeom>
          <a:noFill/>
          <a:ln>
            <a:noFill/>
          </a:ln>
        </p:spPr>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Section Divider - Purple">
  <p:cSld name="Section Divider - Purple">
    <p:spTree>
      <p:nvGrpSpPr>
        <p:cNvPr id="1" name="Shape 1434"/>
        <p:cNvGrpSpPr/>
        <p:nvPr/>
      </p:nvGrpSpPr>
      <p:grpSpPr>
        <a:xfrm>
          <a:off x="0" y="0"/>
          <a:ext cx="0" cy="0"/>
          <a:chOff x="0" y="0"/>
          <a:chExt cx="0" cy="0"/>
        </a:xfrm>
      </p:grpSpPr>
      <p:sp>
        <p:nvSpPr>
          <p:cNvPr id="1435" name="Google Shape;1435;g219a8ab264e_0_2612"/>
          <p:cNvSpPr/>
          <p:nvPr/>
        </p:nvSpPr>
        <p:spPr>
          <a:xfrm>
            <a:off x="-121920" y="-4957"/>
            <a:ext cx="12320506"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436" name="Google Shape;1436;g219a8ab264e_0_2612"/>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7" name="Google Shape;1437;g219a8ab264e_0_2612"/>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8" name="Google Shape;1438;g219a8ab264e_0_2612"/>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1439" name="Google Shape;1439;g219a8ab264e_0_2612"/>
          <p:cNvGrpSpPr/>
          <p:nvPr/>
        </p:nvGrpSpPr>
        <p:grpSpPr>
          <a:xfrm>
            <a:off x="-121920" y="-389572"/>
            <a:ext cx="5431179" cy="1715534"/>
            <a:chOff x="9598" y="0"/>
            <a:chExt cx="5431179" cy="1715534"/>
          </a:xfrm>
        </p:grpSpPr>
        <p:sp>
          <p:nvSpPr>
            <p:cNvPr id="1440" name="Google Shape;1440;g219a8ab264e_0_2612"/>
            <p:cNvSpPr/>
            <p:nvPr/>
          </p:nvSpPr>
          <p:spPr>
            <a:xfrm>
              <a:off x="807663" y="1115370"/>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1" name="Google Shape;1441;g219a8ab264e_0_2612"/>
            <p:cNvSpPr/>
            <p:nvPr/>
          </p:nvSpPr>
          <p:spPr>
            <a:xfrm>
              <a:off x="1705395" y="393384"/>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2" name="Google Shape;1442;g219a8ab264e_0_2612"/>
            <p:cNvSpPr/>
            <p:nvPr/>
          </p:nvSpPr>
          <p:spPr>
            <a:xfrm>
              <a:off x="3359317" y="1"/>
              <a:ext cx="2081460" cy="1715533"/>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3" name="Google Shape;1443;g219a8ab264e_0_2612"/>
            <p:cNvSpPr/>
            <p:nvPr/>
          </p:nvSpPr>
          <p:spPr>
            <a:xfrm>
              <a:off x="9598" y="0"/>
              <a:ext cx="1639467" cy="1011917"/>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4" name="Google Shape;1444;g219a8ab264e_0_2612"/>
            <p:cNvSpPr/>
            <p:nvPr/>
          </p:nvSpPr>
          <p:spPr>
            <a:xfrm>
              <a:off x="1974763" y="1"/>
              <a:ext cx="1241846" cy="301385"/>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5" name="Google Shape;1445;g219a8ab264e_0_2612"/>
            <p:cNvSpPr/>
            <p:nvPr/>
          </p:nvSpPr>
          <p:spPr>
            <a:xfrm>
              <a:off x="2346635" y="488381"/>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46" name="Google Shape;1446;g219a8ab264e_0_2612"/>
          <p:cNvSpPr txBox="1">
            <a:spLocks noGrp="1"/>
          </p:cNvSpPr>
          <p:nvPr>
            <p:ph type="body" idx="1"/>
          </p:nvPr>
        </p:nvSpPr>
        <p:spPr>
          <a:xfrm>
            <a:off x="735724" y="1521898"/>
            <a:ext cx="4351200" cy="36924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447" name="Google Shape;1447;g219a8ab264e_0_2612"/>
          <p:cNvSpPr>
            <a:spLocks noGrp="1"/>
          </p:cNvSpPr>
          <p:nvPr>
            <p:ph type="pic" idx="2"/>
          </p:nvPr>
        </p:nvSpPr>
        <p:spPr>
          <a:xfrm>
            <a:off x="6169931" y="-897413"/>
            <a:ext cx="7293900" cy="7196100"/>
          </a:xfrm>
          <a:prstGeom prst="ellipse">
            <a:avLst/>
          </a:prstGeom>
          <a:noFill/>
          <a:ln>
            <a:noFill/>
          </a:ln>
        </p:spPr>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Section Divider - Black">
  <p:cSld name="Section Divider - Black">
    <p:spTree>
      <p:nvGrpSpPr>
        <p:cNvPr id="1" name="Shape 1448"/>
        <p:cNvGrpSpPr/>
        <p:nvPr/>
      </p:nvGrpSpPr>
      <p:grpSpPr>
        <a:xfrm>
          <a:off x="0" y="0"/>
          <a:ext cx="0" cy="0"/>
          <a:chOff x="0" y="0"/>
          <a:chExt cx="0" cy="0"/>
        </a:xfrm>
      </p:grpSpPr>
      <p:sp>
        <p:nvSpPr>
          <p:cNvPr id="1449" name="Google Shape;1449;g219a8ab264e_0_2626"/>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450" name="Google Shape;1450;g219a8ab264e_0_2626"/>
          <p:cNvSpPr txBox="1">
            <a:spLocks noGrp="1"/>
          </p:cNvSpPr>
          <p:nvPr>
            <p:ph type="body" idx="1"/>
          </p:nvPr>
        </p:nvSpPr>
        <p:spPr>
          <a:xfrm>
            <a:off x="735724" y="809298"/>
            <a:ext cx="4351200" cy="3364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451" name="Google Shape;1451;g219a8ab264e_0_2626"/>
          <p:cNvGrpSpPr/>
          <p:nvPr/>
        </p:nvGrpSpPr>
        <p:grpSpPr>
          <a:xfrm>
            <a:off x="9597" y="4222076"/>
            <a:ext cx="5497239" cy="2635192"/>
            <a:chOff x="9597" y="4222076"/>
            <a:chExt cx="5497239" cy="2635192"/>
          </a:xfrm>
        </p:grpSpPr>
        <p:sp>
          <p:nvSpPr>
            <p:cNvPr id="1452" name="Google Shape;1452;g219a8ab264e_0_2626"/>
            <p:cNvSpPr/>
            <p:nvPr/>
          </p:nvSpPr>
          <p:spPr>
            <a:xfrm>
              <a:off x="440952" y="4364568"/>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3" name="Google Shape;1453;g219a8ab264e_0_2626"/>
            <p:cNvSpPr/>
            <p:nvPr/>
          </p:nvSpPr>
          <p:spPr>
            <a:xfrm>
              <a:off x="1338685" y="5086553"/>
              <a:ext cx="456399" cy="456400"/>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4" name="Google Shape;1454;g219a8ab264e_0_2626"/>
            <p:cNvSpPr/>
            <p:nvPr/>
          </p:nvSpPr>
          <p:spPr>
            <a:xfrm>
              <a:off x="2992604" y="4222076"/>
              <a:ext cx="2514232" cy="2224949"/>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5" name="Google Shape;1455;g219a8ab264e_0_2626"/>
            <p:cNvSpPr/>
            <p:nvPr/>
          </p:nvSpPr>
          <p:spPr>
            <a:xfrm>
              <a:off x="9597" y="4925061"/>
              <a:ext cx="1273540" cy="1932207"/>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6" name="Google Shape;1456;g219a8ab264e_0_2626"/>
            <p:cNvSpPr/>
            <p:nvPr/>
          </p:nvSpPr>
          <p:spPr>
            <a:xfrm>
              <a:off x="1438442" y="5634837"/>
              <a:ext cx="1581263" cy="1221677"/>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7" name="Google Shape;1457;g219a8ab264e_0_2626"/>
            <p:cNvSpPr/>
            <p:nvPr/>
          </p:nvSpPr>
          <p:spPr>
            <a:xfrm>
              <a:off x="4273152" y="6359534"/>
              <a:ext cx="727243" cy="496738"/>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8" name="Google Shape;1458;g219a8ab264e_0_2626"/>
            <p:cNvSpPr/>
            <p:nvPr/>
          </p:nvSpPr>
          <p:spPr>
            <a:xfrm>
              <a:off x="1979925" y="4720897"/>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59" name="Google Shape;1459;g219a8ab264e_0_2626"/>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dk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60" name="Google Shape;1460;g219a8ab264e_0_2626"/>
          <p:cNvSpPr>
            <a:spLocks noGrp="1"/>
          </p:cNvSpPr>
          <p:nvPr>
            <p:ph type="pic" idx="2"/>
          </p:nvPr>
        </p:nvSpPr>
        <p:spPr>
          <a:xfrm>
            <a:off x="5937730" y="-624301"/>
            <a:ext cx="8682600" cy="8565900"/>
          </a:xfrm>
          <a:prstGeom prst="ellipse">
            <a:avLst/>
          </a:prstGeom>
          <a:noFill/>
          <a:ln>
            <a:noFill/>
          </a:ln>
        </p:spPr>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Section Divider - Neon">
  <p:cSld name="Section Divider - Neon">
    <p:spTree>
      <p:nvGrpSpPr>
        <p:cNvPr id="1" name="Shape 1461"/>
        <p:cNvGrpSpPr/>
        <p:nvPr/>
      </p:nvGrpSpPr>
      <p:grpSpPr>
        <a:xfrm>
          <a:off x="0" y="0"/>
          <a:ext cx="0" cy="0"/>
          <a:chOff x="0" y="0"/>
          <a:chExt cx="0" cy="0"/>
        </a:xfrm>
      </p:grpSpPr>
      <p:sp>
        <p:nvSpPr>
          <p:cNvPr id="1462" name="Google Shape;1462;g219a8ab264e_0_2639"/>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463" name="Google Shape;1463;g219a8ab264e_0_2639"/>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4" name="Google Shape;1464;g219a8ab264e_0_2639"/>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65" name="Google Shape;1465;g219a8ab264e_0_2639"/>
          <p:cNvGrpSpPr/>
          <p:nvPr/>
        </p:nvGrpSpPr>
        <p:grpSpPr>
          <a:xfrm>
            <a:off x="10681008" y="5820949"/>
            <a:ext cx="651058" cy="708437"/>
            <a:chOff x="5598848" y="1620229"/>
            <a:chExt cx="2189904" cy="2382903"/>
          </a:xfrm>
        </p:grpSpPr>
        <p:pic>
          <p:nvPicPr>
            <p:cNvPr id="1466" name="Google Shape;1466;g219a8ab264e_0_2639"/>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467" name="Google Shape;1467;g219a8ab264e_0_2639"/>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468" name="Google Shape;1468;g219a8ab264e_0_2639"/>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1469" name="Google Shape;1469;g219a8ab264e_0_2639"/>
          <p:cNvGrpSpPr/>
          <p:nvPr/>
        </p:nvGrpSpPr>
        <p:grpSpPr>
          <a:xfrm>
            <a:off x="6109801" y="-1"/>
            <a:ext cx="6098723" cy="1859141"/>
            <a:chOff x="6613002" y="0"/>
            <a:chExt cx="5574701" cy="1699397"/>
          </a:xfrm>
        </p:grpSpPr>
        <p:sp>
          <p:nvSpPr>
            <p:cNvPr id="1470" name="Google Shape;1470;g219a8ab264e_0_2639"/>
            <p:cNvSpPr/>
            <p:nvPr/>
          </p:nvSpPr>
          <p:spPr>
            <a:xfrm>
              <a:off x="7850787" y="1099048"/>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1" name="Google Shape;1471;g219a8ab264e_0_2639"/>
            <p:cNvSpPr/>
            <p:nvPr/>
          </p:nvSpPr>
          <p:spPr>
            <a:xfrm>
              <a:off x="8748519" y="377061"/>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2" name="Google Shape;1472;g219a8ab264e_0_2639"/>
            <p:cNvSpPr/>
            <p:nvPr/>
          </p:nvSpPr>
          <p:spPr>
            <a:xfrm>
              <a:off x="10402442" y="0"/>
              <a:ext cx="1785261" cy="1699397"/>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3" name="Google Shape;1473;g219a8ab264e_0_2639"/>
            <p:cNvSpPr/>
            <p:nvPr/>
          </p:nvSpPr>
          <p:spPr>
            <a:xfrm>
              <a:off x="6613002" y="0"/>
              <a:ext cx="2079154" cy="995782"/>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4" name="Google Shape;1474;g219a8ab264e_0_2639"/>
            <p:cNvSpPr/>
            <p:nvPr/>
          </p:nvSpPr>
          <p:spPr>
            <a:xfrm>
              <a:off x="9031060" y="1"/>
              <a:ext cx="1215338" cy="28525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5" name="Google Shape;1475;g219a8ab264e_0_2639"/>
            <p:cNvSpPr/>
            <p:nvPr/>
          </p:nvSpPr>
          <p:spPr>
            <a:xfrm>
              <a:off x="9389760" y="472058"/>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76" name="Google Shape;1476;g219a8ab264e_0_2639"/>
          <p:cNvSpPr txBox="1">
            <a:spLocks noGrp="1"/>
          </p:cNvSpPr>
          <p:nvPr>
            <p:ph type="body" idx="1"/>
          </p:nvPr>
        </p:nvSpPr>
        <p:spPr>
          <a:xfrm>
            <a:off x="6474373" y="2074718"/>
            <a:ext cx="4857900" cy="3466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3200"/>
              <a:buFont typeface="Quicksand"/>
              <a:buNone/>
              <a:defRPr sz="32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477" name="Google Shape;1477;g219a8ab264e_0_2639"/>
          <p:cNvSpPr>
            <a:spLocks noGrp="1"/>
          </p:cNvSpPr>
          <p:nvPr>
            <p:ph type="pic" idx="2"/>
          </p:nvPr>
        </p:nvSpPr>
        <p:spPr>
          <a:xfrm>
            <a:off x="-1635760" y="-683147"/>
            <a:ext cx="7573800" cy="7212600"/>
          </a:xfrm>
          <a:prstGeom prst="ellipse">
            <a:avLst/>
          </a:prstGeom>
          <a:noFill/>
          <a:ln>
            <a:noFill/>
          </a:ln>
        </p:spPr>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Section Divider - White Green">
  <p:cSld name="Section Divider - White Green">
    <p:spTree>
      <p:nvGrpSpPr>
        <p:cNvPr id="1" name="Shape 1478"/>
        <p:cNvGrpSpPr/>
        <p:nvPr/>
      </p:nvGrpSpPr>
      <p:grpSpPr>
        <a:xfrm>
          <a:off x="0" y="0"/>
          <a:ext cx="0" cy="0"/>
          <a:chOff x="0" y="0"/>
          <a:chExt cx="0" cy="0"/>
        </a:xfrm>
      </p:grpSpPr>
      <p:sp>
        <p:nvSpPr>
          <p:cNvPr id="1479" name="Google Shape;1479;g219a8ab264e_0_2656"/>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480" name="Google Shape;1480;g219a8ab264e_0_2656"/>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sz="1400">
                <a:solidFill>
                  <a:schemeClr val="lt2"/>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grpSp>
        <p:nvGrpSpPr>
          <p:cNvPr id="1481" name="Google Shape;1481;g219a8ab264e_0_2656"/>
          <p:cNvGrpSpPr/>
          <p:nvPr/>
        </p:nvGrpSpPr>
        <p:grpSpPr>
          <a:xfrm>
            <a:off x="9598" y="0"/>
            <a:ext cx="5431179" cy="1715534"/>
            <a:chOff x="9598" y="0"/>
            <a:chExt cx="5431179" cy="1715534"/>
          </a:xfrm>
        </p:grpSpPr>
        <p:sp>
          <p:nvSpPr>
            <p:cNvPr id="1482" name="Google Shape;1482;g219a8ab264e_0_2656"/>
            <p:cNvSpPr/>
            <p:nvPr/>
          </p:nvSpPr>
          <p:spPr>
            <a:xfrm>
              <a:off x="807663" y="1115370"/>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3" name="Google Shape;1483;g219a8ab264e_0_2656"/>
            <p:cNvSpPr/>
            <p:nvPr/>
          </p:nvSpPr>
          <p:spPr>
            <a:xfrm>
              <a:off x="1705395" y="393384"/>
              <a:ext cx="456399" cy="456399"/>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4" name="Google Shape;1484;g219a8ab264e_0_2656"/>
            <p:cNvSpPr/>
            <p:nvPr/>
          </p:nvSpPr>
          <p:spPr>
            <a:xfrm>
              <a:off x="3359317" y="1"/>
              <a:ext cx="2081460" cy="1715533"/>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5" name="Google Shape;1485;g219a8ab264e_0_2656"/>
            <p:cNvSpPr/>
            <p:nvPr/>
          </p:nvSpPr>
          <p:spPr>
            <a:xfrm>
              <a:off x="9598" y="0"/>
              <a:ext cx="1639467" cy="1011917"/>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6" name="Google Shape;1486;g219a8ab264e_0_2656"/>
            <p:cNvSpPr/>
            <p:nvPr/>
          </p:nvSpPr>
          <p:spPr>
            <a:xfrm>
              <a:off x="1974763" y="1"/>
              <a:ext cx="1241846" cy="301385"/>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7" name="Google Shape;1487;g219a8ab264e_0_2656"/>
            <p:cNvSpPr/>
            <p:nvPr/>
          </p:nvSpPr>
          <p:spPr>
            <a:xfrm>
              <a:off x="2346635" y="488381"/>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88" name="Google Shape;1488;g219a8ab264e_0_2656"/>
          <p:cNvSpPr txBox="1">
            <a:spLocks noGrp="1"/>
          </p:cNvSpPr>
          <p:nvPr>
            <p:ph type="body" idx="1"/>
          </p:nvPr>
        </p:nvSpPr>
        <p:spPr>
          <a:xfrm>
            <a:off x="735724" y="1849816"/>
            <a:ext cx="4351200" cy="3364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489" name="Google Shape;1489;g219a8ab264e_0_2656"/>
          <p:cNvSpPr>
            <a:spLocks noGrp="1"/>
          </p:cNvSpPr>
          <p:nvPr>
            <p:ph type="pic" idx="2"/>
          </p:nvPr>
        </p:nvSpPr>
        <p:spPr>
          <a:xfrm>
            <a:off x="6284881" y="-715900"/>
            <a:ext cx="7293900" cy="7196100"/>
          </a:xfrm>
          <a:prstGeom prst="ellipse">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Section Divider - White Blue">
  <p:cSld name="Section Divider - White Blue">
    <p:spTree>
      <p:nvGrpSpPr>
        <p:cNvPr id="1" name="Shape 1490"/>
        <p:cNvGrpSpPr/>
        <p:nvPr/>
      </p:nvGrpSpPr>
      <p:grpSpPr>
        <a:xfrm>
          <a:off x="0" y="0"/>
          <a:ext cx="0" cy="0"/>
          <a:chOff x="0" y="0"/>
          <a:chExt cx="0" cy="0"/>
        </a:xfrm>
      </p:grpSpPr>
      <p:sp>
        <p:nvSpPr>
          <p:cNvPr id="1491" name="Google Shape;1491;g219a8ab264e_0_2668"/>
          <p:cNvSpPr/>
          <p:nvPr/>
        </p:nvSpPr>
        <p:spPr>
          <a:xfrm>
            <a:off x="0" y="-4957"/>
            <a:ext cx="12186222" cy="6917683"/>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492" name="Google Shape;1492;g219a8ab264e_0_2668"/>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3" name="Google Shape;1493;g219a8ab264e_0_2668"/>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4" name="Google Shape;1494;g219a8ab264e_0_2668"/>
          <p:cNvSpPr txBox="1">
            <a:spLocks noGrp="1"/>
          </p:cNvSpPr>
          <p:nvPr>
            <p:ph type="body" idx="1"/>
          </p:nvPr>
        </p:nvSpPr>
        <p:spPr>
          <a:xfrm>
            <a:off x="6484883" y="2275184"/>
            <a:ext cx="4847400" cy="32661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495" name="Google Shape;1495;g219a8ab264e_0_2668"/>
          <p:cNvGrpSpPr/>
          <p:nvPr/>
        </p:nvGrpSpPr>
        <p:grpSpPr>
          <a:xfrm>
            <a:off x="10681008" y="5820949"/>
            <a:ext cx="651058" cy="708437"/>
            <a:chOff x="5598848" y="1620229"/>
            <a:chExt cx="2189904" cy="2382903"/>
          </a:xfrm>
        </p:grpSpPr>
        <p:pic>
          <p:nvPicPr>
            <p:cNvPr id="1496" name="Google Shape;1496;g219a8ab264e_0_2668"/>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497" name="Google Shape;1497;g219a8ab264e_0_2668"/>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498" name="Google Shape;1498;g219a8ab264e_0_2668"/>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1499" name="Google Shape;1499;g219a8ab264e_0_2668"/>
          <p:cNvGrpSpPr/>
          <p:nvPr/>
        </p:nvGrpSpPr>
        <p:grpSpPr>
          <a:xfrm>
            <a:off x="6109801" y="-1"/>
            <a:ext cx="6098723" cy="1859141"/>
            <a:chOff x="6613002" y="0"/>
            <a:chExt cx="5574701" cy="1699397"/>
          </a:xfrm>
        </p:grpSpPr>
        <p:sp>
          <p:nvSpPr>
            <p:cNvPr id="1500" name="Google Shape;1500;g219a8ab264e_0_2668"/>
            <p:cNvSpPr/>
            <p:nvPr/>
          </p:nvSpPr>
          <p:spPr>
            <a:xfrm>
              <a:off x="7850787" y="1099048"/>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1" name="Google Shape;1501;g219a8ab264e_0_2668"/>
            <p:cNvSpPr/>
            <p:nvPr/>
          </p:nvSpPr>
          <p:spPr>
            <a:xfrm>
              <a:off x="8748519" y="377061"/>
              <a:ext cx="456400" cy="456399"/>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2" name="Google Shape;1502;g219a8ab264e_0_2668"/>
            <p:cNvSpPr/>
            <p:nvPr/>
          </p:nvSpPr>
          <p:spPr>
            <a:xfrm>
              <a:off x="10402442" y="0"/>
              <a:ext cx="1785261" cy="1699397"/>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3" name="Google Shape;1503;g219a8ab264e_0_2668"/>
            <p:cNvSpPr/>
            <p:nvPr/>
          </p:nvSpPr>
          <p:spPr>
            <a:xfrm>
              <a:off x="6613002" y="0"/>
              <a:ext cx="2079154" cy="995782"/>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4" name="Google Shape;1504;g219a8ab264e_0_2668"/>
            <p:cNvSpPr/>
            <p:nvPr/>
          </p:nvSpPr>
          <p:spPr>
            <a:xfrm>
              <a:off x="9031060" y="1"/>
              <a:ext cx="1215338" cy="28525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5" name="Google Shape;1505;g219a8ab264e_0_2668"/>
            <p:cNvSpPr/>
            <p:nvPr/>
          </p:nvSpPr>
          <p:spPr>
            <a:xfrm>
              <a:off x="9389760" y="472058"/>
              <a:ext cx="727243" cy="727242"/>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06" name="Google Shape;1506;g219a8ab264e_0_2668"/>
          <p:cNvSpPr>
            <a:spLocks noGrp="1"/>
          </p:cNvSpPr>
          <p:nvPr>
            <p:ph type="pic" idx="2"/>
          </p:nvPr>
        </p:nvSpPr>
        <p:spPr>
          <a:xfrm>
            <a:off x="-1249137" y="-881221"/>
            <a:ext cx="7293900" cy="7196100"/>
          </a:xfrm>
          <a:prstGeom prst="ellipse">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ollage Slide - Purple">
  <p:cSld name="Collage Slide - Purple">
    <p:spTree>
      <p:nvGrpSpPr>
        <p:cNvPr id="1" name="Shape 1507"/>
        <p:cNvGrpSpPr/>
        <p:nvPr/>
      </p:nvGrpSpPr>
      <p:grpSpPr>
        <a:xfrm>
          <a:off x="0" y="0"/>
          <a:ext cx="0" cy="0"/>
          <a:chOff x="0" y="0"/>
          <a:chExt cx="0" cy="0"/>
        </a:xfrm>
      </p:grpSpPr>
      <p:sp>
        <p:nvSpPr>
          <p:cNvPr id="1508" name="Google Shape;1508;g219a8ab264e_0_2685"/>
          <p:cNvSpPr/>
          <p:nvPr/>
        </p:nvSpPr>
        <p:spPr>
          <a:xfrm rot="10800000">
            <a:off x="11286987" y="7554961"/>
            <a:ext cx="372375" cy="386676"/>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9" name="Google Shape;1509;g219a8ab264e_0_2685"/>
          <p:cNvSpPr/>
          <p:nvPr/>
        </p:nvSpPr>
        <p:spPr>
          <a:xfrm rot="10800000">
            <a:off x="11127175" y="7012175"/>
            <a:ext cx="313709" cy="326021"/>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1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10" name="Google Shape;1510;g219a8ab264e_0_2685"/>
          <p:cNvGrpSpPr/>
          <p:nvPr/>
        </p:nvGrpSpPr>
        <p:grpSpPr>
          <a:xfrm>
            <a:off x="10681008" y="5820949"/>
            <a:ext cx="651058" cy="708437"/>
            <a:chOff x="5598848" y="1620229"/>
            <a:chExt cx="2189904" cy="2382903"/>
          </a:xfrm>
        </p:grpSpPr>
        <p:pic>
          <p:nvPicPr>
            <p:cNvPr id="1511" name="Google Shape;1511;g219a8ab264e_0_2685"/>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512" name="Google Shape;1512;g219a8ab264e_0_2685"/>
            <p:cNvPicPr preferRelativeResize="0"/>
            <p:nvPr/>
          </p:nvPicPr>
          <p:blipFill rotWithShape="1">
            <a:blip r:embed="rId3">
              <a:alphaModFix/>
            </a:blip>
            <a:srcRect/>
            <a:stretch/>
          </p:blipFill>
          <p:spPr>
            <a:xfrm>
              <a:off x="5598848" y="1620229"/>
              <a:ext cx="2189904" cy="2382903"/>
            </a:xfrm>
            <a:prstGeom prst="rect">
              <a:avLst/>
            </a:prstGeom>
            <a:noFill/>
            <a:ln>
              <a:noFill/>
            </a:ln>
          </p:spPr>
        </p:pic>
        <p:pic>
          <p:nvPicPr>
            <p:cNvPr id="1513" name="Google Shape;1513;g219a8ab264e_0_2685"/>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514" name="Google Shape;1514;g219a8ab264e_0_2685"/>
          <p:cNvSpPr txBox="1">
            <a:spLocks noGrp="1"/>
          </p:cNvSpPr>
          <p:nvPr>
            <p:ph type="body" idx="1"/>
          </p:nvPr>
        </p:nvSpPr>
        <p:spPr>
          <a:xfrm>
            <a:off x="7658028" y="4109545"/>
            <a:ext cx="4243500" cy="1437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515" name="Google Shape;1515;g219a8ab264e_0_2685"/>
          <p:cNvSpPr/>
          <p:nvPr/>
        </p:nvSpPr>
        <p:spPr>
          <a:xfrm>
            <a:off x="8504433" y="4290554"/>
            <a:ext cx="456400" cy="456400"/>
          </a:xfrm>
          <a:custGeom>
            <a:avLst/>
            <a:gdLst/>
            <a:ahLst/>
            <a:cxnLst/>
            <a:rect l="l" t="t" r="r" b="b"/>
            <a:pathLst>
              <a:path w="502920"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6" name="Google Shape;1516;g219a8ab264e_0_2685"/>
          <p:cNvSpPr/>
          <p:nvPr/>
        </p:nvSpPr>
        <p:spPr>
          <a:xfrm>
            <a:off x="2057190" y="5942400"/>
            <a:ext cx="456399" cy="456400"/>
          </a:xfrm>
          <a:custGeom>
            <a:avLst/>
            <a:gdLst/>
            <a:ahLst/>
            <a:cxnLst/>
            <a:rect l="l" t="t" r="r" b="b"/>
            <a:pathLst>
              <a:path w="502919" h="502920" extrusionOk="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7" name="Google Shape;1517;g219a8ab264e_0_2685"/>
          <p:cNvSpPr/>
          <p:nvPr/>
        </p:nvSpPr>
        <p:spPr>
          <a:xfrm>
            <a:off x="8267563" y="4977217"/>
            <a:ext cx="2081460" cy="1879768"/>
          </a:xfrm>
          <a:custGeom>
            <a:avLst/>
            <a:gdLst/>
            <a:ahLst/>
            <a:cxnLst/>
            <a:rect l="l" t="t" r="r" b="b"/>
            <a:pathLst>
              <a:path w="2293620" h="2071370" extrusionOk="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8" name="Google Shape;1518;g219a8ab264e_0_2685"/>
          <p:cNvSpPr/>
          <p:nvPr/>
        </p:nvSpPr>
        <p:spPr>
          <a:xfrm>
            <a:off x="10400414" y="1"/>
            <a:ext cx="1787565" cy="1732821"/>
          </a:xfrm>
          <a:custGeom>
            <a:avLst/>
            <a:gdLst/>
            <a:ahLst/>
            <a:cxnLst/>
            <a:rect l="l" t="t" r="r" b="b"/>
            <a:pathLst>
              <a:path w="1969769" h="1909445" extrusionOk="0">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9" name="Google Shape;1519;g219a8ab264e_0_2685"/>
          <p:cNvSpPr/>
          <p:nvPr/>
        </p:nvSpPr>
        <p:spPr>
          <a:xfrm>
            <a:off x="4070293" y="0"/>
            <a:ext cx="2081460" cy="1721872"/>
          </a:xfrm>
          <a:custGeom>
            <a:avLst/>
            <a:gdLst/>
            <a:ahLst/>
            <a:cxnLst/>
            <a:rect l="l" t="t" r="r" b="b"/>
            <a:pathLst>
              <a:path w="2293620" h="1897380" extrusionOk="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0" name="Google Shape;1520;g219a8ab264e_0_2685"/>
          <p:cNvSpPr/>
          <p:nvPr/>
        </p:nvSpPr>
        <p:spPr>
          <a:xfrm>
            <a:off x="10321566" y="3966353"/>
            <a:ext cx="1581264" cy="1581263"/>
          </a:xfrm>
          <a:custGeom>
            <a:avLst/>
            <a:gdLst/>
            <a:ahLst/>
            <a:cxnLst/>
            <a:rect l="l" t="t" r="r" b="b"/>
            <a:pathLst>
              <a:path w="1742440" h="1742439"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1" name="Google Shape;1521;g219a8ab264e_0_2685"/>
          <p:cNvSpPr/>
          <p:nvPr/>
        </p:nvSpPr>
        <p:spPr>
          <a:xfrm>
            <a:off x="7835316" y="4563116"/>
            <a:ext cx="727243" cy="727243"/>
          </a:xfrm>
          <a:custGeom>
            <a:avLst/>
            <a:gdLst/>
            <a:ahLst/>
            <a:cxnLst/>
            <a:rect l="l" t="t" r="r" b="b"/>
            <a:pathLst>
              <a:path w="801370" h="801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2" name="Google Shape;1522;g219a8ab264e_0_2685"/>
          <p:cNvSpPr/>
          <p:nvPr/>
        </p:nvSpPr>
        <p:spPr>
          <a:xfrm>
            <a:off x="1216272" y="5587712"/>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3" name="Google Shape;1523;g219a8ab264e_0_2685"/>
          <p:cNvSpPr/>
          <p:nvPr/>
        </p:nvSpPr>
        <p:spPr>
          <a:xfrm>
            <a:off x="1412140" y="6469124"/>
            <a:ext cx="727242" cy="386671"/>
          </a:xfrm>
          <a:custGeom>
            <a:avLst/>
            <a:gdLst/>
            <a:ahLst/>
            <a:cxnLst/>
            <a:rect l="l" t="t" r="r" b="b"/>
            <a:pathLst>
              <a:path w="801369" h="426084"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4" name="Google Shape;1524;g219a8ab264e_0_2685"/>
          <p:cNvSpPr/>
          <p:nvPr/>
        </p:nvSpPr>
        <p:spPr>
          <a:xfrm>
            <a:off x="6266493" y="1757951"/>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5" name="Google Shape;1525;g219a8ab264e_0_2685"/>
          <p:cNvSpPr/>
          <p:nvPr/>
        </p:nvSpPr>
        <p:spPr>
          <a:xfrm>
            <a:off x="5464115" y="1757951"/>
            <a:ext cx="460787" cy="460788"/>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6" name="Google Shape;1526;g219a8ab264e_0_2685"/>
          <p:cNvSpPr/>
          <p:nvPr/>
        </p:nvSpPr>
        <p:spPr>
          <a:xfrm>
            <a:off x="11179577" y="5951053"/>
            <a:ext cx="727242" cy="72724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7" name="Google Shape;1527;g219a8ab264e_0_2685"/>
          <p:cNvSpPr>
            <a:spLocks noGrp="1"/>
          </p:cNvSpPr>
          <p:nvPr>
            <p:ph type="pic" idx="2"/>
          </p:nvPr>
        </p:nvSpPr>
        <p:spPr>
          <a:xfrm>
            <a:off x="-675252" y="3608859"/>
            <a:ext cx="2541600" cy="2507400"/>
          </a:xfrm>
          <a:prstGeom prst="ellipse">
            <a:avLst/>
          </a:prstGeom>
          <a:noFill/>
          <a:ln>
            <a:noFill/>
          </a:ln>
        </p:spPr>
      </p:sp>
      <p:sp>
        <p:nvSpPr>
          <p:cNvPr id="1528" name="Google Shape;1528;g219a8ab264e_0_2685"/>
          <p:cNvSpPr>
            <a:spLocks noGrp="1"/>
          </p:cNvSpPr>
          <p:nvPr>
            <p:ph type="pic" idx="3"/>
          </p:nvPr>
        </p:nvSpPr>
        <p:spPr>
          <a:xfrm>
            <a:off x="397941" y="157862"/>
            <a:ext cx="3133200" cy="3091200"/>
          </a:xfrm>
          <a:prstGeom prst="ellipse">
            <a:avLst/>
          </a:prstGeom>
          <a:noFill/>
          <a:ln>
            <a:noFill/>
          </a:ln>
        </p:spPr>
      </p:sp>
      <p:sp>
        <p:nvSpPr>
          <p:cNvPr id="1529" name="Google Shape;1529;g219a8ab264e_0_2685"/>
          <p:cNvSpPr>
            <a:spLocks noGrp="1"/>
          </p:cNvSpPr>
          <p:nvPr>
            <p:ph type="pic" idx="4"/>
          </p:nvPr>
        </p:nvSpPr>
        <p:spPr>
          <a:xfrm>
            <a:off x="7165783" y="337721"/>
            <a:ext cx="3133200" cy="3091200"/>
          </a:xfrm>
          <a:prstGeom prst="ellipse">
            <a:avLst/>
          </a:prstGeom>
          <a:noFill/>
          <a:ln>
            <a:noFill/>
          </a:ln>
        </p:spPr>
      </p:sp>
      <p:sp>
        <p:nvSpPr>
          <p:cNvPr id="1530" name="Google Shape;1530;g219a8ab264e_0_2685"/>
          <p:cNvSpPr>
            <a:spLocks noGrp="1"/>
          </p:cNvSpPr>
          <p:nvPr>
            <p:ph type="pic" idx="5"/>
          </p:nvPr>
        </p:nvSpPr>
        <p:spPr>
          <a:xfrm>
            <a:off x="2610263" y="2722475"/>
            <a:ext cx="4695900" cy="4632600"/>
          </a:xfrm>
          <a:prstGeom prst="ellipse">
            <a:avLst/>
          </a:prstGeom>
          <a:noFill/>
          <a:ln>
            <a:noFill/>
          </a:ln>
        </p:spPr>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Resources Slide">
  <p:cSld name="Resources Slide">
    <p:spTree>
      <p:nvGrpSpPr>
        <p:cNvPr id="1" name="Shape 1531"/>
        <p:cNvGrpSpPr/>
        <p:nvPr/>
      </p:nvGrpSpPr>
      <p:grpSpPr>
        <a:xfrm>
          <a:off x="0" y="0"/>
          <a:ext cx="0" cy="0"/>
          <a:chOff x="0" y="0"/>
          <a:chExt cx="0" cy="0"/>
        </a:xfrm>
      </p:grpSpPr>
      <p:sp>
        <p:nvSpPr>
          <p:cNvPr id="1532" name="Google Shape;1532;g219a8ab264e_0_2709"/>
          <p:cNvSpPr/>
          <p:nvPr/>
        </p:nvSpPr>
        <p:spPr>
          <a:xfrm>
            <a:off x="0" y="0"/>
            <a:ext cx="12192000" cy="56112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33" name="Google Shape;1533;g219a8ab264e_0_2709"/>
          <p:cNvSpPr txBox="1">
            <a:spLocks noGrp="1"/>
          </p:cNvSpPr>
          <p:nvPr>
            <p:ph type="body" idx="1"/>
          </p:nvPr>
        </p:nvSpPr>
        <p:spPr>
          <a:xfrm>
            <a:off x="711200" y="1606551"/>
            <a:ext cx="5201100" cy="3732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rtl="0">
              <a:lnSpc>
                <a:spcPct val="90000"/>
              </a:lnSpc>
              <a:spcBef>
                <a:spcPts val="500"/>
              </a:spcBef>
              <a:spcAft>
                <a:spcPts val="0"/>
              </a:spcAft>
              <a:buClr>
                <a:schemeClr val="lt2"/>
              </a:buClr>
              <a:buSzPts val="1600"/>
              <a:buFont typeface="Arial"/>
              <a:buChar char="•"/>
              <a:defRPr sz="1600">
                <a:solidFill>
                  <a:schemeClr val="lt1"/>
                </a:solidFill>
              </a:defRPr>
            </a:lvl2pPr>
            <a:lvl3pPr marL="1371600" lvl="2" indent="-330200" algn="l" rtl="0">
              <a:lnSpc>
                <a:spcPct val="90000"/>
              </a:lnSpc>
              <a:spcBef>
                <a:spcPts val="500"/>
              </a:spcBef>
              <a:spcAft>
                <a:spcPts val="0"/>
              </a:spcAft>
              <a:buClr>
                <a:schemeClr val="lt2"/>
              </a:buClr>
              <a:buSzPts val="1600"/>
              <a:buFont typeface="NTR"/>
              <a:buChar char="-"/>
              <a:defRPr sz="1600">
                <a:solidFill>
                  <a:schemeClr val="lt1"/>
                </a:solidFill>
              </a:defRPr>
            </a:lvl3pPr>
            <a:lvl4pPr marL="1828800" lvl="3" indent="-330200" algn="l" rtl="0">
              <a:lnSpc>
                <a:spcPct val="90000"/>
              </a:lnSpc>
              <a:spcBef>
                <a:spcPts val="500"/>
              </a:spcBef>
              <a:spcAft>
                <a:spcPts val="0"/>
              </a:spcAft>
              <a:buClr>
                <a:schemeClr val="lt2"/>
              </a:buClr>
              <a:buSzPts val="1600"/>
              <a:buFont typeface="Arial"/>
              <a:buChar char="•"/>
              <a:defRPr sz="1600">
                <a:solidFill>
                  <a:schemeClr val="lt1"/>
                </a:solidFill>
              </a:defRPr>
            </a:lvl4pPr>
            <a:lvl5pPr marL="2286000" lvl="4" indent="-330200" algn="l" rtl="0">
              <a:lnSpc>
                <a:spcPct val="90000"/>
              </a:lnSpc>
              <a:spcBef>
                <a:spcPts val="500"/>
              </a:spcBef>
              <a:spcAft>
                <a:spcPts val="0"/>
              </a:spcAft>
              <a:buClr>
                <a:schemeClr val="lt2"/>
              </a:buClr>
              <a:buSzPts val="1600"/>
              <a:buFont typeface="NTR"/>
              <a:buChar char="-"/>
              <a:defRPr sz="1600">
                <a:solidFill>
                  <a:schemeClr val="lt1"/>
                </a:solidFill>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534" name="Google Shape;1534;g219a8ab264e_0_2709"/>
          <p:cNvSpPr/>
          <p:nvPr/>
        </p:nvSpPr>
        <p:spPr>
          <a:xfrm>
            <a:off x="0" y="5611091"/>
            <a:ext cx="12192000" cy="12414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35" name="Google Shape;1535;g219a8ab264e_0_2709" descr="Icon&#10;&#10;Description automatically generated"/>
          <p:cNvPicPr preferRelativeResize="0"/>
          <p:nvPr/>
        </p:nvPicPr>
        <p:blipFill rotWithShape="1">
          <a:blip r:embed="rId2">
            <a:alphaModFix/>
          </a:blip>
          <a:srcRect/>
          <a:stretch/>
        </p:blipFill>
        <p:spPr>
          <a:xfrm>
            <a:off x="11056192" y="365125"/>
            <a:ext cx="729785" cy="791003"/>
          </a:xfrm>
          <a:prstGeom prst="rect">
            <a:avLst/>
          </a:prstGeom>
          <a:noFill/>
          <a:ln>
            <a:noFill/>
          </a:ln>
        </p:spPr>
      </p:pic>
      <p:sp>
        <p:nvSpPr>
          <p:cNvPr id="1536" name="Google Shape;1536;g219a8ab264e_0_2709"/>
          <p:cNvSpPr txBox="1">
            <a:spLocks noGrp="1"/>
          </p:cNvSpPr>
          <p:nvPr>
            <p:ph type="title"/>
          </p:nvPr>
        </p:nvSpPr>
        <p:spPr>
          <a:xfrm>
            <a:off x="708297" y="430440"/>
            <a:ext cx="10819800" cy="1039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2"/>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37" name="Google Shape;1537;g219a8ab264e_0_2709"/>
          <p:cNvSpPr txBox="1">
            <a:spLocks noGrp="1"/>
          </p:cNvSpPr>
          <p:nvPr>
            <p:ph type="body" idx="2"/>
          </p:nvPr>
        </p:nvSpPr>
        <p:spPr>
          <a:xfrm>
            <a:off x="739775" y="5845175"/>
            <a:ext cx="10821000" cy="6651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rgbClr val="9B9B9B"/>
              </a:buClr>
              <a:buSzPts val="2200"/>
              <a:buFont typeface="Quicksand Medium"/>
              <a:buNone/>
              <a:defRPr>
                <a:solidFill>
                  <a:srgbClr val="9B9B9B"/>
                </a:solidFill>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38" name="Google Shape;1538;g219a8ab264e_0_2709"/>
          <p:cNvSpPr txBox="1">
            <a:spLocks noGrp="1"/>
          </p:cNvSpPr>
          <p:nvPr>
            <p:ph type="body" idx="3"/>
          </p:nvPr>
        </p:nvSpPr>
        <p:spPr>
          <a:xfrm>
            <a:off x="6320183" y="1619803"/>
            <a:ext cx="5201100" cy="3732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rtl="0">
              <a:lnSpc>
                <a:spcPct val="90000"/>
              </a:lnSpc>
              <a:spcBef>
                <a:spcPts val="500"/>
              </a:spcBef>
              <a:spcAft>
                <a:spcPts val="0"/>
              </a:spcAft>
              <a:buClr>
                <a:schemeClr val="accent1"/>
              </a:buClr>
              <a:buSzPts val="1600"/>
              <a:buFont typeface="Arial"/>
              <a:buChar char="•"/>
              <a:defRPr sz="1600">
                <a:solidFill>
                  <a:schemeClr val="lt1"/>
                </a:solidFill>
              </a:defRPr>
            </a:lvl2pPr>
            <a:lvl3pPr marL="1371600" lvl="2" indent="-330200" algn="l" rtl="0">
              <a:lnSpc>
                <a:spcPct val="90000"/>
              </a:lnSpc>
              <a:spcBef>
                <a:spcPts val="500"/>
              </a:spcBef>
              <a:spcAft>
                <a:spcPts val="0"/>
              </a:spcAft>
              <a:buClr>
                <a:schemeClr val="accent1"/>
              </a:buClr>
              <a:buSzPts val="1600"/>
              <a:buFont typeface="NTR"/>
              <a:buChar char="-"/>
              <a:defRPr sz="1600">
                <a:solidFill>
                  <a:schemeClr val="lt1"/>
                </a:solidFill>
              </a:defRPr>
            </a:lvl3pPr>
            <a:lvl4pPr marL="1828800" lvl="3" indent="-330200" algn="l" rtl="0">
              <a:lnSpc>
                <a:spcPct val="90000"/>
              </a:lnSpc>
              <a:spcBef>
                <a:spcPts val="500"/>
              </a:spcBef>
              <a:spcAft>
                <a:spcPts val="0"/>
              </a:spcAft>
              <a:buClr>
                <a:schemeClr val="accent1"/>
              </a:buClr>
              <a:buSzPts val="1600"/>
              <a:buFont typeface="Arial"/>
              <a:buChar char="•"/>
              <a:defRPr sz="1600">
                <a:solidFill>
                  <a:schemeClr val="lt1"/>
                </a:solidFill>
              </a:defRPr>
            </a:lvl4pPr>
            <a:lvl5pPr marL="2286000" lvl="4" indent="-330200" algn="l" rtl="0">
              <a:lnSpc>
                <a:spcPct val="90000"/>
              </a:lnSpc>
              <a:spcBef>
                <a:spcPts val="500"/>
              </a:spcBef>
              <a:spcAft>
                <a:spcPts val="0"/>
              </a:spcAft>
              <a:buClr>
                <a:schemeClr val="accent1"/>
              </a:buClr>
              <a:buSzPts val="1600"/>
              <a:buFont typeface="NTR"/>
              <a:buChar char="-"/>
              <a:defRPr sz="1600">
                <a:solidFill>
                  <a:schemeClr val="lt1"/>
                </a:solidFill>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39"/>
        <p:cNvGrpSpPr/>
        <p:nvPr/>
      </p:nvGrpSpPr>
      <p:grpSpPr>
        <a:xfrm>
          <a:off x="0" y="0"/>
          <a:ext cx="0" cy="0"/>
          <a:chOff x="0" y="0"/>
          <a:chExt cx="0" cy="0"/>
        </a:xfrm>
      </p:grpSpPr>
      <p:sp>
        <p:nvSpPr>
          <p:cNvPr id="1540" name="Google Shape;1540;g219a8ab264e_0_2717"/>
          <p:cNvSpPr txBox="1">
            <a:spLocks noGrp="1"/>
          </p:cNvSpPr>
          <p:nvPr>
            <p:ph type="ftr" idx="11"/>
          </p:nvPr>
        </p:nvSpPr>
        <p:spPr>
          <a:xfrm>
            <a:off x="741680" y="6311900"/>
            <a:ext cx="8900100" cy="3651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243677779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30752368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49093770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267010797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76075658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46011610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42823820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5405380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32316742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59196461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2171785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27073687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25537018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53521530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35614228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6940738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08029158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18295180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74120650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23312978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4589527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22808729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96672793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51584743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06709273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427380764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97048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image" Target="../media/image8.png"/><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29" Type="http://schemas.openxmlformats.org/officeDocument/2006/relationships/slideLayout" Target="../slideLayouts/slideLayout87.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32" Type="http://schemas.openxmlformats.org/officeDocument/2006/relationships/image" Target="../media/image1.png"/><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slideLayout" Target="../slideLayouts/slideLayout86.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31" Type="http://schemas.openxmlformats.org/officeDocument/2006/relationships/theme" Target="../theme/theme3.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 Id="rId30" Type="http://schemas.openxmlformats.org/officeDocument/2006/relationships/slideLayout" Target="../slideLayouts/slideLayout8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26" Type="http://schemas.openxmlformats.org/officeDocument/2006/relationships/slideLayout" Target="../slideLayouts/slideLayout114.xml"/><Relationship Id="rId3" Type="http://schemas.openxmlformats.org/officeDocument/2006/relationships/slideLayout" Target="../slideLayouts/slideLayout91.xml"/><Relationship Id="rId21" Type="http://schemas.openxmlformats.org/officeDocument/2006/relationships/slideLayout" Target="../slideLayouts/slideLayout109.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5" Type="http://schemas.openxmlformats.org/officeDocument/2006/relationships/slideLayout" Target="../slideLayouts/slideLayout113.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29" Type="http://schemas.openxmlformats.org/officeDocument/2006/relationships/slideLayout" Target="../slideLayouts/slideLayout117.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slideLayout" Target="../slideLayouts/slideLayout112.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slideLayout" Target="../slideLayouts/slideLayout111.xml"/><Relationship Id="rId28" Type="http://schemas.openxmlformats.org/officeDocument/2006/relationships/slideLayout" Target="../slideLayouts/slideLayout116.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31" Type="http://schemas.openxmlformats.org/officeDocument/2006/relationships/image" Target="../media/image1.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slideLayout" Target="../slideLayouts/slideLayout110.xml"/><Relationship Id="rId27" Type="http://schemas.openxmlformats.org/officeDocument/2006/relationships/slideLayout" Target="../slideLayouts/slideLayout115.xml"/><Relationship Id="rId30"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26" Type="http://schemas.openxmlformats.org/officeDocument/2006/relationships/slideLayout" Target="../slideLayouts/slideLayout143.xml"/><Relationship Id="rId3" Type="http://schemas.openxmlformats.org/officeDocument/2006/relationships/slideLayout" Target="../slideLayouts/slideLayout120.xml"/><Relationship Id="rId21" Type="http://schemas.openxmlformats.org/officeDocument/2006/relationships/slideLayout" Target="../slideLayouts/slideLayout138.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5" Type="http://schemas.openxmlformats.org/officeDocument/2006/relationships/slideLayout" Target="../slideLayouts/slideLayout142.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slideLayout" Target="../slideLayouts/slideLayout137.xml"/><Relationship Id="rId29" Type="http://schemas.openxmlformats.org/officeDocument/2006/relationships/image" Target="../media/image1.png"/><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24" Type="http://schemas.openxmlformats.org/officeDocument/2006/relationships/slideLayout" Target="../slideLayouts/slideLayout141.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23" Type="http://schemas.openxmlformats.org/officeDocument/2006/relationships/slideLayout" Target="../slideLayouts/slideLayout140.xml"/><Relationship Id="rId28" Type="http://schemas.openxmlformats.org/officeDocument/2006/relationships/theme" Target="../theme/theme5.xml"/><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slideLayout" Target="../slideLayouts/slideLayout139.xml"/><Relationship Id="rId27" Type="http://schemas.openxmlformats.org/officeDocument/2006/relationships/slideLayout" Target="../slideLayouts/slideLayout1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4"/>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4400"/>
              <a:buFont typeface="Quicksand"/>
              <a:buNone/>
              <a:defRPr sz="4400" b="0" i="0" u="none" strike="noStrike" cap="none">
                <a:solidFill>
                  <a:schemeClr val="lt2"/>
                </a:solidFill>
                <a:latin typeface="Quicksand"/>
                <a:ea typeface="Quicksand"/>
                <a:cs typeface="Quicksand"/>
                <a:sym typeface="Quicksa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4"/>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L="1371600" marR="0" lvl="2" indent="-342900"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L="2286000" marR="0" lvl="4" indent="-317500"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84"/>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accent1"/>
                </a:solidFill>
                <a:latin typeface="Quicksand"/>
                <a:ea typeface="Quicksand"/>
                <a:cs typeface="Quicksand"/>
                <a:sym typeface="Quicksand"/>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13" name="Google Shape;13;p84" descr="Icon&#10;&#10;Description automatically generated"/>
          <p:cNvPicPr preferRelativeResize="0"/>
          <p:nvPr/>
        </p:nvPicPr>
        <p:blipFill rotWithShape="1">
          <a:blip r:embed="rId31">
            <a:alphaModFix/>
          </a:blip>
          <a:srcRect/>
          <a:stretch/>
        </p:blipFill>
        <p:spPr>
          <a:xfrm>
            <a:off x="10664840" y="5816863"/>
            <a:ext cx="667048" cy="72300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3"/>
        <p:cNvGrpSpPr/>
        <p:nvPr/>
      </p:nvGrpSpPr>
      <p:grpSpPr>
        <a:xfrm>
          <a:off x="0" y="0"/>
          <a:ext cx="0" cy="0"/>
          <a:chOff x="0" y="0"/>
          <a:chExt cx="0" cy="0"/>
        </a:xfrm>
      </p:grpSpPr>
      <p:sp>
        <p:nvSpPr>
          <p:cNvPr id="534" name="Google Shape;534;p95"/>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4400"/>
              <a:buFont typeface="Quicksand"/>
              <a:buNone/>
              <a:defRPr sz="4400" b="0" i="0" u="none" strike="noStrike" cap="none">
                <a:solidFill>
                  <a:schemeClr val="lt2"/>
                </a:solidFill>
                <a:latin typeface="Quicksand"/>
                <a:ea typeface="Quicksand"/>
                <a:cs typeface="Quicksand"/>
                <a:sym typeface="Quicksa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5" name="Google Shape;535;p95"/>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L="1371600" marR="0" lvl="2" indent="-342900"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L="2286000" marR="0" lvl="4" indent="-317500"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6" name="Google Shape;536;p95"/>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accent1"/>
                </a:solidFill>
                <a:latin typeface="Quicksand"/>
                <a:ea typeface="Quicksand"/>
                <a:cs typeface="Quicksand"/>
                <a:sym typeface="Quicksand"/>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537" name="Google Shape;537;p95" descr="Icon&#10;&#10;Description automatically generated"/>
          <p:cNvPicPr preferRelativeResize="0"/>
          <p:nvPr/>
        </p:nvPicPr>
        <p:blipFill rotWithShape="1">
          <a:blip r:embed="rId31">
            <a:alphaModFix/>
          </a:blip>
          <a:srcRect/>
          <a:stretch/>
        </p:blipFill>
        <p:spPr>
          <a:xfrm>
            <a:off x="10664840" y="5816863"/>
            <a:ext cx="667048" cy="72300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9"/>
        <p:cNvGrpSpPr/>
        <p:nvPr/>
      </p:nvGrpSpPr>
      <p:grpSpPr>
        <a:xfrm>
          <a:off x="0" y="0"/>
          <a:ext cx="0" cy="0"/>
          <a:chOff x="0" y="0"/>
          <a:chExt cx="0" cy="0"/>
        </a:xfrm>
      </p:grpSpPr>
      <p:sp>
        <p:nvSpPr>
          <p:cNvPr id="870" name="Google Shape;870;g219a8ab264e_0_1139"/>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4400"/>
              <a:buFont typeface="Quicksand"/>
              <a:buNone/>
              <a:defRPr sz="4400" b="0" i="0" u="none" strike="noStrike" cap="none">
                <a:solidFill>
                  <a:schemeClr val="lt2"/>
                </a:solidFill>
                <a:latin typeface="Quicksand"/>
                <a:ea typeface="Quicksand"/>
                <a:cs typeface="Quicksand"/>
                <a:sym typeface="Quicksan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71" name="Google Shape;871;g219a8ab264e_0_1139"/>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L="1371600" marR="0" lvl="2" indent="-342900"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L="2286000" marR="0" lvl="4" indent="-317500"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2" name="Google Shape;872;g219a8ab264e_0_1139"/>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accent1"/>
                </a:solidFill>
                <a:latin typeface="Quicksand"/>
                <a:ea typeface="Quicksand"/>
                <a:cs typeface="Quicksand"/>
                <a:sym typeface="Quicksand"/>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873" name="Google Shape;873;g219a8ab264e_0_1139" descr="Icon&#10;&#10;Description automatically generated"/>
          <p:cNvPicPr preferRelativeResize="0"/>
          <p:nvPr/>
        </p:nvPicPr>
        <p:blipFill rotWithShape="1">
          <a:blip r:embed="rId32">
            <a:alphaModFix/>
          </a:blip>
          <a:srcRect/>
          <a:stretch/>
        </p:blipFill>
        <p:spPr>
          <a:xfrm>
            <a:off x="10664840" y="5816863"/>
            <a:ext cx="667047" cy="723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5"/>
        <p:cNvGrpSpPr/>
        <p:nvPr/>
      </p:nvGrpSpPr>
      <p:grpSpPr>
        <a:xfrm>
          <a:off x="0" y="0"/>
          <a:ext cx="0" cy="0"/>
          <a:chOff x="0" y="0"/>
          <a:chExt cx="0" cy="0"/>
        </a:xfrm>
      </p:grpSpPr>
      <p:sp>
        <p:nvSpPr>
          <p:cNvPr id="1206" name="Google Shape;1206;g219a8ab264e_0_2383"/>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4400"/>
              <a:buFont typeface="Quicksand"/>
              <a:buNone/>
              <a:defRPr sz="4400" b="0" i="0" u="none" strike="noStrike" cap="none">
                <a:solidFill>
                  <a:schemeClr val="lt2"/>
                </a:solidFill>
                <a:latin typeface="Quicksand"/>
                <a:ea typeface="Quicksand"/>
                <a:cs typeface="Quicksand"/>
                <a:sym typeface="Quicksan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07" name="Google Shape;1207;g219a8ab264e_0_2383"/>
          <p:cNvSpPr txBox="1">
            <a:spLocks noGrp="1"/>
          </p:cNvSpPr>
          <p:nvPr>
            <p:ph type="body" idx="1"/>
          </p:nvPr>
        </p:nvSpPr>
        <p:spPr>
          <a:xfrm>
            <a:off x="751840" y="1825625"/>
            <a:ext cx="10703100" cy="37725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L="1371600" marR="0" lvl="2" indent="-342900"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L="2286000" marR="0" lvl="4" indent="-317500"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08" name="Google Shape;1208;g219a8ab264e_0_2383"/>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accent1"/>
                </a:solidFill>
                <a:latin typeface="Quicksand"/>
                <a:ea typeface="Quicksand"/>
                <a:cs typeface="Quicksand"/>
                <a:sym typeface="Quicksand"/>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1209" name="Google Shape;1209;g219a8ab264e_0_2383" descr="Icon&#10;&#10;Description automatically generated"/>
          <p:cNvPicPr preferRelativeResize="0"/>
          <p:nvPr/>
        </p:nvPicPr>
        <p:blipFill rotWithShape="1">
          <a:blip r:embed="rId31">
            <a:alphaModFix/>
          </a:blip>
          <a:srcRect/>
          <a:stretch/>
        </p:blipFill>
        <p:spPr>
          <a:xfrm>
            <a:off x="10664840" y="5816863"/>
            <a:ext cx="667047" cy="723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849918764"/>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 id="2147483816" r:id="rId23"/>
    <p:sldLayoutId id="2147483817" r:id="rId24"/>
    <p:sldLayoutId id="2147483818" r:id="rId25"/>
    <p:sldLayoutId id="2147483819" r:id="rId26"/>
    <p:sldLayoutId id="2147483820"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44.xml"/><Relationship Id="rId4" Type="http://schemas.openxmlformats.org/officeDocument/2006/relationships/image" Target="../media/image18.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mailto:giri.khatri@welthungerhilfe.de" TargetMode="External"/><Relationship Id="rId3" Type="http://schemas.openxmlformats.org/officeDocument/2006/relationships/hyperlink" Target="mailto:maybin_ngambi@wvi.org" TargetMode="External"/><Relationship Id="rId7" Type="http://schemas.openxmlformats.org/officeDocument/2006/relationships/hyperlink" Target="mailto:smorden.tomoka@united-purpose.org" TargetMode="External"/><Relationship Id="rId2" Type="http://schemas.openxmlformats.org/officeDocument/2006/relationships/notesSlide" Target="../notesSlides/notesSlide13.xml"/><Relationship Id="rId1" Type="http://schemas.openxmlformats.org/officeDocument/2006/relationships/slideLayout" Target="../slideLayouts/slideLayout143.xml"/><Relationship Id="rId6" Type="http://schemas.openxmlformats.org/officeDocument/2006/relationships/hyperlink" Target="mailto:mita_sirait@wvi.org" TargetMode="External"/><Relationship Id="rId5" Type="http://schemas.openxmlformats.org/officeDocument/2006/relationships/hyperlink" Target="mailto:miguel_gutierrez@wvi.org" TargetMode="External"/><Relationship Id="rId4" Type="http://schemas.openxmlformats.org/officeDocument/2006/relationships/hyperlink" Target="mailto:robel_lambisso_wamisho@wvi.org"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43.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5.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33.jpg"/><Relationship Id="rId7"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 Id="rId9" Type="http://schemas.openxmlformats.org/officeDocument/2006/relationships/image" Target="../media/image3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3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31.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9.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143.xml"/><Relationship Id="rId4" Type="http://schemas.openxmlformats.org/officeDocument/2006/relationships/image" Target="../media/image1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6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65.xml"/><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18.xml"/></Relationships>
</file>

<file path=ppt/slides/_rels/slide59.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7.png"/><Relationship Id="rId7" Type="http://schemas.openxmlformats.org/officeDocument/2006/relationships/image" Target="../media/image61.jpg"/><Relationship Id="rId2" Type="http://schemas.openxmlformats.org/officeDocument/2006/relationships/notesSlide" Target="../notesSlides/notesSlide50.xml"/><Relationship Id="rId1" Type="http://schemas.openxmlformats.org/officeDocument/2006/relationships/slideLayout" Target="../slideLayouts/slideLayout8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6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1.xml"/><Relationship Id="rId1" Type="http://schemas.openxmlformats.org/officeDocument/2006/relationships/slideLayout" Target="../slideLayouts/slideLayout90.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2.xml"/><Relationship Id="rId1" Type="http://schemas.openxmlformats.org/officeDocument/2006/relationships/slideLayout" Target="../slideLayouts/slideLayout89.xml"/><Relationship Id="rId4" Type="http://schemas.openxmlformats.org/officeDocument/2006/relationships/image" Target="../media/image68.jpg"/></Relationships>
</file>

<file path=ppt/slides/_rels/slide6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90.xml"/><Relationship Id="rId5" Type="http://schemas.openxmlformats.org/officeDocument/2006/relationships/image" Target="../media/image70.jpg"/><Relationship Id="rId4" Type="http://schemas.openxmlformats.org/officeDocument/2006/relationships/image" Target="../media/image69.jpg"/></Relationships>
</file>

<file path=ppt/slides/_rels/slide6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4.xml"/><Relationship Id="rId1" Type="http://schemas.openxmlformats.org/officeDocument/2006/relationships/slideLayout" Target="../slideLayouts/slideLayout89.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5.xml"/><Relationship Id="rId1" Type="http://schemas.openxmlformats.org/officeDocument/2006/relationships/slideLayout" Target="../slideLayouts/slideLayout89.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6.xml"/><Relationship Id="rId1" Type="http://schemas.openxmlformats.org/officeDocument/2006/relationships/slideLayout" Target="../slideLayouts/slideLayout9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75.jpg"/><Relationship Id="rId4" Type="http://schemas.openxmlformats.org/officeDocument/2006/relationships/image" Target="../media/image74.jp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notesSlide" Target="../notesSlides/notesSlide60.xml"/><Relationship Id="rId1" Type="http://schemas.openxmlformats.org/officeDocument/2006/relationships/slideLayout" Target="../slideLayouts/slideLayout25.xml"/><Relationship Id="rId6" Type="http://schemas.openxmlformats.org/officeDocument/2006/relationships/image" Target="../media/image79.png"/><Relationship Id="rId5" Type="http://schemas.openxmlformats.org/officeDocument/2006/relationships/image" Target="../media/image78.jpg"/><Relationship Id="rId4" Type="http://schemas.openxmlformats.org/officeDocument/2006/relationships/image" Target="../media/image77.jpg"/></Relationships>
</file>

<file path=ppt/slides/_rels/slide71.xml.rels><?xml version="1.0" encoding="UTF-8" standalone="yes"?>
<Relationships xmlns="http://schemas.openxmlformats.org/package/2006/relationships"><Relationship Id="rId8" Type="http://schemas.openxmlformats.org/officeDocument/2006/relationships/image" Target="../media/image85.jpg"/><Relationship Id="rId3" Type="http://schemas.openxmlformats.org/officeDocument/2006/relationships/hyperlink" Target="https://www.facebook.com/WelthungerhilfeNepal/videos/5796036443850087/?extid=CL-UNK-UNK-UNK-AN_GK0T-GK1C&amp;mibextid=2Rb1fB" TargetMode="External"/><Relationship Id="rId7" Type="http://schemas.openxmlformats.org/officeDocument/2006/relationships/image" Target="../media/image84.jp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83.jpg"/><Relationship Id="rId11" Type="http://schemas.openxmlformats.org/officeDocument/2006/relationships/image" Target="../media/image88.jpg"/><Relationship Id="rId5" Type="http://schemas.openxmlformats.org/officeDocument/2006/relationships/image" Target="../media/image82.jpg"/><Relationship Id="rId10" Type="http://schemas.openxmlformats.org/officeDocument/2006/relationships/image" Target="../media/image87.jpg"/><Relationship Id="rId4" Type="http://schemas.openxmlformats.org/officeDocument/2006/relationships/image" Target="../media/image81.jpg"/><Relationship Id="rId9" Type="http://schemas.openxmlformats.org/officeDocument/2006/relationships/image" Target="../media/image86.jpg"/></Relationships>
</file>

<file path=ppt/slides/_rels/slide7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sz="4400" b="1" dirty="0"/>
              <a:t>Theme 5: </a:t>
            </a:r>
            <a:br>
              <a:rPr lang="en-US" sz="4400" dirty="0"/>
            </a:br>
            <a:r>
              <a:rPr lang="en-US" sz="4400" dirty="0"/>
              <a:t>Systems Change and Collective Action</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marL="0" lvl="0" indent="0" algn="l" rtl="0">
              <a:lnSpc>
                <a:spcPct val="90000"/>
              </a:lnSpc>
              <a:spcBef>
                <a:spcPts val="0"/>
              </a:spcBef>
              <a:spcAft>
                <a:spcPts val="0"/>
              </a:spcAft>
              <a:buClr>
                <a:schemeClr val="dk2"/>
              </a:buClr>
              <a:buSzPts val="2400"/>
              <a:buFont typeface="Quicksand"/>
              <a:buNone/>
            </a:pPr>
            <a:r>
              <a:rPr lang="en-US" dirty="0"/>
              <a:t>Overview</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rPr>
              <a:t>Speaker name and date</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50"/>
        <p:cNvGrpSpPr/>
        <p:nvPr/>
      </p:nvGrpSpPr>
      <p:grpSpPr>
        <a:xfrm>
          <a:off x="0" y="0"/>
          <a:ext cx="0" cy="0"/>
          <a:chOff x="0" y="0"/>
          <a:chExt cx="0" cy="0"/>
        </a:xfrm>
      </p:grpSpPr>
      <p:sp>
        <p:nvSpPr>
          <p:cNvPr id="1551" name="Google Shape;1551;p2"/>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1400"/>
              <a:buFont typeface="Quicksand"/>
              <a:buNone/>
            </a:pPr>
            <a:endParaRPr sz="1400" b="0" i="0" u="none" strike="noStrike" cap="none">
              <a:solidFill>
                <a:srgbClr val="CAF906"/>
              </a:solidFill>
              <a:latin typeface="Quicksand"/>
              <a:ea typeface="Quicksand"/>
              <a:cs typeface="Quicksand"/>
              <a:sym typeface="Quicksand"/>
            </a:endParaRPr>
          </a:p>
        </p:txBody>
      </p:sp>
      <p:sp>
        <p:nvSpPr>
          <p:cNvPr id="1552" name="Google Shape;1552;p2"/>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dirty="0"/>
              <a:t>Theme 5: main objectives</a:t>
            </a:r>
            <a:endParaRPr dirty="0"/>
          </a:p>
        </p:txBody>
      </p:sp>
      <p:sp>
        <p:nvSpPr>
          <p:cNvPr id="1553" name="Google Shape;1553;p2"/>
          <p:cNvSpPr txBox="1">
            <a:spLocks noGrp="1"/>
          </p:cNvSpPr>
          <p:nvPr>
            <p:ph type="body" idx="1"/>
          </p:nvPr>
        </p:nvSpPr>
        <p:spPr>
          <a:xfrm>
            <a:off x="751839" y="1825625"/>
            <a:ext cx="10856227" cy="3772535"/>
          </a:xfrm>
          <a:prstGeom prst="rect">
            <a:avLst/>
          </a:prstGeom>
          <a:noFill/>
          <a:ln>
            <a:noFill/>
          </a:ln>
        </p:spPr>
        <p:txBody>
          <a:bodyPr spcFirstLastPara="1" wrap="square" lIns="91425" tIns="45700" rIns="91425" bIns="45700" anchor="t" anchorCtr="0">
            <a:normAutofit/>
          </a:bodyPr>
          <a:lstStyle/>
          <a:p>
            <a:pPr marL="342900" lvl="0" indent="-317500" algn="l" rtl="0">
              <a:lnSpc>
                <a:spcPct val="90000"/>
              </a:lnSpc>
              <a:spcBef>
                <a:spcPts val="0"/>
              </a:spcBef>
              <a:spcAft>
                <a:spcPts val="0"/>
              </a:spcAft>
              <a:buClr>
                <a:schemeClr val="dk2"/>
              </a:buClr>
              <a:buSzPts val="2800"/>
              <a:buFont typeface="Arial"/>
              <a:buChar char="•"/>
            </a:pPr>
            <a:r>
              <a:rPr lang="en-US" sz="2800"/>
              <a:t>Universal stories for universal access</a:t>
            </a:r>
            <a:endParaRPr sz="2800"/>
          </a:p>
          <a:p>
            <a:pPr marL="342900" lvl="0" indent="0" algn="l" rtl="0">
              <a:lnSpc>
                <a:spcPct val="90000"/>
              </a:lnSpc>
              <a:spcBef>
                <a:spcPts val="0"/>
              </a:spcBef>
              <a:spcAft>
                <a:spcPts val="0"/>
              </a:spcAft>
              <a:buNone/>
            </a:pPr>
            <a:endParaRPr sz="2800"/>
          </a:p>
          <a:p>
            <a:pPr marL="342900" lvl="0" indent="-317500" algn="l" rtl="0">
              <a:lnSpc>
                <a:spcPct val="90000"/>
              </a:lnSpc>
              <a:spcBef>
                <a:spcPts val="1000"/>
              </a:spcBef>
              <a:spcAft>
                <a:spcPts val="0"/>
              </a:spcAft>
              <a:buClr>
                <a:schemeClr val="dk2"/>
              </a:buClr>
              <a:buSzPts val="2800"/>
              <a:buFont typeface="Arial"/>
              <a:buChar char="•"/>
            </a:pPr>
            <a:r>
              <a:rPr lang="en-US" sz="2800"/>
              <a:t>Systems changes requires co-creation and locally led solutions</a:t>
            </a:r>
            <a:endParaRPr sz="2800"/>
          </a:p>
          <a:p>
            <a:pPr marL="342900" lvl="0" indent="0" algn="l" rtl="0">
              <a:lnSpc>
                <a:spcPct val="90000"/>
              </a:lnSpc>
              <a:spcBef>
                <a:spcPts val="1000"/>
              </a:spcBef>
              <a:spcAft>
                <a:spcPts val="0"/>
              </a:spcAft>
              <a:buNone/>
            </a:pPr>
            <a:endParaRPr sz="2800"/>
          </a:p>
          <a:p>
            <a:pPr marL="342900" lvl="0" indent="-317500" algn="l" rtl="0">
              <a:lnSpc>
                <a:spcPct val="90000"/>
              </a:lnSpc>
              <a:spcBef>
                <a:spcPts val="1000"/>
              </a:spcBef>
              <a:spcAft>
                <a:spcPts val="0"/>
              </a:spcAft>
              <a:buClr>
                <a:schemeClr val="dk2"/>
              </a:buClr>
              <a:buSzPts val="2800"/>
              <a:buFont typeface="Arial"/>
              <a:buChar char="•"/>
            </a:pPr>
            <a:r>
              <a:rPr lang="en-US" sz="2800"/>
              <a:t>Applying systems thinking and collective action at a strategic and practical level</a:t>
            </a:r>
            <a:endParaRPr sz="18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7"/>
        <p:cNvGrpSpPr/>
        <p:nvPr/>
      </p:nvGrpSpPr>
      <p:grpSpPr>
        <a:xfrm>
          <a:off x="0" y="0"/>
          <a:ext cx="0" cy="0"/>
          <a:chOff x="0" y="0"/>
          <a:chExt cx="0" cy="0"/>
        </a:xfrm>
      </p:grpSpPr>
      <p:sp>
        <p:nvSpPr>
          <p:cNvPr id="1558" name="Google Shape;1558;p3"/>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US" dirty="0"/>
              <a:t>Theme 5 sessions</a:t>
            </a:r>
            <a:endParaRPr dirty="0"/>
          </a:p>
        </p:txBody>
      </p:sp>
      <p:sp>
        <p:nvSpPr>
          <p:cNvPr id="1559" name="Google Shape;1559;p3"/>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400"/>
              <a:buFont typeface="Quicksand"/>
              <a:buNone/>
            </a:pPr>
            <a:endParaRPr sz="1400" b="0" i="0" u="none" strike="noStrike" cap="none">
              <a:solidFill>
                <a:srgbClr val="00A79D"/>
              </a:solidFill>
              <a:latin typeface="Quicksand"/>
              <a:ea typeface="Quicksand"/>
              <a:cs typeface="Quicksand"/>
              <a:sym typeface="Quicksand"/>
            </a:endParaRPr>
          </a:p>
        </p:txBody>
      </p:sp>
      <p:sp>
        <p:nvSpPr>
          <p:cNvPr id="1560" name="Google Shape;1560;p3"/>
          <p:cNvSpPr txBox="1">
            <a:spLocks noGrp="1"/>
          </p:cNvSpPr>
          <p:nvPr>
            <p:ph type="body" idx="1"/>
          </p:nvPr>
        </p:nvSpPr>
        <p:spPr>
          <a:xfrm>
            <a:off x="751840" y="1825625"/>
            <a:ext cx="11106484" cy="3772535"/>
          </a:xfrm>
          <a:prstGeom prst="rect">
            <a:avLst/>
          </a:prstGeom>
          <a:noFill/>
          <a:ln>
            <a:noFill/>
          </a:ln>
        </p:spPr>
        <p:txBody>
          <a:bodyPr spcFirstLastPara="1" wrap="square" lIns="91425" tIns="45700" rIns="91425" bIns="45700" anchor="t" anchorCtr="0">
            <a:normAutofit/>
          </a:bodyPr>
          <a:lstStyle/>
          <a:p>
            <a:pPr marL="446088" lvl="0" indent="-271463" algn="l" rtl="0">
              <a:lnSpc>
                <a:spcPct val="100000"/>
              </a:lnSpc>
              <a:spcBef>
                <a:spcPts val="0"/>
              </a:spcBef>
              <a:spcAft>
                <a:spcPts val="0"/>
              </a:spcAft>
              <a:buClr>
                <a:schemeClr val="accent2"/>
              </a:buClr>
              <a:buSzPts val="2200"/>
              <a:buFont typeface="Arial"/>
              <a:buChar char="•"/>
            </a:pPr>
            <a:r>
              <a:rPr lang="en-US" dirty="0">
                <a:latin typeface="Quicksand"/>
                <a:ea typeface="Quicksand"/>
                <a:cs typeface="Quicksand"/>
                <a:sym typeface="Quicksand"/>
              </a:rPr>
              <a:t>Session 1: Decolonizing the WASH narrative to localize systems change, </a:t>
            </a:r>
            <a:br>
              <a:rPr lang="en-US" dirty="0">
                <a:latin typeface="Quicksand"/>
                <a:ea typeface="Quicksand"/>
                <a:cs typeface="Quicksand"/>
                <a:sym typeface="Quicksand"/>
              </a:rPr>
            </a:br>
            <a:r>
              <a:rPr lang="en-US" dirty="0">
                <a:latin typeface="Quicksand"/>
                <a:ea typeface="Quicksand"/>
                <a:cs typeface="Quicksand"/>
                <a:sym typeface="Quicksand"/>
              </a:rPr>
              <a:t>part 1: Disrupting the single story </a:t>
            </a:r>
            <a:endParaRPr dirty="0"/>
          </a:p>
          <a:p>
            <a:pPr marL="446088" lvl="0" indent="-271463" algn="l" rtl="0">
              <a:lnSpc>
                <a:spcPct val="100000"/>
              </a:lnSpc>
              <a:spcBef>
                <a:spcPts val="1000"/>
              </a:spcBef>
              <a:spcAft>
                <a:spcPts val="0"/>
              </a:spcAft>
              <a:buClr>
                <a:schemeClr val="accent2"/>
              </a:buClr>
              <a:buSzPts val="2200"/>
              <a:buFont typeface="Arial"/>
              <a:buChar char="•"/>
            </a:pPr>
            <a:r>
              <a:rPr lang="en-US" dirty="0">
                <a:latin typeface="Quicksand"/>
                <a:ea typeface="Quicksand"/>
                <a:cs typeface="Quicksand"/>
                <a:sym typeface="Quicksand"/>
              </a:rPr>
              <a:t>Session 2: Decolonizing the WASH narrative to localize systems change, </a:t>
            </a:r>
            <a:br>
              <a:rPr lang="en-US" dirty="0">
                <a:latin typeface="Quicksand"/>
                <a:ea typeface="Quicksand"/>
                <a:cs typeface="Quicksand"/>
                <a:sym typeface="Quicksand"/>
              </a:rPr>
            </a:br>
            <a:r>
              <a:rPr lang="en-US" dirty="0">
                <a:latin typeface="Quicksand"/>
                <a:ea typeface="Quicksand"/>
                <a:cs typeface="Quicksand"/>
                <a:sym typeface="Quicksand"/>
              </a:rPr>
              <a:t>part 2: Changing the narrative </a:t>
            </a:r>
            <a:endParaRPr dirty="0"/>
          </a:p>
          <a:p>
            <a:pPr marL="446088" lvl="0" indent="-271463" algn="l" rtl="0">
              <a:lnSpc>
                <a:spcPct val="100000"/>
              </a:lnSpc>
              <a:spcBef>
                <a:spcPts val="1000"/>
              </a:spcBef>
              <a:spcAft>
                <a:spcPts val="0"/>
              </a:spcAft>
              <a:buClr>
                <a:schemeClr val="accent2"/>
              </a:buClr>
              <a:buSzPts val="2200"/>
              <a:buFont typeface="Arial"/>
              <a:buChar char="•"/>
            </a:pPr>
            <a:r>
              <a:rPr lang="en-US" dirty="0">
                <a:latin typeface="Quicksand"/>
                <a:ea typeface="Quicksand"/>
                <a:cs typeface="Quicksand"/>
                <a:sym typeface="Quicksand"/>
              </a:rPr>
              <a:t>Session 3: WASH systems thinking in fragile contexts and humanitarian settings</a:t>
            </a:r>
            <a:endParaRPr dirty="0"/>
          </a:p>
          <a:p>
            <a:pPr marL="446088" lvl="0" indent="-271463" algn="l" rtl="0">
              <a:lnSpc>
                <a:spcPct val="100000"/>
              </a:lnSpc>
              <a:spcBef>
                <a:spcPts val="1000"/>
              </a:spcBef>
              <a:spcAft>
                <a:spcPts val="0"/>
              </a:spcAft>
              <a:buClr>
                <a:schemeClr val="accent2"/>
              </a:buClr>
              <a:buSzPts val="2200"/>
              <a:buFont typeface="Arial"/>
              <a:buChar char="•"/>
            </a:pPr>
            <a:r>
              <a:rPr lang="en-US" dirty="0">
                <a:latin typeface="Quicksand"/>
                <a:ea typeface="Quicksand"/>
                <a:cs typeface="Quicksand"/>
                <a:sym typeface="Quicksand"/>
              </a:rPr>
              <a:t>Session 4: WASH in Institutions: Case studies for systems thinking for WASH </a:t>
            </a:r>
            <a:br>
              <a:rPr lang="en-US" dirty="0">
                <a:latin typeface="Quicksand"/>
                <a:ea typeface="Quicksand"/>
                <a:cs typeface="Quicksand"/>
                <a:sym typeface="Quicksand"/>
              </a:rPr>
            </a:br>
            <a:r>
              <a:rPr lang="en-US" dirty="0">
                <a:latin typeface="Quicksand"/>
                <a:ea typeface="Quicksand"/>
                <a:cs typeface="Quicksand"/>
                <a:sym typeface="Quicksand"/>
              </a:rPr>
              <a:t>in institution</a:t>
            </a:r>
            <a:endParaRPr dirty="0"/>
          </a:p>
          <a:p>
            <a:pPr marL="446088" lvl="0" indent="-271463" algn="l" rtl="0">
              <a:lnSpc>
                <a:spcPct val="100000"/>
              </a:lnSpc>
              <a:spcBef>
                <a:spcPts val="1000"/>
              </a:spcBef>
              <a:spcAft>
                <a:spcPts val="0"/>
              </a:spcAft>
              <a:buClr>
                <a:schemeClr val="accent2"/>
              </a:buClr>
              <a:buSzPts val="2200"/>
              <a:buFont typeface="Arial"/>
              <a:buChar char="•"/>
            </a:pPr>
            <a:r>
              <a:rPr lang="en-US" dirty="0">
                <a:latin typeface="Quicksand"/>
                <a:ea typeface="Quicksand"/>
                <a:cs typeface="Quicksand"/>
                <a:sym typeface="Quicksand"/>
              </a:rPr>
              <a:t>Sessions 5 &amp; 6: Collective Action to tackle SDG6</a:t>
            </a:r>
            <a:endParaRPr dirty="0"/>
          </a:p>
          <a:p>
            <a:pPr marL="446088" lvl="0" indent="-271463" algn="l" rtl="0">
              <a:lnSpc>
                <a:spcPct val="100000"/>
              </a:lnSpc>
              <a:spcBef>
                <a:spcPts val="1000"/>
              </a:spcBef>
              <a:spcAft>
                <a:spcPts val="0"/>
              </a:spcAft>
              <a:buClr>
                <a:schemeClr val="accent2"/>
              </a:buClr>
              <a:buSzPts val="2200"/>
              <a:buFont typeface="Arial"/>
              <a:buChar char="•"/>
            </a:pPr>
            <a:r>
              <a:rPr lang="en-US" dirty="0">
                <a:latin typeface="Quicksand"/>
                <a:ea typeface="Quicksand"/>
                <a:cs typeface="Quicksand"/>
                <a:sym typeface="Quicksand"/>
              </a:rPr>
              <a:t>Session 7: A gallery walk for your systems backpack</a:t>
            </a:r>
            <a:endParaRPr dirty="0">
              <a:latin typeface="Quicksand"/>
              <a:ea typeface="Quicksand"/>
              <a:cs typeface="Quicksand"/>
              <a:sym typeface="Quicksand"/>
            </a:endParaRPr>
          </a:p>
          <a:p>
            <a:pPr marL="342900" lvl="0" indent="-203200" algn="l" rtl="0">
              <a:lnSpc>
                <a:spcPct val="100000"/>
              </a:lnSpc>
              <a:spcBef>
                <a:spcPts val="1000"/>
              </a:spcBef>
              <a:spcAft>
                <a:spcPts val="0"/>
              </a:spcAft>
              <a:buClr>
                <a:schemeClr val="dk1"/>
              </a:buClr>
              <a:buSzPts val="2200"/>
              <a:buFont typeface="Arial"/>
              <a:buNone/>
            </a:pPr>
            <a:endParaRPr dirty="0">
              <a:latin typeface="Quicksand"/>
              <a:ea typeface="Quicksand"/>
              <a:cs typeface="Quicksand"/>
              <a:sym typeface="Quicksan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sz="4400" dirty="0"/>
              <a:t>Session 4: WASH in Institutions: Case Studies for Systems Thinking </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marL="0" lvl="0" indent="0" algn="l" rtl="0">
              <a:lnSpc>
                <a:spcPct val="90000"/>
              </a:lnSpc>
              <a:spcBef>
                <a:spcPts val="0"/>
              </a:spcBef>
              <a:spcAft>
                <a:spcPts val="0"/>
              </a:spcAft>
              <a:buClr>
                <a:schemeClr val="dk2"/>
              </a:buClr>
              <a:buSzPts val="2400"/>
              <a:buFont typeface="Quicksand"/>
              <a:buNone/>
            </a:pPr>
            <a:r>
              <a:rPr lang="en-US" dirty="0"/>
              <a:t>Theme 5: Systems Change and Collective Action</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rtl="0">
              <a:lnSpc>
                <a:spcPct val="100000"/>
              </a:lnSpc>
              <a:spcBef>
                <a:spcPts val="0"/>
              </a:spcBef>
              <a:spcAft>
                <a:spcPts val="0"/>
              </a:spcAft>
              <a:buClr>
                <a:srgbClr val="00A79D"/>
              </a:buClr>
              <a:buSzPts val="1800"/>
              <a:buFont typeface="Quicksand"/>
              <a:buNone/>
            </a:pPr>
            <a:r>
              <a:rPr lang="en-US" sz="1400" dirty="0">
                <a:solidFill>
                  <a:srgbClr val="00A79D"/>
                </a:solidFill>
              </a:rPr>
              <a:t>Miguel Gutiérrez, </a:t>
            </a:r>
            <a:r>
              <a:rPr lang="en-US" sz="1400" dirty="0" err="1">
                <a:solidFill>
                  <a:srgbClr val="00A79D"/>
                </a:solidFill>
              </a:rPr>
              <a:t>Maybin</a:t>
            </a:r>
            <a:r>
              <a:rPr lang="en-US" sz="1400" dirty="0">
                <a:solidFill>
                  <a:srgbClr val="00A79D"/>
                </a:solidFill>
              </a:rPr>
              <a:t> </a:t>
            </a:r>
            <a:r>
              <a:rPr lang="en-US" sz="1400" dirty="0" err="1">
                <a:solidFill>
                  <a:srgbClr val="00A79D"/>
                </a:solidFill>
              </a:rPr>
              <a:t>Ng’ambi</a:t>
            </a:r>
            <a:r>
              <a:rPr lang="en-US" sz="1400" dirty="0">
                <a:solidFill>
                  <a:srgbClr val="00A79D"/>
                </a:solidFill>
              </a:rPr>
              <a:t>, </a:t>
            </a:r>
            <a:r>
              <a:rPr lang="en-US" sz="1400" dirty="0" err="1">
                <a:solidFill>
                  <a:srgbClr val="00A79D"/>
                </a:solidFill>
              </a:rPr>
              <a:t>Mita</a:t>
            </a:r>
            <a:r>
              <a:rPr lang="en-US" sz="1400" dirty="0">
                <a:solidFill>
                  <a:srgbClr val="00A79D"/>
                </a:solidFill>
              </a:rPr>
              <a:t> </a:t>
            </a:r>
            <a:r>
              <a:rPr lang="en-US" sz="1400" dirty="0" err="1">
                <a:solidFill>
                  <a:srgbClr val="00A79D"/>
                </a:solidFill>
              </a:rPr>
              <a:t>Sirait</a:t>
            </a:r>
            <a:r>
              <a:rPr lang="en-US" sz="1400" dirty="0">
                <a:solidFill>
                  <a:srgbClr val="00A79D"/>
                </a:solidFill>
              </a:rPr>
              <a:t>, </a:t>
            </a:r>
            <a:r>
              <a:rPr lang="en-US" sz="1400" dirty="0" err="1">
                <a:solidFill>
                  <a:srgbClr val="00A79D"/>
                </a:solidFill>
              </a:rPr>
              <a:t>Smorden</a:t>
            </a:r>
            <a:r>
              <a:rPr lang="en-US" sz="1400" dirty="0">
                <a:solidFill>
                  <a:srgbClr val="00A79D"/>
                </a:solidFill>
              </a:rPr>
              <a:t> Tomoka, Giri Khatri, and Robel </a:t>
            </a:r>
            <a:r>
              <a:rPr lang="en-US" sz="1400" dirty="0" err="1">
                <a:solidFill>
                  <a:srgbClr val="00A79D"/>
                </a:solidFill>
              </a:rPr>
              <a:t>Wamisho</a:t>
            </a:r>
            <a:endParaRPr lang="en-US" sz="1400" b="0" i="0" u="none" strike="noStrike" cap="none" dirty="0">
              <a:solidFill>
                <a:srgbClr val="00A79D"/>
              </a:solidFill>
              <a:latin typeface="Quicksand"/>
              <a:ea typeface="Quicksand"/>
              <a:cs typeface="Quicksand"/>
              <a:sym typeface="Quicksand"/>
            </a:endParaRPr>
          </a:p>
        </p:txBody>
      </p:sp>
    </p:spTree>
    <p:extLst>
      <p:ext uri="{BB962C8B-B14F-4D97-AF65-F5344CB8AC3E}">
        <p14:creationId xmlns:p14="http://schemas.microsoft.com/office/powerpoint/2010/main" val="14654081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1"/>
        <p:cNvGrpSpPr/>
        <p:nvPr/>
      </p:nvGrpSpPr>
      <p:grpSpPr>
        <a:xfrm>
          <a:off x="0" y="0"/>
          <a:ext cx="0" cy="0"/>
          <a:chOff x="0" y="0"/>
          <a:chExt cx="0" cy="0"/>
        </a:xfrm>
      </p:grpSpPr>
      <p:sp>
        <p:nvSpPr>
          <p:cNvPr id="1572" name="Google Shape;1572;p5"/>
          <p:cNvSpPr txBox="1">
            <a:spLocks noGrp="1"/>
          </p:cNvSpPr>
          <p:nvPr>
            <p:ph type="ftr" idx="11"/>
          </p:nvPr>
        </p:nvSpPr>
        <p:spPr>
          <a:xfrm>
            <a:off x="746163" y="6114954"/>
            <a:ext cx="8909745"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Quicksand"/>
              <a:buNone/>
            </a:pPr>
            <a:endParaRPr sz="1400" b="0" i="0" u="none" strike="noStrike" cap="none">
              <a:solidFill>
                <a:srgbClr val="FFFFFF"/>
              </a:solidFill>
              <a:latin typeface="Quicksand"/>
              <a:ea typeface="Quicksand"/>
              <a:cs typeface="Quicksand"/>
              <a:sym typeface="Quicksand"/>
            </a:endParaRPr>
          </a:p>
        </p:txBody>
      </p:sp>
      <p:sp>
        <p:nvSpPr>
          <p:cNvPr id="1573" name="Google Shape;1573;p5"/>
          <p:cNvSpPr txBox="1">
            <a:spLocks noGrp="1"/>
          </p:cNvSpPr>
          <p:nvPr>
            <p:ph type="body" idx="1"/>
          </p:nvPr>
        </p:nvSpPr>
        <p:spPr>
          <a:xfrm>
            <a:off x="1127464" y="1766139"/>
            <a:ext cx="10197723" cy="3337640"/>
          </a:xfrm>
          <a:prstGeom prst="rect">
            <a:avLst/>
          </a:prstGeom>
          <a:noFill/>
          <a:ln>
            <a:noFill/>
          </a:ln>
        </p:spPr>
        <p:txBody>
          <a:bodyPr spcFirstLastPara="1" wrap="square" lIns="91425" tIns="45700" rIns="91425" bIns="45700" anchor="t" anchorCtr="0">
            <a:normAutofit/>
          </a:bodyPr>
          <a:lstStyle/>
          <a:p>
            <a:pPr marL="742950" lvl="0" indent="-568325" algn="l" rtl="0">
              <a:lnSpc>
                <a:spcPct val="100000"/>
              </a:lnSpc>
              <a:spcBef>
                <a:spcPts val="0"/>
              </a:spcBef>
              <a:spcAft>
                <a:spcPts val="0"/>
              </a:spcAft>
              <a:buClr>
                <a:schemeClr val="lt1"/>
              </a:buClr>
              <a:buSzPts val="2900"/>
              <a:buFont typeface="+mj-lt"/>
              <a:buAutoNum type="arabicPeriod"/>
            </a:pPr>
            <a:r>
              <a:rPr lang="en-US" sz="2900" i="0" u="none" strike="noStrike" dirty="0"/>
              <a:t>How do we integrate WASH in institutions? </a:t>
            </a:r>
            <a:endParaRPr lang="en-US" sz="2900" dirty="0"/>
          </a:p>
          <a:p>
            <a:pPr marL="742950" lvl="0" indent="-568325" algn="l" rtl="0">
              <a:lnSpc>
                <a:spcPct val="100000"/>
              </a:lnSpc>
              <a:spcBef>
                <a:spcPts val="0"/>
              </a:spcBef>
              <a:spcAft>
                <a:spcPts val="0"/>
              </a:spcAft>
              <a:buClr>
                <a:schemeClr val="lt1"/>
              </a:buClr>
              <a:buSzPts val="2900"/>
              <a:buFont typeface="+mj-lt"/>
              <a:buAutoNum type="arabicPeriod"/>
            </a:pPr>
            <a:r>
              <a:rPr lang="en-US" sz="2900" i="0" u="none" strike="noStrike" dirty="0"/>
              <a:t>How can WASH support institutional systems success?</a:t>
            </a:r>
            <a:endParaRPr lang="en-US" sz="2900" dirty="0"/>
          </a:p>
          <a:p>
            <a:pPr marL="742950" lvl="0" indent="-568325" algn="l" rtl="0">
              <a:lnSpc>
                <a:spcPct val="100000"/>
              </a:lnSpc>
              <a:spcBef>
                <a:spcPts val="0"/>
              </a:spcBef>
              <a:spcAft>
                <a:spcPts val="0"/>
              </a:spcAft>
              <a:buClr>
                <a:schemeClr val="lt1"/>
              </a:buClr>
              <a:buSzPts val="2900"/>
              <a:buFont typeface="+mj-lt"/>
              <a:buAutoNum type="arabicPeriod"/>
            </a:pPr>
            <a:r>
              <a:rPr lang="en-US" sz="2900" i="0" u="none" strike="noStrike" dirty="0"/>
              <a:t>How can WASH be a driver of better health and education outcomes?</a:t>
            </a:r>
            <a:endParaRPr sz="2900" dirty="0"/>
          </a:p>
        </p:txBody>
      </p:sp>
      <p:sp>
        <p:nvSpPr>
          <p:cNvPr id="1574" name="Google Shape;1574;p5"/>
          <p:cNvSpPr txBox="1">
            <a:spLocks noGrp="1"/>
          </p:cNvSpPr>
          <p:nvPr>
            <p:ph type="title"/>
          </p:nvPr>
        </p:nvSpPr>
        <p:spPr>
          <a:xfrm>
            <a:off x="0" y="618095"/>
            <a:ext cx="9282430" cy="752109"/>
          </a:xfrm>
          <a:prstGeom prst="rect">
            <a:avLst/>
          </a:prstGeom>
          <a:noFill/>
          <a:ln>
            <a:noFill/>
          </a:ln>
        </p:spPr>
        <p:txBody>
          <a:bodyPr spcFirstLastPara="1" wrap="square" lIns="91425" tIns="45700" rIns="91425" bIns="45700" anchor="b" anchorCtr="0">
            <a:normAutofit/>
          </a:bodyPr>
          <a:lstStyle/>
          <a:p>
            <a:pPr marL="0" lvl="0" indent="0" algn="r" rtl="0">
              <a:lnSpc>
                <a:spcPct val="90000"/>
              </a:lnSpc>
              <a:spcBef>
                <a:spcPts val="0"/>
              </a:spcBef>
              <a:spcAft>
                <a:spcPts val="0"/>
              </a:spcAft>
              <a:buClr>
                <a:schemeClr val="dk2"/>
              </a:buClr>
              <a:buSzPts val="4400"/>
              <a:buFont typeface="Quicksand"/>
              <a:buNone/>
            </a:pPr>
            <a:r>
              <a:rPr lang="en-US"/>
              <a:t>Leading Question for Session 4</a:t>
            </a: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8"/>
        <p:cNvGrpSpPr/>
        <p:nvPr/>
      </p:nvGrpSpPr>
      <p:grpSpPr>
        <a:xfrm>
          <a:off x="0" y="0"/>
          <a:ext cx="0" cy="0"/>
          <a:chOff x="0" y="0"/>
          <a:chExt cx="0" cy="0"/>
        </a:xfrm>
      </p:grpSpPr>
      <p:sp>
        <p:nvSpPr>
          <p:cNvPr id="1579" name="Google Shape;1579;g1e1253aa8a8_4_0"/>
          <p:cNvSpPr txBox="1">
            <a:spLocks noGrp="1"/>
          </p:cNvSpPr>
          <p:nvPr>
            <p:ph type="title"/>
          </p:nvPr>
        </p:nvSpPr>
        <p:spPr>
          <a:xfrm>
            <a:off x="738653" y="365125"/>
            <a:ext cx="854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a:t>Introduction to Breakout Groups </a:t>
            </a:r>
            <a:endParaRPr/>
          </a:p>
        </p:txBody>
      </p:sp>
      <p:sp>
        <p:nvSpPr>
          <p:cNvPr id="1580" name="Google Shape;1580;g1e1253aa8a8_4_0"/>
          <p:cNvSpPr txBox="1">
            <a:spLocks noGrp="1"/>
          </p:cNvSpPr>
          <p:nvPr>
            <p:ph type="body" idx="1"/>
          </p:nvPr>
        </p:nvSpPr>
        <p:spPr>
          <a:xfrm>
            <a:off x="751850" y="1458686"/>
            <a:ext cx="11252700" cy="4981839"/>
          </a:xfrm>
          <a:prstGeom prst="rect">
            <a:avLst/>
          </a:prstGeom>
          <a:noFill/>
          <a:ln>
            <a:noFill/>
          </a:ln>
        </p:spPr>
        <p:txBody>
          <a:bodyPr spcFirstLastPara="1" wrap="square" lIns="91425" tIns="45700" rIns="91425" bIns="45700" anchor="t" anchorCtr="0">
            <a:normAutofit fontScale="92500" lnSpcReduction="10000"/>
          </a:bodyPr>
          <a:lstStyle/>
          <a:p>
            <a:pPr marL="342900" lvl="0" indent="-349250" algn="l" rtl="0">
              <a:lnSpc>
                <a:spcPct val="110000"/>
              </a:lnSpc>
              <a:spcBef>
                <a:spcPts val="0"/>
              </a:spcBef>
              <a:spcAft>
                <a:spcPts val="0"/>
              </a:spcAft>
              <a:buSzPts val="2300"/>
              <a:buChar char="•"/>
            </a:pPr>
            <a:r>
              <a:rPr lang="en-US" sz="2300" dirty="0"/>
              <a:t>There will be a total of three breakout groups:</a:t>
            </a:r>
            <a:endParaRPr sz="2300" dirty="0"/>
          </a:p>
          <a:p>
            <a:pPr marL="684000" lvl="1" indent="-207963" algn="l" rtl="0">
              <a:lnSpc>
                <a:spcPct val="110000"/>
              </a:lnSpc>
              <a:spcBef>
                <a:spcPts val="0"/>
              </a:spcBef>
              <a:spcAft>
                <a:spcPts val="0"/>
              </a:spcAft>
              <a:buSzPts val="2400"/>
              <a:buChar char="-"/>
            </a:pPr>
            <a:r>
              <a:rPr lang="en-US" sz="2400" b="1" dirty="0"/>
              <a:t>Group 1</a:t>
            </a:r>
            <a:r>
              <a:rPr lang="en-US" sz="2400" dirty="0"/>
              <a:t>: WASH in Healthcare Facilities</a:t>
            </a:r>
            <a:endParaRPr sz="2400" dirty="0"/>
          </a:p>
          <a:p>
            <a:pPr marL="684000" lvl="1" indent="-207963" algn="l" rtl="0">
              <a:lnSpc>
                <a:spcPct val="110000"/>
              </a:lnSpc>
              <a:spcBef>
                <a:spcPts val="0"/>
              </a:spcBef>
              <a:spcAft>
                <a:spcPts val="0"/>
              </a:spcAft>
              <a:buSzPts val="2400"/>
              <a:buChar char="-"/>
            </a:pPr>
            <a:r>
              <a:rPr lang="en-US" sz="2400" b="1" dirty="0"/>
              <a:t>Group 2</a:t>
            </a:r>
            <a:r>
              <a:rPr lang="en-US" sz="2400" dirty="0"/>
              <a:t>: WASH in Healthcare Facilities</a:t>
            </a:r>
            <a:endParaRPr sz="2400" dirty="0"/>
          </a:p>
          <a:p>
            <a:pPr marL="684000" lvl="1" indent="-207963" algn="l" rtl="0">
              <a:lnSpc>
                <a:spcPct val="110000"/>
              </a:lnSpc>
              <a:spcBef>
                <a:spcPts val="0"/>
              </a:spcBef>
              <a:spcAft>
                <a:spcPts val="0"/>
              </a:spcAft>
              <a:buSzPts val="2400"/>
              <a:buChar char="-"/>
            </a:pPr>
            <a:r>
              <a:rPr lang="en-US" sz="2400" b="1" dirty="0"/>
              <a:t>Group 3</a:t>
            </a:r>
            <a:r>
              <a:rPr lang="en-US" sz="2400" dirty="0"/>
              <a:t>: WASH in Schools</a:t>
            </a:r>
            <a:endParaRPr sz="2400" dirty="0"/>
          </a:p>
          <a:p>
            <a:pPr marL="342900" lvl="0" indent="0" algn="l" rtl="0">
              <a:lnSpc>
                <a:spcPct val="110000"/>
              </a:lnSpc>
              <a:spcBef>
                <a:spcPts val="0"/>
              </a:spcBef>
              <a:spcAft>
                <a:spcPts val="0"/>
              </a:spcAft>
              <a:buNone/>
            </a:pPr>
            <a:endParaRPr sz="2300" dirty="0"/>
          </a:p>
          <a:p>
            <a:pPr marL="342900" lvl="0" indent="-349250" algn="l" rtl="0">
              <a:lnSpc>
                <a:spcPct val="110000"/>
              </a:lnSpc>
              <a:spcBef>
                <a:spcPts val="0"/>
              </a:spcBef>
              <a:spcAft>
                <a:spcPts val="0"/>
              </a:spcAft>
              <a:buSzPts val="2300"/>
              <a:buChar char="•"/>
            </a:pPr>
            <a:r>
              <a:rPr lang="en-US" sz="2300" dirty="0"/>
              <a:t>The audience will have the opportunity to join a total of two groups (each for 30 minutes, 60 minutes total), with a 10 minute report back at the end</a:t>
            </a:r>
            <a:endParaRPr sz="2300" dirty="0"/>
          </a:p>
          <a:p>
            <a:pPr marL="0" lvl="0" indent="0" algn="l" rtl="0">
              <a:lnSpc>
                <a:spcPct val="110000"/>
              </a:lnSpc>
              <a:spcBef>
                <a:spcPts val="0"/>
              </a:spcBef>
              <a:spcAft>
                <a:spcPts val="0"/>
              </a:spcAft>
              <a:buNone/>
            </a:pPr>
            <a:endParaRPr sz="2300" dirty="0"/>
          </a:p>
          <a:p>
            <a:pPr marL="457200" lvl="0" indent="-374650" algn="l" rtl="0">
              <a:lnSpc>
                <a:spcPct val="110000"/>
              </a:lnSpc>
              <a:spcBef>
                <a:spcPts val="0"/>
              </a:spcBef>
              <a:spcAft>
                <a:spcPts val="0"/>
              </a:spcAft>
              <a:buSzPts val="2300"/>
              <a:buChar char="•"/>
            </a:pPr>
            <a:r>
              <a:rPr lang="en-US" sz="2300" dirty="0"/>
              <a:t>Each group will have two presenters and will discuss three questions as a group Some presenters will have handouts, photos, and/or activities</a:t>
            </a:r>
            <a:endParaRPr sz="2300" dirty="0"/>
          </a:p>
          <a:p>
            <a:pPr marL="457200" lvl="0" indent="0" algn="l" rtl="0">
              <a:lnSpc>
                <a:spcPct val="110000"/>
              </a:lnSpc>
              <a:spcBef>
                <a:spcPts val="0"/>
              </a:spcBef>
              <a:spcAft>
                <a:spcPts val="0"/>
              </a:spcAft>
              <a:buNone/>
            </a:pPr>
            <a:r>
              <a:rPr lang="en-US" sz="2300" dirty="0"/>
              <a:t> </a:t>
            </a:r>
            <a:endParaRPr sz="2100" dirty="0"/>
          </a:p>
          <a:p>
            <a:pPr marL="457200" lvl="0" indent="-374650" algn="l" rtl="0">
              <a:lnSpc>
                <a:spcPct val="110000"/>
              </a:lnSpc>
              <a:spcBef>
                <a:spcPts val="0"/>
              </a:spcBef>
              <a:spcAft>
                <a:spcPts val="0"/>
              </a:spcAft>
              <a:buSzPts val="2300"/>
              <a:buChar char="•"/>
            </a:pPr>
            <a:r>
              <a:rPr lang="en-US" sz="2300" dirty="0"/>
              <a:t>A rapporteur will be selected from the audience for each breakout group and will be asked to report back to the larger group at the end of the session</a:t>
            </a:r>
            <a:endParaRPr sz="2300" dirty="0"/>
          </a:p>
          <a:p>
            <a:pPr marL="457200" lvl="0" indent="0" algn="l" rtl="0">
              <a:lnSpc>
                <a:spcPct val="110000"/>
              </a:lnSpc>
              <a:spcBef>
                <a:spcPts val="0"/>
              </a:spcBef>
              <a:spcAft>
                <a:spcPts val="0"/>
              </a:spcAft>
              <a:buNone/>
            </a:pPr>
            <a:endParaRPr sz="2300" dirty="0"/>
          </a:p>
          <a:p>
            <a:pPr marL="457200" lvl="0" indent="-374650" algn="l" rtl="0">
              <a:lnSpc>
                <a:spcPct val="110000"/>
              </a:lnSpc>
              <a:spcBef>
                <a:spcPts val="0"/>
              </a:spcBef>
              <a:spcAft>
                <a:spcPts val="0"/>
              </a:spcAft>
              <a:buSzPts val="2300"/>
              <a:buChar char="•"/>
            </a:pPr>
            <a:r>
              <a:rPr lang="en-US" sz="2300" dirty="0"/>
              <a:t>After the first group, you will switch to your second group</a:t>
            </a:r>
            <a:endParaRPr sz="23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4"/>
        <p:cNvGrpSpPr/>
        <p:nvPr/>
      </p:nvGrpSpPr>
      <p:grpSpPr>
        <a:xfrm>
          <a:off x="0" y="0"/>
          <a:ext cx="0" cy="0"/>
          <a:chOff x="0" y="0"/>
          <a:chExt cx="0" cy="0"/>
        </a:xfrm>
      </p:grpSpPr>
      <p:sp>
        <p:nvSpPr>
          <p:cNvPr id="1585" name="Google Shape;1585;g22e16b03f23_2_14"/>
          <p:cNvSpPr txBox="1">
            <a:spLocks noGrp="1"/>
          </p:cNvSpPr>
          <p:nvPr>
            <p:ph type="title"/>
          </p:nvPr>
        </p:nvSpPr>
        <p:spPr>
          <a:xfrm>
            <a:off x="751850" y="365125"/>
            <a:ext cx="10977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US" sz="3700" b="1"/>
              <a:t>Breakout Group 1</a:t>
            </a:r>
            <a:r>
              <a:rPr lang="en-US" sz="3700"/>
              <a:t> - WASH in Healthcare Facilities</a:t>
            </a:r>
            <a:endParaRPr sz="3700"/>
          </a:p>
        </p:txBody>
      </p:sp>
      <p:sp>
        <p:nvSpPr>
          <p:cNvPr id="1586" name="Google Shape;1586;g22e16b03f23_2_14"/>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400"/>
              <a:buFont typeface="Quicksand"/>
              <a:buNone/>
            </a:pPr>
            <a:endParaRPr sz="1400" b="0" i="0" u="none" strike="noStrike" cap="none">
              <a:solidFill>
                <a:srgbClr val="00A79D"/>
              </a:solidFill>
              <a:latin typeface="Quicksand"/>
              <a:ea typeface="Quicksand"/>
              <a:cs typeface="Quicksand"/>
              <a:sym typeface="Quicksand"/>
            </a:endParaRPr>
          </a:p>
        </p:txBody>
      </p:sp>
      <p:sp>
        <p:nvSpPr>
          <p:cNvPr id="1587" name="Google Shape;1587;g22e16b03f23_2_14"/>
          <p:cNvSpPr txBox="1">
            <a:spLocks noGrp="1"/>
          </p:cNvSpPr>
          <p:nvPr>
            <p:ph type="body" idx="1"/>
          </p:nvPr>
        </p:nvSpPr>
        <p:spPr>
          <a:xfrm>
            <a:off x="751840" y="1825625"/>
            <a:ext cx="11106600" cy="3772500"/>
          </a:xfrm>
          <a:prstGeom prst="rect">
            <a:avLst/>
          </a:prstGeom>
          <a:noFill/>
          <a:ln>
            <a:noFill/>
          </a:ln>
        </p:spPr>
        <p:txBody>
          <a:bodyPr spcFirstLastPara="1" wrap="square" lIns="91425" tIns="45700" rIns="91425" bIns="45700" anchor="t" anchorCtr="0">
            <a:normAutofit/>
          </a:bodyPr>
          <a:lstStyle/>
          <a:p>
            <a:pPr marL="182562" lvl="1" indent="-201612" algn="l" rtl="0">
              <a:lnSpc>
                <a:spcPct val="100000"/>
              </a:lnSpc>
              <a:spcBef>
                <a:spcPts val="1000"/>
              </a:spcBef>
              <a:spcAft>
                <a:spcPts val="0"/>
              </a:spcAft>
              <a:buSzPts val="2300"/>
              <a:buChar char="•"/>
            </a:pPr>
            <a:r>
              <a:rPr lang="en-US" sz="2300" dirty="0" err="1"/>
              <a:t>Maybin</a:t>
            </a:r>
            <a:r>
              <a:rPr lang="en-US" sz="2300" dirty="0"/>
              <a:t> </a:t>
            </a:r>
            <a:r>
              <a:rPr lang="en-US" sz="2300" dirty="0" err="1"/>
              <a:t>Ngambi</a:t>
            </a:r>
            <a:r>
              <a:rPr lang="en-US" sz="2300" dirty="0"/>
              <a:t>, World Vision Zambia</a:t>
            </a:r>
            <a:endParaRPr sz="2300" dirty="0"/>
          </a:p>
          <a:p>
            <a:pPr marL="684000" lvl="2" indent="-214313" algn="l" rtl="0">
              <a:lnSpc>
                <a:spcPct val="100000"/>
              </a:lnSpc>
              <a:spcBef>
                <a:spcPts val="0"/>
              </a:spcBef>
              <a:spcAft>
                <a:spcPts val="0"/>
              </a:spcAft>
              <a:buSzPts val="2300"/>
              <a:buChar char="-"/>
            </a:pPr>
            <a:r>
              <a:rPr lang="en-US" sz="2300" b="1" dirty="0"/>
              <a:t>Improved WASH interventions in healthcare facilities (World Vision’s technical approach in Zambia) </a:t>
            </a:r>
            <a:endParaRPr sz="2300" b="1" dirty="0"/>
          </a:p>
          <a:p>
            <a:pPr marL="684000" lvl="0" indent="0" algn="l" rtl="0">
              <a:lnSpc>
                <a:spcPct val="100000"/>
              </a:lnSpc>
              <a:spcBef>
                <a:spcPts val="1000"/>
              </a:spcBef>
              <a:spcAft>
                <a:spcPts val="0"/>
              </a:spcAft>
              <a:buNone/>
            </a:pPr>
            <a:endParaRPr sz="2300" b="1" dirty="0"/>
          </a:p>
          <a:p>
            <a:pPr marL="182562" lvl="1" indent="-201612" algn="l" rtl="0">
              <a:lnSpc>
                <a:spcPct val="100000"/>
              </a:lnSpc>
              <a:spcBef>
                <a:spcPts val="1000"/>
              </a:spcBef>
              <a:spcAft>
                <a:spcPts val="0"/>
              </a:spcAft>
              <a:buSzPts val="2300"/>
              <a:buChar char="•"/>
            </a:pPr>
            <a:r>
              <a:rPr lang="en-US" sz="2300" dirty="0"/>
              <a:t>Robel </a:t>
            </a:r>
            <a:r>
              <a:rPr lang="en-US" sz="2300" dirty="0" err="1"/>
              <a:t>Wamisho</a:t>
            </a:r>
            <a:r>
              <a:rPr lang="en-US" sz="2300" dirty="0"/>
              <a:t>, World Vision Ghana</a:t>
            </a:r>
            <a:endParaRPr sz="2300" dirty="0"/>
          </a:p>
          <a:p>
            <a:pPr marL="684000" lvl="2" indent="-214313" algn="l" rtl="0">
              <a:lnSpc>
                <a:spcPct val="100000"/>
              </a:lnSpc>
              <a:spcBef>
                <a:spcPts val="0"/>
              </a:spcBef>
              <a:spcAft>
                <a:spcPts val="0"/>
              </a:spcAft>
              <a:buSzPts val="2300"/>
              <a:buChar char="-"/>
            </a:pPr>
            <a:r>
              <a:rPr lang="en-US" sz="2300" b="1" dirty="0"/>
              <a:t>Findings of an assessment done across 197 healthcare facilities in six districts of Ghana</a:t>
            </a:r>
            <a:endParaRPr sz="2300" b="1" dirty="0"/>
          </a:p>
          <a:p>
            <a:pPr marL="342900" lvl="0" indent="-203200" algn="l" rtl="0">
              <a:lnSpc>
                <a:spcPct val="100000"/>
              </a:lnSpc>
              <a:spcBef>
                <a:spcPts val="1000"/>
              </a:spcBef>
              <a:spcAft>
                <a:spcPts val="0"/>
              </a:spcAft>
              <a:buClr>
                <a:schemeClr val="dk1"/>
              </a:buClr>
              <a:buSzPts val="2200"/>
              <a:buFont typeface="Arial"/>
              <a:buNone/>
            </a:pPr>
            <a:endParaRPr dirty="0">
              <a:latin typeface="Quicksand"/>
              <a:ea typeface="Quicksand"/>
              <a:cs typeface="Quicksand"/>
              <a:sym typeface="Quicksan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1"/>
        <p:cNvGrpSpPr/>
        <p:nvPr/>
      </p:nvGrpSpPr>
      <p:grpSpPr>
        <a:xfrm>
          <a:off x="0" y="0"/>
          <a:ext cx="0" cy="0"/>
          <a:chOff x="0" y="0"/>
          <a:chExt cx="0" cy="0"/>
        </a:xfrm>
      </p:grpSpPr>
      <p:sp>
        <p:nvSpPr>
          <p:cNvPr id="1592" name="Google Shape;1592;g22e16b03f23_2_20"/>
          <p:cNvSpPr txBox="1">
            <a:spLocks noGrp="1"/>
          </p:cNvSpPr>
          <p:nvPr>
            <p:ph type="title"/>
          </p:nvPr>
        </p:nvSpPr>
        <p:spPr>
          <a:xfrm>
            <a:off x="751850" y="365125"/>
            <a:ext cx="11106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US" sz="3700" b="1"/>
              <a:t>Breakout Group 2</a:t>
            </a:r>
            <a:r>
              <a:rPr lang="en-US" sz="3700"/>
              <a:t> - WASH in Healthcare Facilities</a:t>
            </a:r>
            <a:endParaRPr sz="3700"/>
          </a:p>
        </p:txBody>
      </p:sp>
      <p:sp>
        <p:nvSpPr>
          <p:cNvPr id="1593" name="Google Shape;1593;g22e16b03f23_2_20"/>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400"/>
              <a:buFont typeface="Quicksand"/>
              <a:buNone/>
            </a:pPr>
            <a:endParaRPr sz="1400" b="0" i="0" u="none" strike="noStrike" cap="none">
              <a:solidFill>
                <a:srgbClr val="00A79D"/>
              </a:solidFill>
              <a:latin typeface="Quicksand"/>
              <a:ea typeface="Quicksand"/>
              <a:cs typeface="Quicksand"/>
              <a:sym typeface="Quicksand"/>
            </a:endParaRPr>
          </a:p>
        </p:txBody>
      </p:sp>
      <p:sp>
        <p:nvSpPr>
          <p:cNvPr id="1594" name="Google Shape;1594;g22e16b03f23_2_20"/>
          <p:cNvSpPr txBox="1">
            <a:spLocks noGrp="1"/>
          </p:cNvSpPr>
          <p:nvPr>
            <p:ph type="body" idx="1"/>
          </p:nvPr>
        </p:nvSpPr>
        <p:spPr>
          <a:xfrm>
            <a:off x="751840" y="1825625"/>
            <a:ext cx="11106600" cy="3772500"/>
          </a:xfrm>
          <a:prstGeom prst="rect">
            <a:avLst/>
          </a:prstGeom>
          <a:noFill/>
          <a:ln>
            <a:noFill/>
          </a:ln>
        </p:spPr>
        <p:txBody>
          <a:bodyPr spcFirstLastPara="1" wrap="square" lIns="91425" tIns="45700" rIns="91425" bIns="45700" anchor="t" anchorCtr="0">
            <a:normAutofit/>
          </a:bodyPr>
          <a:lstStyle/>
          <a:p>
            <a:pPr marL="182562" lvl="1" indent="-201612" algn="l" rtl="0">
              <a:lnSpc>
                <a:spcPct val="100000"/>
              </a:lnSpc>
              <a:spcBef>
                <a:spcPts val="1000"/>
              </a:spcBef>
              <a:spcAft>
                <a:spcPts val="0"/>
              </a:spcAft>
              <a:buSzPts val="2300"/>
              <a:buChar char="•"/>
            </a:pPr>
            <a:r>
              <a:rPr lang="en-US" sz="2300"/>
              <a:t>Mita Sirait, Wahana Visi Indonesia</a:t>
            </a:r>
            <a:endParaRPr sz="2300"/>
          </a:p>
          <a:p>
            <a:pPr marL="684000" lvl="2" indent="-214313" algn="l" rtl="0">
              <a:lnSpc>
                <a:spcPct val="100000"/>
              </a:lnSpc>
              <a:spcBef>
                <a:spcPts val="0"/>
              </a:spcBef>
              <a:spcAft>
                <a:spcPts val="0"/>
              </a:spcAft>
              <a:buSzPts val="2300"/>
              <a:buChar char="-"/>
            </a:pPr>
            <a:r>
              <a:rPr lang="en-US" sz="2300" b="1"/>
              <a:t>Pilot project on provision of basic WASH in healthcare facilities to reduce maternal mortality rate in Sintang, Indonesia</a:t>
            </a:r>
            <a:endParaRPr sz="2300" b="1"/>
          </a:p>
          <a:p>
            <a:pPr marL="0" lvl="0" indent="0" algn="l" rtl="0">
              <a:lnSpc>
                <a:spcPct val="100000"/>
              </a:lnSpc>
              <a:spcBef>
                <a:spcPts val="1000"/>
              </a:spcBef>
              <a:spcAft>
                <a:spcPts val="0"/>
              </a:spcAft>
              <a:buNone/>
            </a:pPr>
            <a:endParaRPr sz="2300"/>
          </a:p>
          <a:p>
            <a:pPr marL="182562" lvl="1" indent="-201612" algn="l" rtl="0">
              <a:lnSpc>
                <a:spcPct val="100000"/>
              </a:lnSpc>
              <a:spcBef>
                <a:spcPts val="1000"/>
              </a:spcBef>
              <a:spcAft>
                <a:spcPts val="0"/>
              </a:spcAft>
              <a:buSzPts val="2300"/>
              <a:buChar char="•"/>
            </a:pPr>
            <a:r>
              <a:rPr lang="en-US" sz="2300"/>
              <a:t>Miguel Gutiérrez, World Vision El Salvador</a:t>
            </a:r>
            <a:endParaRPr sz="2300"/>
          </a:p>
          <a:p>
            <a:pPr marL="684000" lvl="2" indent="-214313" algn="l" rtl="0">
              <a:lnSpc>
                <a:spcPct val="100000"/>
              </a:lnSpc>
              <a:spcBef>
                <a:spcPts val="0"/>
              </a:spcBef>
              <a:spcAft>
                <a:spcPts val="0"/>
              </a:spcAft>
              <a:buSzPts val="2300"/>
              <a:buChar char="-"/>
            </a:pPr>
            <a:r>
              <a:rPr lang="en-US" sz="2300" b="1"/>
              <a:t>Connecting stakeholders and interventions from a WASH perspective for early childhood: A BabyWASH case study from El Salvador</a:t>
            </a:r>
            <a:endParaRPr sz="2300" b="1"/>
          </a:p>
          <a:p>
            <a:pPr marL="684000" lvl="0" indent="0" algn="l" rtl="0">
              <a:lnSpc>
                <a:spcPct val="100000"/>
              </a:lnSpc>
              <a:spcBef>
                <a:spcPts val="1000"/>
              </a:spcBef>
              <a:spcAft>
                <a:spcPts val="0"/>
              </a:spcAft>
              <a:buNone/>
            </a:pPr>
            <a:endParaRPr sz="2300"/>
          </a:p>
          <a:p>
            <a:pPr marL="342900" lvl="0" indent="-203200" algn="l" rtl="0">
              <a:lnSpc>
                <a:spcPct val="100000"/>
              </a:lnSpc>
              <a:spcBef>
                <a:spcPts val="1000"/>
              </a:spcBef>
              <a:spcAft>
                <a:spcPts val="0"/>
              </a:spcAft>
              <a:buClr>
                <a:schemeClr val="dk1"/>
              </a:buClr>
              <a:buSzPts val="2200"/>
              <a:buFont typeface="Arial"/>
              <a:buNone/>
            </a:pPr>
            <a:endParaRPr>
              <a:latin typeface="Quicksand"/>
              <a:ea typeface="Quicksand"/>
              <a:cs typeface="Quicksand"/>
              <a:sym typeface="Quicksan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8"/>
        <p:cNvGrpSpPr/>
        <p:nvPr/>
      </p:nvGrpSpPr>
      <p:grpSpPr>
        <a:xfrm>
          <a:off x="0" y="0"/>
          <a:ext cx="0" cy="0"/>
          <a:chOff x="0" y="0"/>
          <a:chExt cx="0" cy="0"/>
        </a:xfrm>
      </p:grpSpPr>
      <p:sp>
        <p:nvSpPr>
          <p:cNvPr id="1599" name="Google Shape;1599;g22e16b03f23_2_26"/>
          <p:cNvSpPr txBox="1">
            <a:spLocks noGrp="1"/>
          </p:cNvSpPr>
          <p:nvPr>
            <p:ph type="title"/>
          </p:nvPr>
        </p:nvSpPr>
        <p:spPr>
          <a:xfrm>
            <a:off x="751850" y="365125"/>
            <a:ext cx="10881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US" sz="3700" b="1"/>
              <a:t>Breakout Group 3</a:t>
            </a:r>
            <a:r>
              <a:rPr lang="en-US" sz="3700"/>
              <a:t> - WASH in Schools</a:t>
            </a:r>
            <a:endParaRPr sz="3700"/>
          </a:p>
        </p:txBody>
      </p:sp>
      <p:sp>
        <p:nvSpPr>
          <p:cNvPr id="1600" name="Google Shape;1600;g22e16b03f23_2_26"/>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400"/>
              <a:buFont typeface="Quicksand"/>
              <a:buNone/>
            </a:pPr>
            <a:endParaRPr sz="1400" b="0" i="0" u="none" strike="noStrike" cap="none">
              <a:solidFill>
                <a:srgbClr val="00A79D"/>
              </a:solidFill>
              <a:latin typeface="Quicksand"/>
              <a:ea typeface="Quicksand"/>
              <a:cs typeface="Quicksand"/>
              <a:sym typeface="Quicksand"/>
            </a:endParaRPr>
          </a:p>
        </p:txBody>
      </p:sp>
      <p:sp>
        <p:nvSpPr>
          <p:cNvPr id="1601" name="Google Shape;1601;g22e16b03f23_2_26"/>
          <p:cNvSpPr txBox="1">
            <a:spLocks noGrp="1"/>
          </p:cNvSpPr>
          <p:nvPr>
            <p:ph type="body" idx="1"/>
          </p:nvPr>
        </p:nvSpPr>
        <p:spPr>
          <a:xfrm>
            <a:off x="751840" y="1825625"/>
            <a:ext cx="11106600" cy="3772500"/>
          </a:xfrm>
          <a:prstGeom prst="rect">
            <a:avLst/>
          </a:prstGeom>
          <a:noFill/>
          <a:ln>
            <a:noFill/>
          </a:ln>
        </p:spPr>
        <p:txBody>
          <a:bodyPr spcFirstLastPara="1" wrap="square" lIns="91425" tIns="45700" rIns="91425" bIns="45700" anchor="t" anchorCtr="0">
            <a:normAutofit/>
          </a:bodyPr>
          <a:lstStyle/>
          <a:p>
            <a:pPr marL="182562" lvl="1" indent="-201612" algn="l" rtl="0">
              <a:lnSpc>
                <a:spcPct val="100000"/>
              </a:lnSpc>
              <a:spcBef>
                <a:spcPts val="1000"/>
              </a:spcBef>
              <a:spcAft>
                <a:spcPts val="0"/>
              </a:spcAft>
              <a:buSzPts val="2300"/>
              <a:buChar char="•"/>
            </a:pPr>
            <a:r>
              <a:rPr lang="en-US" sz="2300" dirty="0" err="1"/>
              <a:t>Smorden</a:t>
            </a:r>
            <a:r>
              <a:rPr lang="en-US" sz="2300" dirty="0"/>
              <a:t> Tomoka, United Purpose/Self Help Africa, Malawi</a:t>
            </a:r>
            <a:endParaRPr sz="2300" dirty="0"/>
          </a:p>
          <a:p>
            <a:pPr marL="684000" lvl="2" indent="-214313" algn="l" rtl="0">
              <a:lnSpc>
                <a:spcPct val="100000"/>
              </a:lnSpc>
              <a:spcBef>
                <a:spcPts val="0"/>
              </a:spcBef>
              <a:spcAft>
                <a:spcPts val="0"/>
              </a:spcAft>
              <a:buSzPts val="2300"/>
              <a:buChar char="-"/>
            </a:pPr>
            <a:r>
              <a:rPr lang="en-US" sz="2300" b="1" dirty="0"/>
              <a:t>Strengthening WASH systems in schools for sustainable and accountable WASH services: experiences and lessons from Malawi</a:t>
            </a:r>
            <a:endParaRPr sz="2300" b="1" dirty="0"/>
          </a:p>
          <a:p>
            <a:pPr marL="684000" lvl="0" indent="0" algn="l" rtl="0">
              <a:lnSpc>
                <a:spcPct val="100000"/>
              </a:lnSpc>
              <a:spcBef>
                <a:spcPts val="1000"/>
              </a:spcBef>
              <a:spcAft>
                <a:spcPts val="0"/>
              </a:spcAft>
              <a:buNone/>
            </a:pPr>
            <a:endParaRPr sz="2300" dirty="0"/>
          </a:p>
          <a:p>
            <a:pPr marL="182562" lvl="1" indent="-201612" algn="l" rtl="0">
              <a:lnSpc>
                <a:spcPct val="100000"/>
              </a:lnSpc>
              <a:spcBef>
                <a:spcPts val="1000"/>
              </a:spcBef>
              <a:spcAft>
                <a:spcPts val="0"/>
              </a:spcAft>
              <a:buSzPts val="2300"/>
              <a:buChar char="•"/>
            </a:pPr>
            <a:r>
              <a:rPr lang="en-US" sz="2300" dirty="0"/>
              <a:t>Giri Khatri, Welthungerhilfe, Nepal</a:t>
            </a:r>
            <a:endParaRPr sz="2300" dirty="0"/>
          </a:p>
          <a:p>
            <a:pPr marL="684000" lvl="2" indent="-214313" algn="l" rtl="0">
              <a:lnSpc>
                <a:spcPct val="100000"/>
              </a:lnSpc>
              <a:spcBef>
                <a:spcPts val="0"/>
              </a:spcBef>
              <a:spcAft>
                <a:spcPts val="0"/>
              </a:spcAft>
              <a:buSzPts val="2300"/>
              <a:buChar char="-"/>
            </a:pPr>
            <a:r>
              <a:rPr lang="en-US" sz="2300" b="1" dirty="0"/>
              <a:t>Reformulating the action to address WASH in Schools in the </a:t>
            </a:r>
            <a:br>
              <a:rPr lang="en-US" sz="2300" b="1" dirty="0"/>
            </a:br>
            <a:r>
              <a:rPr lang="en-US" sz="2300" b="1" dirty="0"/>
              <a:t>context of COVID-19 era</a:t>
            </a:r>
            <a:endParaRPr sz="2300" b="1" dirty="0"/>
          </a:p>
          <a:p>
            <a:pPr marL="342900" lvl="0" indent="-203200" algn="l" rtl="0">
              <a:lnSpc>
                <a:spcPct val="100000"/>
              </a:lnSpc>
              <a:spcBef>
                <a:spcPts val="1000"/>
              </a:spcBef>
              <a:spcAft>
                <a:spcPts val="0"/>
              </a:spcAft>
              <a:buClr>
                <a:schemeClr val="dk1"/>
              </a:buClr>
              <a:buSzPts val="2200"/>
              <a:buFont typeface="Arial"/>
              <a:buNone/>
            </a:pPr>
            <a:endParaRPr dirty="0">
              <a:latin typeface="Quicksand"/>
              <a:ea typeface="Quicksand"/>
              <a:cs typeface="Quicksand"/>
              <a:sym typeface="Quicksan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sp>
        <p:nvSpPr>
          <p:cNvPr id="1606" name="Google Shape;1606;g1e1253aa8a8_5_492"/>
          <p:cNvSpPr txBox="1">
            <a:spLocks noGrp="1"/>
          </p:cNvSpPr>
          <p:nvPr>
            <p:ph type="title"/>
          </p:nvPr>
        </p:nvSpPr>
        <p:spPr>
          <a:xfrm>
            <a:off x="839803" y="333350"/>
            <a:ext cx="854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a:t>Breakout Groups </a:t>
            </a:r>
            <a:endParaRPr/>
          </a:p>
        </p:txBody>
      </p:sp>
      <p:sp>
        <p:nvSpPr>
          <p:cNvPr id="1607" name="Google Shape;1607;g1e1253aa8a8_5_492"/>
          <p:cNvSpPr txBox="1">
            <a:spLocks noGrp="1"/>
          </p:cNvSpPr>
          <p:nvPr>
            <p:ph type="body" idx="1"/>
          </p:nvPr>
        </p:nvSpPr>
        <p:spPr>
          <a:xfrm>
            <a:off x="751850" y="1480457"/>
            <a:ext cx="11240700" cy="486466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700" dirty="0"/>
              <a:t>In each breakout group, each presenter will present a case study addressing the following questions:</a:t>
            </a:r>
            <a:endParaRPr sz="2700" dirty="0"/>
          </a:p>
          <a:p>
            <a:pPr marL="0" lvl="0" indent="0" algn="l" rtl="0">
              <a:spcBef>
                <a:spcPts val="0"/>
              </a:spcBef>
              <a:spcAft>
                <a:spcPts val="0"/>
              </a:spcAft>
              <a:buNone/>
            </a:pPr>
            <a:endParaRPr sz="2700" dirty="0"/>
          </a:p>
          <a:p>
            <a:pPr marL="342900" lvl="0" indent="-374650" algn="l" rtl="0">
              <a:spcBef>
                <a:spcPts val="0"/>
              </a:spcBef>
              <a:spcAft>
                <a:spcPts val="0"/>
              </a:spcAft>
              <a:buSzPts val="2700"/>
              <a:buAutoNum type="arabicPeriod"/>
            </a:pPr>
            <a:r>
              <a:rPr lang="en-US" sz="2700" dirty="0"/>
              <a:t>How do we integrate WASH in institutions?</a:t>
            </a:r>
            <a:endParaRPr sz="2700" dirty="0"/>
          </a:p>
          <a:p>
            <a:pPr marL="342900" lvl="0" indent="-374650" algn="l" rtl="0">
              <a:spcBef>
                <a:spcPts val="0"/>
              </a:spcBef>
              <a:spcAft>
                <a:spcPts val="0"/>
              </a:spcAft>
              <a:buSzPts val="2700"/>
              <a:buAutoNum type="arabicPeriod"/>
            </a:pPr>
            <a:r>
              <a:rPr lang="en-US" sz="2700" dirty="0"/>
              <a:t>How can WASH support institutional systems success?</a:t>
            </a:r>
            <a:endParaRPr sz="2700" dirty="0"/>
          </a:p>
          <a:p>
            <a:pPr marL="342900" lvl="0" indent="-374650" algn="l" rtl="0">
              <a:spcBef>
                <a:spcPts val="0"/>
              </a:spcBef>
              <a:spcAft>
                <a:spcPts val="0"/>
              </a:spcAft>
              <a:buSzPts val="2700"/>
              <a:buAutoNum type="arabicPeriod"/>
            </a:pPr>
            <a:r>
              <a:rPr lang="en-US" sz="2700" dirty="0"/>
              <a:t>How can we do it better? Recommendations and action items</a:t>
            </a:r>
            <a:endParaRPr sz="2700" dirty="0"/>
          </a:p>
          <a:p>
            <a:pPr marL="0" lvl="0" indent="0" algn="l" rtl="0">
              <a:spcBef>
                <a:spcPts val="0"/>
              </a:spcBef>
              <a:spcAft>
                <a:spcPts val="0"/>
              </a:spcAft>
              <a:buNone/>
            </a:pPr>
            <a:endParaRPr sz="2700" dirty="0"/>
          </a:p>
          <a:p>
            <a:pPr marL="0" lvl="0" indent="0" algn="l" rtl="0">
              <a:spcBef>
                <a:spcPts val="0"/>
              </a:spcBef>
              <a:spcAft>
                <a:spcPts val="0"/>
              </a:spcAft>
              <a:buNone/>
            </a:pPr>
            <a:r>
              <a:rPr lang="en-US" sz="2700" dirty="0"/>
              <a:t>Once both presenters finish presenting their case study, the breakout group will discuss the following question: </a:t>
            </a:r>
            <a:r>
              <a:rPr lang="en-US" sz="2700" dirty="0">
                <a:solidFill>
                  <a:schemeClr val="dk2"/>
                </a:solidFill>
              </a:rPr>
              <a:t>what’s your experience working in WASH in institutions (is it comparable or different)? How can WASH be a driver of better health and education outcomes?</a:t>
            </a:r>
            <a:endParaRPr sz="2700" dirty="0">
              <a:solidFill>
                <a:schemeClr val="dk2"/>
              </a:solidFill>
            </a:endParaRPr>
          </a:p>
          <a:p>
            <a:pPr marL="342900" lvl="0" indent="0" algn="l" rtl="0">
              <a:spcBef>
                <a:spcPts val="0"/>
              </a:spcBef>
              <a:spcAft>
                <a:spcPts val="0"/>
              </a:spcAft>
              <a:buNone/>
            </a:pPr>
            <a:endParaRPr sz="24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sp>
        <p:nvSpPr>
          <p:cNvPr id="1612" name="Google Shape;1612;g219a8ab264e_0_402"/>
          <p:cNvSpPr txBox="1">
            <a:spLocks noGrp="1"/>
          </p:cNvSpPr>
          <p:nvPr>
            <p:ph type="title"/>
          </p:nvPr>
        </p:nvSpPr>
        <p:spPr>
          <a:xfrm>
            <a:off x="839803" y="333350"/>
            <a:ext cx="854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a:t>Breakout Groups </a:t>
            </a:r>
            <a:endParaRPr/>
          </a:p>
        </p:txBody>
      </p:sp>
      <p:sp>
        <p:nvSpPr>
          <p:cNvPr id="1613" name="Google Shape;1613;g219a8ab264e_0_402"/>
          <p:cNvSpPr txBox="1">
            <a:spLocks noGrp="1"/>
          </p:cNvSpPr>
          <p:nvPr>
            <p:ph type="body" idx="1"/>
          </p:nvPr>
        </p:nvSpPr>
        <p:spPr>
          <a:xfrm>
            <a:off x="751850" y="1825625"/>
            <a:ext cx="11240700" cy="45195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3300" dirty="0"/>
              <a:t>During the 10 minute rapporteur readout at the end of the session, be prepared to have your group share your discussion to the following question:</a:t>
            </a:r>
            <a:endParaRPr sz="3300" dirty="0"/>
          </a:p>
          <a:p>
            <a:pPr marL="0" lvl="0" indent="0" algn="l" rtl="0">
              <a:spcBef>
                <a:spcPts val="0"/>
              </a:spcBef>
              <a:spcAft>
                <a:spcPts val="0"/>
              </a:spcAft>
              <a:buNone/>
            </a:pPr>
            <a:endParaRPr sz="3300" dirty="0"/>
          </a:p>
          <a:p>
            <a:pPr marL="0" lvl="0" indent="0" algn="l" rtl="0">
              <a:spcBef>
                <a:spcPts val="0"/>
              </a:spcBef>
              <a:spcAft>
                <a:spcPts val="0"/>
              </a:spcAft>
              <a:buNone/>
            </a:pPr>
            <a:r>
              <a:rPr lang="en-US" sz="3300" b="1" dirty="0">
                <a:solidFill>
                  <a:schemeClr val="dk2"/>
                </a:solidFill>
              </a:rPr>
              <a:t>How can WASH be a driver of better health and/or education outcomes?</a:t>
            </a:r>
            <a:endParaRPr sz="3300" b="1" dirty="0">
              <a:solidFill>
                <a:schemeClr val="dk2"/>
              </a:solidFill>
            </a:endParaRPr>
          </a:p>
          <a:p>
            <a:pPr marL="342900" lvl="0" indent="0" algn="l" rtl="0">
              <a:spcBef>
                <a:spcPts val="0"/>
              </a:spcBef>
              <a:spcAft>
                <a:spcPts val="0"/>
              </a:spcAft>
              <a:buNone/>
            </a:pPr>
            <a:endParaRPr sz="24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7"/>
        <p:cNvGrpSpPr/>
        <p:nvPr/>
      </p:nvGrpSpPr>
      <p:grpSpPr>
        <a:xfrm>
          <a:off x="0" y="0"/>
          <a:ext cx="0" cy="0"/>
          <a:chOff x="0" y="0"/>
          <a:chExt cx="0" cy="0"/>
        </a:xfrm>
      </p:grpSpPr>
      <p:sp>
        <p:nvSpPr>
          <p:cNvPr id="1618" name="Google Shape;1618;g219a8ab264e_0_413"/>
          <p:cNvSpPr txBox="1">
            <a:spLocks noGrp="1"/>
          </p:cNvSpPr>
          <p:nvPr>
            <p:ph type="title"/>
          </p:nvPr>
        </p:nvSpPr>
        <p:spPr>
          <a:xfrm>
            <a:off x="839803" y="333350"/>
            <a:ext cx="854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a:t>Breakout Groups </a:t>
            </a:r>
            <a:endParaRPr/>
          </a:p>
        </p:txBody>
      </p:sp>
      <p:sp>
        <p:nvSpPr>
          <p:cNvPr id="1619" name="Google Shape;1619;g219a8ab264e_0_413"/>
          <p:cNvSpPr txBox="1">
            <a:spLocks noGrp="1"/>
          </p:cNvSpPr>
          <p:nvPr>
            <p:ph type="body" idx="1"/>
          </p:nvPr>
        </p:nvSpPr>
        <p:spPr>
          <a:xfrm>
            <a:off x="475650" y="2306700"/>
            <a:ext cx="11240700" cy="2244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None/>
            </a:pPr>
            <a:r>
              <a:rPr lang="en-US" sz="3300" b="1"/>
              <a:t>Divide into your groups based on your interests now!</a:t>
            </a:r>
            <a:endParaRPr sz="3300" b="1"/>
          </a:p>
          <a:p>
            <a:pPr marL="0" lvl="0" indent="0" algn="ctr" rtl="0">
              <a:spcBef>
                <a:spcPts val="0"/>
              </a:spcBef>
              <a:spcAft>
                <a:spcPts val="0"/>
              </a:spcAft>
              <a:buNone/>
            </a:pPr>
            <a:endParaRPr sz="3300"/>
          </a:p>
          <a:p>
            <a:pPr marL="0" lvl="0" indent="0" algn="ctr" rtl="0">
              <a:spcBef>
                <a:spcPts val="0"/>
              </a:spcBef>
              <a:spcAft>
                <a:spcPts val="0"/>
              </a:spcAft>
              <a:buNone/>
            </a:pPr>
            <a:r>
              <a:rPr lang="en-US" sz="3300"/>
              <a:t>You’ll have 30 minutes in the first breakout group</a:t>
            </a:r>
            <a:endParaRPr sz="3300"/>
          </a:p>
          <a:p>
            <a:pPr marL="0" lvl="0" indent="0" algn="ctr" rtl="0">
              <a:spcBef>
                <a:spcPts val="0"/>
              </a:spcBef>
              <a:spcAft>
                <a:spcPts val="0"/>
              </a:spcAft>
              <a:buNone/>
            </a:pPr>
            <a:r>
              <a:rPr lang="en-US" sz="3300"/>
              <a:t>(15 minutes per presenter)</a:t>
            </a:r>
            <a:endParaRPr sz="3300"/>
          </a:p>
          <a:p>
            <a:pPr marL="342900" lvl="0" indent="0" algn="l" rtl="0">
              <a:spcBef>
                <a:spcPts val="0"/>
              </a:spcBef>
              <a:spcAft>
                <a:spcPts val="0"/>
              </a:spcAft>
              <a:buNone/>
            </a:pPr>
            <a:endParaRPr sz="24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3"/>
        <p:cNvGrpSpPr/>
        <p:nvPr/>
      </p:nvGrpSpPr>
      <p:grpSpPr>
        <a:xfrm>
          <a:off x="0" y="0"/>
          <a:ext cx="0" cy="0"/>
          <a:chOff x="0" y="0"/>
          <a:chExt cx="0" cy="0"/>
        </a:xfrm>
      </p:grpSpPr>
      <p:sp>
        <p:nvSpPr>
          <p:cNvPr id="1624" name="Google Shape;1624;g219a8ab264e_0_396"/>
          <p:cNvSpPr txBox="1">
            <a:spLocks noGrp="1"/>
          </p:cNvSpPr>
          <p:nvPr>
            <p:ph type="title"/>
          </p:nvPr>
        </p:nvSpPr>
        <p:spPr>
          <a:xfrm>
            <a:off x="751841" y="365125"/>
            <a:ext cx="10703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US"/>
              <a:t>Rapporteur Readout (10 minutes)</a:t>
            </a:r>
            <a:endParaRPr/>
          </a:p>
        </p:txBody>
      </p:sp>
      <p:sp>
        <p:nvSpPr>
          <p:cNvPr id="1625" name="Google Shape;1625;g219a8ab264e_0_396"/>
          <p:cNvSpPr txBox="1">
            <a:spLocks noGrp="1"/>
          </p:cNvSpPr>
          <p:nvPr>
            <p:ph type="ftr" idx="11"/>
          </p:nvPr>
        </p:nvSpPr>
        <p:spPr>
          <a:xfrm>
            <a:off x="751840" y="6114954"/>
            <a:ext cx="89040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400"/>
              <a:buFont typeface="Quicksand"/>
              <a:buNone/>
            </a:pPr>
            <a:endParaRPr sz="1400" b="0" i="0" u="none" strike="noStrike" cap="none">
              <a:solidFill>
                <a:srgbClr val="00A79D"/>
              </a:solidFill>
              <a:latin typeface="Quicksand"/>
              <a:ea typeface="Quicksand"/>
              <a:cs typeface="Quicksand"/>
              <a:sym typeface="Quicksand"/>
            </a:endParaRPr>
          </a:p>
        </p:txBody>
      </p:sp>
      <p:sp>
        <p:nvSpPr>
          <p:cNvPr id="1626" name="Google Shape;1626;g219a8ab264e_0_396"/>
          <p:cNvSpPr txBox="1">
            <a:spLocks noGrp="1"/>
          </p:cNvSpPr>
          <p:nvPr>
            <p:ph type="body" idx="1"/>
          </p:nvPr>
        </p:nvSpPr>
        <p:spPr>
          <a:xfrm>
            <a:off x="751840" y="1825625"/>
            <a:ext cx="11106600" cy="3772500"/>
          </a:xfrm>
          <a:prstGeom prst="rect">
            <a:avLst/>
          </a:prstGeom>
          <a:noFill/>
          <a:ln>
            <a:noFill/>
          </a:ln>
        </p:spPr>
        <p:txBody>
          <a:bodyPr spcFirstLastPara="1" wrap="square" lIns="91425" tIns="45700" rIns="91425" bIns="45700" anchor="t" anchorCtr="0">
            <a:normAutofit/>
          </a:bodyPr>
          <a:lstStyle/>
          <a:p>
            <a:pPr marL="0" lvl="0" indent="0" algn="l" rtl="0">
              <a:spcBef>
                <a:spcPts val="1000"/>
              </a:spcBef>
              <a:spcAft>
                <a:spcPts val="0"/>
              </a:spcAft>
              <a:buNone/>
            </a:pPr>
            <a:endParaRPr sz="2500"/>
          </a:p>
          <a:p>
            <a:pPr marL="0" lvl="0" indent="0" algn="l" rtl="0">
              <a:spcBef>
                <a:spcPts val="1000"/>
              </a:spcBef>
              <a:spcAft>
                <a:spcPts val="0"/>
              </a:spcAft>
              <a:buNone/>
            </a:pPr>
            <a:r>
              <a:rPr lang="en-US" sz="2500"/>
              <a:t>If you were assigned as a rapporteur, quickly (in 2-3 minutes) share your groups discussion on the following question:</a:t>
            </a:r>
            <a:endParaRPr sz="2500"/>
          </a:p>
          <a:p>
            <a:pPr marL="457200" lvl="0" indent="0" algn="l" rtl="0">
              <a:spcBef>
                <a:spcPts val="1000"/>
              </a:spcBef>
              <a:spcAft>
                <a:spcPts val="0"/>
              </a:spcAft>
              <a:buNone/>
            </a:pPr>
            <a:endParaRPr sz="2500"/>
          </a:p>
          <a:p>
            <a:pPr marL="0" lvl="0" indent="0" algn="l" rtl="0">
              <a:spcBef>
                <a:spcPts val="1000"/>
              </a:spcBef>
              <a:spcAft>
                <a:spcPts val="0"/>
              </a:spcAft>
              <a:buNone/>
            </a:pPr>
            <a:r>
              <a:rPr lang="en-US" sz="2500" b="1"/>
              <a:t>How can WASH be a driver of better health and education outcomes?</a:t>
            </a:r>
            <a:endParaRPr sz="2500" b="1"/>
          </a:p>
          <a:p>
            <a:pPr marL="0" lvl="0" indent="0" algn="l" rtl="0">
              <a:spcBef>
                <a:spcPts val="1000"/>
              </a:spcBef>
              <a:spcAft>
                <a:spcPts val="0"/>
              </a:spcAft>
              <a:buNone/>
            </a:pPr>
            <a:endParaRPr/>
          </a:p>
          <a:p>
            <a:pPr marL="0" lvl="0" indent="0" algn="l" rtl="0">
              <a:spcBef>
                <a:spcPts val="1000"/>
              </a:spcBef>
              <a:spcAft>
                <a:spcPts val="0"/>
              </a:spcAft>
              <a:buNone/>
            </a:pP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0"/>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F10B4F-2743-9CFA-6AAE-03D8FE08D887}"/>
              </a:ext>
            </a:extLst>
          </p:cNvPr>
          <p:cNvSpPr>
            <a:spLocks noGrp="1"/>
          </p:cNvSpPr>
          <p:nvPr>
            <p:ph idx="10"/>
          </p:nvPr>
        </p:nvSpPr>
        <p:spPr>
          <a:xfrm>
            <a:off x="711200" y="1606551"/>
            <a:ext cx="9314543" cy="3732068"/>
          </a:xfrm>
        </p:spPr>
        <p:txBody>
          <a:bodyPr>
            <a:normAutofit lnSpcReduction="10000"/>
          </a:bodyPr>
          <a:lstStyle/>
          <a:p>
            <a:pPr marL="0" lvl="0" indent="0" algn="l" rtl="0">
              <a:spcBef>
                <a:spcPts val="1000"/>
              </a:spcBef>
              <a:spcAft>
                <a:spcPts val="0"/>
              </a:spcAft>
              <a:buNone/>
            </a:pPr>
            <a:r>
              <a:rPr lang="en-US" sz="2400" b="1" dirty="0" err="1">
                <a:solidFill>
                  <a:schemeClr val="dk2"/>
                </a:solidFill>
                <a:latin typeface="Quicksand"/>
                <a:ea typeface="Quicksand"/>
                <a:cs typeface="Quicksand"/>
                <a:sym typeface="Quicksand"/>
              </a:rPr>
              <a:t>Maybin</a:t>
            </a:r>
            <a:r>
              <a:rPr lang="en-US" sz="2400" b="1" dirty="0">
                <a:solidFill>
                  <a:schemeClr val="dk2"/>
                </a:solidFill>
                <a:latin typeface="Quicksand"/>
                <a:ea typeface="Quicksand"/>
                <a:cs typeface="Quicksand"/>
                <a:sym typeface="Quicksand"/>
              </a:rPr>
              <a:t> </a:t>
            </a:r>
            <a:r>
              <a:rPr lang="en-US" sz="2400" b="1" dirty="0" err="1">
                <a:solidFill>
                  <a:schemeClr val="dk2"/>
                </a:solidFill>
                <a:latin typeface="Quicksand"/>
                <a:ea typeface="Quicksand"/>
                <a:cs typeface="Quicksand"/>
                <a:sym typeface="Quicksand"/>
              </a:rPr>
              <a:t>Ng'ámbi</a:t>
            </a:r>
            <a:r>
              <a:rPr lang="en-US" sz="2400" b="1" dirty="0">
                <a:solidFill>
                  <a:schemeClr val="dk2"/>
                </a:solidFill>
                <a:latin typeface="Quicksand"/>
                <a:ea typeface="Quicksand"/>
                <a:cs typeface="Quicksand"/>
                <a:sym typeface="Quicksand"/>
              </a:rPr>
              <a:t>, </a:t>
            </a:r>
            <a:r>
              <a:rPr lang="en-US" sz="2400" dirty="0"/>
              <a:t>World Vision Zambia, </a:t>
            </a:r>
            <a:r>
              <a:rPr lang="en-US" sz="2400" u="sng" dirty="0">
                <a:solidFill>
                  <a:schemeClr val="hlink"/>
                </a:solidFill>
                <a:hlinkClick r:id="rId3"/>
              </a:rPr>
              <a:t>maybin_ngambi@wvi.org</a:t>
            </a:r>
            <a:r>
              <a:rPr lang="en-US" sz="2400" dirty="0"/>
              <a:t> </a:t>
            </a:r>
          </a:p>
          <a:p>
            <a:pPr marL="0" lvl="0" indent="0" algn="l" rtl="0">
              <a:spcBef>
                <a:spcPts val="1000"/>
              </a:spcBef>
              <a:spcAft>
                <a:spcPts val="0"/>
              </a:spcAft>
              <a:buNone/>
            </a:pPr>
            <a:r>
              <a:rPr lang="en-US" sz="2400" b="1" dirty="0">
                <a:solidFill>
                  <a:schemeClr val="dk2"/>
                </a:solidFill>
                <a:latin typeface="Quicksand"/>
                <a:ea typeface="Quicksand"/>
                <a:cs typeface="Quicksand"/>
                <a:sym typeface="Quicksand"/>
              </a:rPr>
              <a:t>Robel </a:t>
            </a:r>
            <a:r>
              <a:rPr lang="en-US" sz="2400" b="1" dirty="0" err="1">
                <a:solidFill>
                  <a:schemeClr val="dk2"/>
                </a:solidFill>
                <a:latin typeface="Quicksand"/>
                <a:ea typeface="Quicksand"/>
                <a:cs typeface="Quicksand"/>
                <a:sym typeface="Quicksand"/>
              </a:rPr>
              <a:t>Wamisho</a:t>
            </a:r>
            <a:r>
              <a:rPr lang="en-US" sz="2400" b="1" dirty="0">
                <a:solidFill>
                  <a:schemeClr val="dk2"/>
                </a:solidFill>
                <a:latin typeface="Quicksand"/>
                <a:ea typeface="Quicksand"/>
                <a:cs typeface="Quicksand"/>
                <a:sym typeface="Quicksand"/>
              </a:rPr>
              <a:t>, </a:t>
            </a:r>
            <a:r>
              <a:rPr lang="en-US" sz="2400" dirty="0"/>
              <a:t>World Vision Ghana, </a:t>
            </a:r>
            <a:r>
              <a:rPr lang="en-US" sz="2400" u="sng" dirty="0">
                <a:solidFill>
                  <a:schemeClr val="hlink"/>
                </a:solidFill>
                <a:hlinkClick r:id="rId4"/>
              </a:rPr>
              <a:t>robel_lambisso_wamisho@wvi.org</a:t>
            </a:r>
            <a:r>
              <a:rPr lang="en-US" sz="2400" dirty="0"/>
              <a:t> </a:t>
            </a:r>
          </a:p>
          <a:p>
            <a:pPr marL="0" lvl="0" indent="0" algn="l" rtl="0">
              <a:spcBef>
                <a:spcPts val="1000"/>
              </a:spcBef>
              <a:spcAft>
                <a:spcPts val="0"/>
              </a:spcAft>
              <a:buNone/>
            </a:pPr>
            <a:r>
              <a:rPr lang="en-US" sz="2400" b="1" dirty="0">
                <a:solidFill>
                  <a:schemeClr val="dk2"/>
                </a:solidFill>
                <a:latin typeface="Quicksand"/>
                <a:ea typeface="Quicksand"/>
                <a:cs typeface="Quicksand"/>
                <a:sym typeface="Quicksand"/>
              </a:rPr>
              <a:t>Miguel Gutiérrez, </a:t>
            </a:r>
            <a:r>
              <a:rPr lang="en-US" sz="2400" dirty="0"/>
              <a:t>World Vision El Salvador, </a:t>
            </a:r>
            <a:r>
              <a:rPr lang="en-US" sz="2400" u="sng" dirty="0">
                <a:solidFill>
                  <a:schemeClr val="hlink"/>
                </a:solidFill>
                <a:hlinkClick r:id="rId5"/>
              </a:rPr>
              <a:t>miguel_gutierrez@wvi.org</a:t>
            </a:r>
            <a:r>
              <a:rPr lang="en-US" sz="2400" dirty="0"/>
              <a:t> </a:t>
            </a:r>
          </a:p>
          <a:p>
            <a:pPr marL="0" lvl="0" indent="0" algn="l" rtl="0">
              <a:spcBef>
                <a:spcPts val="1000"/>
              </a:spcBef>
              <a:spcAft>
                <a:spcPts val="0"/>
              </a:spcAft>
              <a:buNone/>
            </a:pPr>
            <a:r>
              <a:rPr lang="en-US" sz="2400" b="1" dirty="0" err="1">
                <a:solidFill>
                  <a:schemeClr val="dk2"/>
                </a:solidFill>
                <a:latin typeface="Quicksand"/>
                <a:ea typeface="Quicksand"/>
                <a:cs typeface="Quicksand"/>
                <a:sym typeface="Quicksand"/>
              </a:rPr>
              <a:t>Mita</a:t>
            </a:r>
            <a:r>
              <a:rPr lang="en-US" sz="2400" b="1" dirty="0">
                <a:solidFill>
                  <a:schemeClr val="dk2"/>
                </a:solidFill>
                <a:latin typeface="Quicksand"/>
                <a:ea typeface="Quicksand"/>
                <a:cs typeface="Quicksand"/>
                <a:sym typeface="Quicksand"/>
              </a:rPr>
              <a:t> </a:t>
            </a:r>
            <a:r>
              <a:rPr lang="en-US" sz="2400" b="1" dirty="0" err="1">
                <a:solidFill>
                  <a:schemeClr val="dk2"/>
                </a:solidFill>
                <a:latin typeface="Quicksand"/>
                <a:ea typeface="Quicksand"/>
                <a:cs typeface="Quicksand"/>
                <a:sym typeface="Quicksand"/>
              </a:rPr>
              <a:t>Sirait</a:t>
            </a:r>
            <a:r>
              <a:rPr lang="en-US" sz="2400" b="1" dirty="0">
                <a:solidFill>
                  <a:schemeClr val="dk2"/>
                </a:solidFill>
                <a:latin typeface="Quicksand"/>
                <a:ea typeface="Quicksand"/>
                <a:cs typeface="Quicksand"/>
                <a:sym typeface="Quicksand"/>
              </a:rPr>
              <a:t>, </a:t>
            </a:r>
            <a:r>
              <a:rPr lang="en-US" sz="2400" dirty="0" err="1"/>
              <a:t>Wahana</a:t>
            </a:r>
            <a:r>
              <a:rPr lang="en-US" sz="2400" dirty="0"/>
              <a:t> </a:t>
            </a:r>
            <a:r>
              <a:rPr lang="en-US" sz="2400" dirty="0" err="1"/>
              <a:t>Visi</a:t>
            </a:r>
            <a:r>
              <a:rPr lang="en-US" sz="2400" dirty="0"/>
              <a:t> Indonesia, </a:t>
            </a:r>
            <a:r>
              <a:rPr lang="en-US" sz="2400" u="sng" dirty="0">
                <a:solidFill>
                  <a:schemeClr val="hlink"/>
                </a:solidFill>
                <a:hlinkClick r:id="rId6"/>
              </a:rPr>
              <a:t>mita_sirait@wvi.org</a:t>
            </a:r>
            <a:r>
              <a:rPr lang="en-US" sz="2400" dirty="0"/>
              <a:t>   </a:t>
            </a:r>
          </a:p>
          <a:p>
            <a:pPr marL="0" lvl="0" indent="0" algn="l" rtl="0">
              <a:spcBef>
                <a:spcPts val="1000"/>
              </a:spcBef>
              <a:spcAft>
                <a:spcPts val="0"/>
              </a:spcAft>
              <a:buNone/>
            </a:pPr>
            <a:r>
              <a:rPr lang="en-US" sz="2400" b="1" dirty="0" err="1">
                <a:solidFill>
                  <a:schemeClr val="dk2"/>
                </a:solidFill>
                <a:latin typeface="Quicksand"/>
                <a:ea typeface="Quicksand"/>
                <a:cs typeface="Quicksand"/>
                <a:sym typeface="Quicksand"/>
              </a:rPr>
              <a:t>Smorden</a:t>
            </a:r>
            <a:r>
              <a:rPr lang="en-US" sz="2400" b="1" dirty="0">
                <a:solidFill>
                  <a:schemeClr val="dk2"/>
                </a:solidFill>
                <a:latin typeface="Quicksand"/>
                <a:ea typeface="Quicksand"/>
                <a:cs typeface="Quicksand"/>
                <a:sym typeface="Quicksand"/>
              </a:rPr>
              <a:t> Tomoka,</a:t>
            </a:r>
            <a:r>
              <a:rPr lang="en-US" sz="2400" dirty="0">
                <a:solidFill>
                  <a:schemeClr val="dk2"/>
                </a:solidFill>
              </a:rPr>
              <a:t> </a:t>
            </a:r>
            <a:r>
              <a:rPr lang="en-US" sz="2400" dirty="0"/>
              <a:t>United Purpose/Self Help Africa, </a:t>
            </a:r>
            <a:r>
              <a:rPr lang="en-US" sz="2400" u="sng" dirty="0">
                <a:solidFill>
                  <a:schemeClr val="hlink"/>
                </a:solidFill>
                <a:hlinkClick r:id="rId7"/>
              </a:rPr>
              <a:t>smorden.tomoka@united-purpose.org</a:t>
            </a:r>
            <a:r>
              <a:rPr lang="en-US" sz="2400" dirty="0"/>
              <a:t> </a:t>
            </a:r>
          </a:p>
          <a:p>
            <a:pPr marL="0" lvl="0" indent="0" algn="l" rtl="0">
              <a:spcBef>
                <a:spcPts val="1000"/>
              </a:spcBef>
              <a:spcAft>
                <a:spcPts val="0"/>
              </a:spcAft>
              <a:buNone/>
            </a:pPr>
            <a:r>
              <a:rPr lang="en-US" sz="2400" b="1" dirty="0">
                <a:solidFill>
                  <a:schemeClr val="dk2"/>
                </a:solidFill>
                <a:latin typeface="Quicksand"/>
                <a:ea typeface="Quicksand"/>
                <a:cs typeface="Quicksand"/>
                <a:sym typeface="Quicksand"/>
              </a:rPr>
              <a:t>Giri Khatri, </a:t>
            </a:r>
            <a:r>
              <a:rPr lang="en-US" sz="2400" dirty="0"/>
              <a:t>Welthungerhilfe, </a:t>
            </a:r>
            <a:r>
              <a:rPr lang="en-US" sz="2400" u="sng" dirty="0">
                <a:solidFill>
                  <a:schemeClr val="hlink"/>
                </a:solidFill>
                <a:hlinkClick r:id="rId8"/>
              </a:rPr>
              <a:t>giri.khatri@welthungerhilfe.de</a:t>
            </a:r>
            <a:r>
              <a:rPr lang="en-US" sz="2800" dirty="0"/>
              <a:t> </a:t>
            </a:r>
          </a:p>
          <a:p>
            <a:endParaRPr lang="en-GB" dirty="0"/>
          </a:p>
        </p:txBody>
      </p:sp>
      <p:sp>
        <p:nvSpPr>
          <p:cNvPr id="1632" name="Google Shape;1632;g219a8ab264e_0_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dirty="0"/>
              <a:t>Presenter contact information </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7"/>
        <p:cNvGrpSpPr/>
        <p:nvPr/>
      </p:nvGrpSpPr>
      <p:grpSpPr>
        <a:xfrm>
          <a:off x="0" y="0"/>
          <a:ext cx="0" cy="0"/>
          <a:chOff x="0" y="0"/>
          <a:chExt cx="0" cy="0"/>
        </a:xfrm>
      </p:grpSpPr>
      <p:sp>
        <p:nvSpPr>
          <p:cNvPr id="1638" name="Google Shape;1638;g219a8ab264e_0_418"/>
          <p:cNvSpPr txBox="1">
            <a:spLocks noGrp="1"/>
          </p:cNvSpPr>
          <p:nvPr>
            <p:ph type="title"/>
          </p:nvPr>
        </p:nvSpPr>
        <p:spPr>
          <a:xfrm>
            <a:off x="732346" y="3227556"/>
            <a:ext cx="8915844" cy="75210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860"/>
              <a:buFont typeface="Quicksand"/>
              <a:buNone/>
            </a:pPr>
            <a:r>
              <a:rPr lang="en-US" sz="4260" dirty="0"/>
              <a:t>Supplemental Slides for Breakout Groups (if needed)</a:t>
            </a:r>
            <a:endParaRPr sz="426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dirty="0"/>
              <a:t>Improved WASH Intervention in </a:t>
            </a:r>
            <a:br>
              <a:rPr lang="en-US" dirty="0"/>
            </a:br>
            <a:r>
              <a:rPr lang="en-US" dirty="0"/>
              <a:t>Health Facilities</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marL="0" lvl="0" indent="0" algn="l" rtl="0">
              <a:lnSpc>
                <a:spcPct val="90000"/>
              </a:lnSpc>
              <a:spcBef>
                <a:spcPts val="0"/>
              </a:spcBef>
              <a:spcAft>
                <a:spcPts val="0"/>
              </a:spcAft>
              <a:buClr>
                <a:schemeClr val="dk2"/>
              </a:buClr>
              <a:buSzPts val="2400"/>
              <a:buFont typeface="Quicksand"/>
              <a:buNone/>
            </a:pPr>
            <a:r>
              <a:rPr lang="en-US" dirty="0"/>
              <a:t>Overview</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lvl="0" indent="0" algn="l" rtl="0">
              <a:spcBef>
                <a:spcPts val="0"/>
              </a:spcBef>
              <a:spcAft>
                <a:spcPts val="0"/>
              </a:spcAft>
              <a:buNone/>
            </a:pPr>
            <a:r>
              <a:rPr lang="en-US" dirty="0" err="1"/>
              <a:t>Maybin</a:t>
            </a:r>
            <a:r>
              <a:rPr lang="en-US" dirty="0"/>
              <a:t> </a:t>
            </a:r>
            <a:r>
              <a:rPr lang="en-US" dirty="0" err="1"/>
              <a:t>Ng’ambi</a:t>
            </a:r>
            <a:r>
              <a:rPr lang="en-US" dirty="0"/>
              <a:t>, World Vision</a:t>
            </a:r>
          </a:p>
        </p:txBody>
      </p:sp>
      <p:pic>
        <p:nvPicPr>
          <p:cNvPr id="3" name="Google Shape;1959;p42">
            <a:extLst>
              <a:ext uri="{FF2B5EF4-FFF2-40B4-BE49-F238E27FC236}">
                <a16:creationId xmlns:a16="http://schemas.microsoft.com/office/drawing/2014/main" id="{A76DB478-9F9C-9EAB-031C-0A94876DDE52}"/>
              </a:ext>
            </a:extLst>
          </p:cNvPr>
          <p:cNvPicPr preferRelativeResize="0"/>
          <p:nvPr/>
        </p:nvPicPr>
        <p:blipFill rotWithShape="1">
          <a:blip r:embed="rId2">
            <a:alphaModFix/>
          </a:blip>
          <a:srcRect l="6486" t="5790" r="7133" b="77257"/>
          <a:stretch/>
        </p:blipFill>
        <p:spPr>
          <a:xfrm>
            <a:off x="5592132" y="5780314"/>
            <a:ext cx="2869214" cy="782899"/>
          </a:xfrm>
          <a:prstGeom prst="rect">
            <a:avLst/>
          </a:prstGeom>
          <a:noFill/>
          <a:ln>
            <a:noFill/>
          </a:ln>
        </p:spPr>
      </p:pic>
    </p:spTree>
    <p:extLst>
      <p:ext uri="{BB962C8B-B14F-4D97-AF65-F5344CB8AC3E}">
        <p14:creationId xmlns:p14="http://schemas.microsoft.com/office/powerpoint/2010/main" val="3736741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49"/>
        <p:cNvGrpSpPr/>
        <p:nvPr/>
      </p:nvGrpSpPr>
      <p:grpSpPr>
        <a:xfrm>
          <a:off x="0" y="0"/>
          <a:ext cx="0" cy="0"/>
          <a:chOff x="0" y="0"/>
          <a:chExt cx="0" cy="0"/>
        </a:xfrm>
      </p:grpSpPr>
      <p:sp>
        <p:nvSpPr>
          <p:cNvPr id="1650" name="Google Shape;1650;g1e1253aa8a8_2_6"/>
          <p:cNvSpPr txBox="1">
            <a:spLocks noGrp="1"/>
          </p:cNvSpPr>
          <p:nvPr>
            <p:ph type="ftr" idx="11"/>
          </p:nvPr>
        </p:nvSpPr>
        <p:spPr>
          <a:xfrm>
            <a:off x="777696" y="6114954"/>
            <a:ext cx="88782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1" name="Google Shape;1651;g1e1253aa8a8_2_6"/>
          <p:cNvSpPr txBox="1">
            <a:spLocks noGrp="1"/>
          </p:cNvSpPr>
          <p:nvPr>
            <p:ph type="title"/>
          </p:nvPr>
        </p:nvSpPr>
        <p:spPr>
          <a:xfrm>
            <a:off x="738653" y="365125"/>
            <a:ext cx="854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a:t>Contents slide</a:t>
            </a:r>
            <a:endParaRPr/>
          </a:p>
        </p:txBody>
      </p:sp>
      <p:sp>
        <p:nvSpPr>
          <p:cNvPr id="1652" name="Google Shape;1652;g1e1253aa8a8_2_6"/>
          <p:cNvSpPr txBox="1">
            <a:spLocks noGrp="1"/>
          </p:cNvSpPr>
          <p:nvPr>
            <p:ph type="body" idx="1"/>
          </p:nvPr>
        </p:nvSpPr>
        <p:spPr>
          <a:xfrm>
            <a:off x="751840" y="1825625"/>
            <a:ext cx="8536500" cy="37725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2"/>
              </a:buClr>
              <a:buSzPts val="3600"/>
              <a:buFont typeface="Arial"/>
              <a:buChar char="•"/>
            </a:pPr>
            <a:r>
              <a:rPr lang="en-US" sz="3600" dirty="0"/>
              <a:t>WASH needs in HCFs</a:t>
            </a:r>
            <a:endParaRPr dirty="0"/>
          </a:p>
          <a:p>
            <a:pPr marL="342900" lvl="0" indent="-342900" algn="l" rtl="0">
              <a:lnSpc>
                <a:spcPct val="90000"/>
              </a:lnSpc>
              <a:spcBef>
                <a:spcPts val="1000"/>
              </a:spcBef>
              <a:spcAft>
                <a:spcPts val="0"/>
              </a:spcAft>
              <a:buClr>
                <a:schemeClr val="dk2"/>
              </a:buClr>
              <a:buSzPts val="3600"/>
              <a:buFont typeface="Arial"/>
              <a:buChar char="•"/>
            </a:pPr>
            <a:r>
              <a:rPr lang="en-US" sz="3600" dirty="0"/>
              <a:t>World Vision Technical Approach </a:t>
            </a:r>
            <a:endParaRPr dirty="0"/>
          </a:p>
          <a:p>
            <a:pPr marL="342900" lvl="0" indent="-342900" algn="l" rtl="0">
              <a:lnSpc>
                <a:spcPct val="90000"/>
              </a:lnSpc>
              <a:spcBef>
                <a:spcPts val="1000"/>
              </a:spcBef>
              <a:spcAft>
                <a:spcPts val="0"/>
              </a:spcAft>
              <a:buClr>
                <a:schemeClr val="dk2"/>
              </a:buClr>
              <a:buSzPts val="3600"/>
              <a:buFont typeface="Arial"/>
              <a:buChar char="•"/>
            </a:pPr>
            <a:r>
              <a:rPr lang="en-US" sz="3600" dirty="0"/>
              <a:t>World Vision WASH in HCF coverage </a:t>
            </a:r>
            <a:endParaRPr dirty="0"/>
          </a:p>
          <a:p>
            <a:pPr marL="342900" lvl="0" indent="-342900" algn="l" rtl="0">
              <a:lnSpc>
                <a:spcPct val="90000"/>
              </a:lnSpc>
              <a:spcBef>
                <a:spcPts val="1000"/>
              </a:spcBef>
              <a:spcAft>
                <a:spcPts val="0"/>
              </a:spcAft>
              <a:buClr>
                <a:schemeClr val="dk2"/>
              </a:buClr>
              <a:buSzPts val="3600"/>
              <a:buFont typeface="Arial"/>
              <a:buChar char="•"/>
            </a:pPr>
            <a:r>
              <a:rPr lang="en-US" sz="3600" dirty="0"/>
              <a:t>Additional impact photos</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56"/>
        <p:cNvGrpSpPr/>
        <p:nvPr/>
      </p:nvGrpSpPr>
      <p:grpSpPr>
        <a:xfrm>
          <a:off x="0" y="0"/>
          <a:ext cx="0" cy="0"/>
          <a:chOff x="0" y="0"/>
          <a:chExt cx="0" cy="0"/>
        </a:xfrm>
      </p:grpSpPr>
      <p:sp>
        <p:nvSpPr>
          <p:cNvPr id="1657" name="Google Shape;1657;g1e1253aa8a8_2_12"/>
          <p:cNvSpPr txBox="1">
            <a:spLocks noGrp="1"/>
          </p:cNvSpPr>
          <p:nvPr>
            <p:ph type="body" idx="1"/>
          </p:nvPr>
        </p:nvSpPr>
        <p:spPr>
          <a:xfrm>
            <a:off x="3039333" y="1235100"/>
            <a:ext cx="4412700" cy="2193900"/>
          </a:xfrm>
          <a:prstGeom prst="rect">
            <a:avLst/>
          </a:prstGeom>
          <a:noFill/>
          <a:ln>
            <a:noFill/>
          </a:ln>
        </p:spPr>
        <p:txBody>
          <a:bodyPr spcFirstLastPara="1" wrap="square" lIns="91425" tIns="45700" rIns="91425" bIns="45700" anchor="t" anchorCtr="0">
            <a:noAutofit/>
          </a:bodyPr>
          <a:lstStyle/>
          <a:p>
            <a:pPr marL="285750" lvl="0" indent="-285750" algn="just" rtl="0">
              <a:lnSpc>
                <a:spcPct val="90000"/>
              </a:lnSpc>
              <a:spcBef>
                <a:spcPts val="0"/>
              </a:spcBef>
              <a:spcAft>
                <a:spcPts val="0"/>
              </a:spcAft>
              <a:buClr>
                <a:schemeClr val="accent3"/>
              </a:buClr>
              <a:buSzPts val="1800"/>
              <a:buFont typeface="Arial" panose="020B0604020202020204" pitchFamily="34" charset="0"/>
              <a:buChar char="•"/>
            </a:pPr>
            <a:r>
              <a:rPr lang="en-US" dirty="0"/>
              <a:t>Zambian National statistics indicates that at least 60% of HCFs do not have access to basic drinking water service;</a:t>
            </a:r>
            <a:endParaRPr dirty="0"/>
          </a:p>
          <a:p>
            <a:pPr marL="285750" lvl="0" indent="-285750" algn="just" rtl="0">
              <a:lnSpc>
                <a:spcPct val="90000"/>
              </a:lnSpc>
              <a:spcBef>
                <a:spcPts val="1000"/>
              </a:spcBef>
              <a:spcAft>
                <a:spcPts val="0"/>
              </a:spcAft>
              <a:buClr>
                <a:schemeClr val="accent3"/>
              </a:buClr>
              <a:buSzPts val="1800"/>
              <a:buFont typeface="Arial" panose="020B0604020202020204" pitchFamily="34" charset="0"/>
              <a:buChar char="•"/>
            </a:pPr>
            <a:r>
              <a:rPr lang="en-US" dirty="0"/>
              <a:t>Mothers and health care workers collect water from unsafe water sources such as shallow wells for use at health care facility;</a:t>
            </a:r>
            <a:endParaRPr dirty="0"/>
          </a:p>
        </p:txBody>
      </p:sp>
      <p:sp>
        <p:nvSpPr>
          <p:cNvPr id="1658" name="Google Shape;1658;g1e1253aa8a8_2_12"/>
          <p:cNvSpPr txBox="1">
            <a:spLocks noGrp="1"/>
          </p:cNvSpPr>
          <p:nvPr>
            <p:ph type="body" idx="2"/>
          </p:nvPr>
        </p:nvSpPr>
        <p:spPr>
          <a:xfrm>
            <a:off x="150224" y="2831910"/>
            <a:ext cx="3129000" cy="3666900"/>
          </a:xfrm>
          <a:prstGeom prst="rect">
            <a:avLst/>
          </a:prstGeom>
          <a:noFill/>
          <a:ln>
            <a:noFill/>
          </a:ln>
        </p:spPr>
        <p:txBody>
          <a:bodyPr spcFirstLastPara="1" wrap="square" lIns="91425" tIns="45700" rIns="91425" bIns="45700" anchor="t" anchorCtr="0">
            <a:noAutofit/>
          </a:bodyPr>
          <a:lstStyle/>
          <a:p>
            <a:pPr marL="285750" lvl="0" indent="-285750" algn="l" rtl="0">
              <a:lnSpc>
                <a:spcPct val="90000"/>
              </a:lnSpc>
              <a:spcBef>
                <a:spcPts val="0"/>
              </a:spcBef>
              <a:spcAft>
                <a:spcPts val="0"/>
              </a:spcAft>
              <a:buClr>
                <a:schemeClr val="accent3"/>
              </a:buClr>
              <a:buSzPts val="1800"/>
              <a:buFont typeface="Arial" panose="020B0604020202020204" pitchFamily="34" charset="0"/>
              <a:buChar char="•"/>
            </a:pPr>
            <a:r>
              <a:rPr lang="en-US" dirty="0"/>
              <a:t>Most HCF in Zambia do not have access to clean water.</a:t>
            </a:r>
            <a:endParaRPr dirty="0"/>
          </a:p>
          <a:p>
            <a:pPr marL="285750" lvl="0" indent="-285750" algn="l" rtl="0">
              <a:lnSpc>
                <a:spcPct val="90000"/>
              </a:lnSpc>
              <a:spcBef>
                <a:spcPts val="1000"/>
              </a:spcBef>
              <a:spcAft>
                <a:spcPts val="0"/>
              </a:spcAft>
              <a:buClr>
                <a:schemeClr val="accent3"/>
              </a:buClr>
              <a:buSzPts val="1800"/>
              <a:buFont typeface="Arial" panose="020B0604020202020204" pitchFamily="34" charset="0"/>
              <a:buChar char="•"/>
            </a:pPr>
            <a:r>
              <a:rPr lang="en-US" dirty="0"/>
              <a:t>Only 1 in 3 Health care facilities had functional basic handwashing facilities</a:t>
            </a:r>
            <a:endParaRPr dirty="0"/>
          </a:p>
          <a:p>
            <a:pPr marL="285750" lvl="0" indent="-285750" algn="l" rtl="0">
              <a:lnSpc>
                <a:spcPct val="90000"/>
              </a:lnSpc>
              <a:spcBef>
                <a:spcPts val="1000"/>
              </a:spcBef>
              <a:spcAft>
                <a:spcPts val="0"/>
              </a:spcAft>
              <a:buClr>
                <a:schemeClr val="accent3"/>
              </a:buClr>
              <a:buSzPts val="1800"/>
              <a:buFont typeface="Arial" panose="020B0604020202020204" pitchFamily="34" charset="0"/>
              <a:buChar char="•"/>
            </a:pPr>
            <a:r>
              <a:rPr lang="en-US" dirty="0"/>
              <a:t>Only 1 in 3 health care facilities had basic sanitation.</a:t>
            </a:r>
            <a:endParaRPr dirty="0"/>
          </a:p>
          <a:p>
            <a:pPr marL="285750" lvl="0" indent="-285750" algn="l" rtl="0">
              <a:lnSpc>
                <a:spcPct val="90000"/>
              </a:lnSpc>
              <a:spcBef>
                <a:spcPts val="1000"/>
              </a:spcBef>
              <a:spcAft>
                <a:spcPts val="0"/>
              </a:spcAft>
              <a:buClr>
                <a:schemeClr val="accent3"/>
              </a:buClr>
              <a:buSzPts val="1800"/>
              <a:buFont typeface="Arial" panose="020B0604020202020204" pitchFamily="34" charset="0"/>
              <a:buChar char="•"/>
            </a:pPr>
            <a:r>
              <a:rPr lang="en-US" dirty="0"/>
              <a:t>Pregnant women bring their own water to the health care facility for bathing and also </a:t>
            </a:r>
            <a:br>
              <a:rPr lang="en-US" dirty="0"/>
            </a:br>
            <a:r>
              <a:rPr lang="en-US" dirty="0"/>
              <a:t>for their newborn babies</a:t>
            </a:r>
            <a:endParaRPr dirty="0"/>
          </a:p>
          <a:p>
            <a:pPr marL="400050" lvl="0" indent="-285750" algn="l" rtl="0">
              <a:lnSpc>
                <a:spcPct val="90000"/>
              </a:lnSpc>
              <a:spcBef>
                <a:spcPts val="1000"/>
              </a:spcBef>
              <a:spcAft>
                <a:spcPts val="0"/>
              </a:spcAft>
              <a:buClr>
                <a:schemeClr val="accent3"/>
              </a:buClr>
              <a:buSzPts val="1800"/>
              <a:buFont typeface="Arial" panose="020B0604020202020204" pitchFamily="34" charset="0"/>
              <a:buChar char="•"/>
            </a:pPr>
            <a:endParaRPr dirty="0"/>
          </a:p>
          <a:p>
            <a:pPr marL="400050" lvl="0" indent="-285750" algn="l" rtl="0">
              <a:lnSpc>
                <a:spcPct val="90000"/>
              </a:lnSpc>
              <a:spcBef>
                <a:spcPts val="1000"/>
              </a:spcBef>
              <a:spcAft>
                <a:spcPts val="0"/>
              </a:spcAft>
              <a:buClr>
                <a:schemeClr val="accent3"/>
              </a:buClr>
              <a:buSzPts val="1800"/>
              <a:buFont typeface="Arial" panose="020B0604020202020204" pitchFamily="34" charset="0"/>
              <a:buChar char="•"/>
            </a:pPr>
            <a:endParaRPr dirty="0"/>
          </a:p>
          <a:p>
            <a:pPr marL="400050" lvl="0" indent="-285750" algn="l" rtl="0">
              <a:lnSpc>
                <a:spcPct val="90000"/>
              </a:lnSpc>
              <a:spcBef>
                <a:spcPts val="1000"/>
              </a:spcBef>
              <a:spcAft>
                <a:spcPts val="0"/>
              </a:spcAft>
              <a:buClr>
                <a:schemeClr val="accent3"/>
              </a:buClr>
              <a:buSzPts val="1800"/>
              <a:buFont typeface="Arial" panose="020B0604020202020204" pitchFamily="34" charset="0"/>
              <a:buChar char="•"/>
            </a:pPr>
            <a:endParaRPr dirty="0"/>
          </a:p>
          <a:p>
            <a:pPr marL="400050" lvl="0" indent="-285750" algn="l" rtl="0">
              <a:lnSpc>
                <a:spcPct val="90000"/>
              </a:lnSpc>
              <a:spcBef>
                <a:spcPts val="1000"/>
              </a:spcBef>
              <a:spcAft>
                <a:spcPts val="0"/>
              </a:spcAft>
              <a:buClr>
                <a:schemeClr val="accent3"/>
              </a:buClr>
              <a:buSzPts val="1800"/>
              <a:buFont typeface="Arial" panose="020B0604020202020204" pitchFamily="34" charset="0"/>
              <a:buChar char="•"/>
            </a:pPr>
            <a:endParaRPr dirty="0"/>
          </a:p>
          <a:p>
            <a:pPr marL="400050" lvl="0" indent="-285750" algn="l" rtl="0">
              <a:lnSpc>
                <a:spcPct val="90000"/>
              </a:lnSpc>
              <a:spcBef>
                <a:spcPts val="1000"/>
              </a:spcBef>
              <a:spcAft>
                <a:spcPts val="0"/>
              </a:spcAft>
              <a:buClr>
                <a:schemeClr val="accent3"/>
              </a:buClr>
              <a:buSzPts val="1800"/>
              <a:buFont typeface="Arial" panose="020B0604020202020204" pitchFamily="34" charset="0"/>
              <a:buChar char="•"/>
            </a:pPr>
            <a:endParaRPr dirty="0"/>
          </a:p>
        </p:txBody>
      </p:sp>
      <p:pic>
        <p:nvPicPr>
          <p:cNvPr id="1660" name="Google Shape;1660;g1e1253aa8a8_2_12"/>
          <p:cNvPicPr preferRelativeResize="0">
            <a:picLocks noGrp="1"/>
          </p:cNvPicPr>
          <p:nvPr>
            <p:ph type="pic" idx="6"/>
          </p:nvPr>
        </p:nvPicPr>
        <p:blipFill rotWithShape="1">
          <a:blip r:embed="rId3">
            <a:alphaModFix/>
          </a:blip>
          <a:srcRect l="59" r="49"/>
          <a:stretch/>
        </p:blipFill>
        <p:spPr>
          <a:xfrm>
            <a:off x="7947574" y="33120"/>
            <a:ext cx="3537549" cy="3490053"/>
          </a:xfrm>
          <a:prstGeom prst="rect">
            <a:avLst/>
          </a:prstGeom>
          <a:noFill/>
          <a:ln>
            <a:noFill/>
          </a:ln>
        </p:spPr>
      </p:pic>
      <p:pic>
        <p:nvPicPr>
          <p:cNvPr id="9" name="Picture Placeholder 8" descr="A picture containing sky, ground, outdoor, sandy&#10;&#10;Description automatically generated">
            <a:extLst>
              <a:ext uri="{FF2B5EF4-FFF2-40B4-BE49-F238E27FC236}">
                <a16:creationId xmlns:a16="http://schemas.microsoft.com/office/drawing/2014/main" id="{A01F92F1-B421-CC9E-0520-3F23A2647ACD}"/>
              </a:ext>
            </a:extLst>
          </p:cNvPr>
          <p:cNvPicPr>
            <a:picLocks noGrp="1" noChangeAspect="1"/>
          </p:cNvPicPr>
          <p:nvPr>
            <p:ph type="pic" idx="4"/>
          </p:nvPr>
        </p:nvPicPr>
        <p:blipFill>
          <a:blip r:embed="rId4"/>
          <a:srcRect l="106" r="106"/>
          <a:stretch>
            <a:fillRect/>
          </a:stretch>
        </p:blipFill>
        <p:spPr>
          <a:xfrm>
            <a:off x="289055" y="210521"/>
            <a:ext cx="2500943" cy="2467366"/>
          </a:xfrm>
        </p:spPr>
      </p:pic>
      <p:pic>
        <p:nvPicPr>
          <p:cNvPr id="11" name="Picture Placeholder 10" descr="A picture containing indoor, floor, wall, furniture&#10;&#10;Description automatically generated">
            <a:extLst>
              <a:ext uri="{FF2B5EF4-FFF2-40B4-BE49-F238E27FC236}">
                <a16:creationId xmlns:a16="http://schemas.microsoft.com/office/drawing/2014/main" id="{AE76923C-6AC2-6CD7-47C5-CC80E67FDAF5}"/>
              </a:ext>
            </a:extLst>
          </p:cNvPr>
          <p:cNvPicPr>
            <a:picLocks noGrp="1" noChangeAspect="1"/>
          </p:cNvPicPr>
          <p:nvPr>
            <p:ph type="pic" idx="5"/>
          </p:nvPr>
        </p:nvPicPr>
        <p:blipFill>
          <a:blip r:embed="rId5"/>
          <a:srcRect l="9801" r="9801"/>
          <a:stretch>
            <a:fillRect/>
          </a:stretch>
        </p:blipFill>
        <p:spPr/>
      </p:pic>
      <p:pic>
        <p:nvPicPr>
          <p:cNvPr id="13" name="Picture Placeholder 12" descr="A picture containing text, indoor&#10;&#10;Description automatically generated">
            <a:extLst>
              <a:ext uri="{FF2B5EF4-FFF2-40B4-BE49-F238E27FC236}">
                <a16:creationId xmlns:a16="http://schemas.microsoft.com/office/drawing/2014/main" id="{77B0FF07-30CA-82D6-0120-A49F8607BB8C}"/>
              </a:ext>
            </a:extLst>
          </p:cNvPr>
          <p:cNvPicPr>
            <a:picLocks noGrp="1" noChangeAspect="1"/>
          </p:cNvPicPr>
          <p:nvPr>
            <p:ph type="pic" idx="7"/>
          </p:nvPr>
        </p:nvPicPr>
        <p:blipFill>
          <a:blip r:embed="rId6"/>
          <a:srcRect l="2721" r="2721"/>
          <a:stretch>
            <a:fillRect/>
          </a:stretch>
        </p:blipFill>
        <p:spPr>
          <a:xfrm>
            <a:off x="9380624" y="3740887"/>
            <a:ext cx="2005782" cy="1978853"/>
          </a:xfr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6"/>
        <p:cNvGrpSpPr/>
        <p:nvPr/>
      </p:nvGrpSpPr>
      <p:grpSpPr>
        <a:xfrm>
          <a:off x="0" y="0"/>
          <a:ext cx="0" cy="0"/>
          <a:chOff x="0" y="0"/>
          <a:chExt cx="0" cy="0"/>
        </a:xfrm>
      </p:grpSpPr>
      <p:sp>
        <p:nvSpPr>
          <p:cNvPr id="1667" name="Google Shape;1667;g1e1253aa8a8_2_21"/>
          <p:cNvSpPr txBox="1">
            <a:spLocks noGrp="1"/>
          </p:cNvSpPr>
          <p:nvPr>
            <p:ph type="body" idx="1"/>
          </p:nvPr>
        </p:nvSpPr>
        <p:spPr>
          <a:xfrm>
            <a:off x="5405823" y="948364"/>
            <a:ext cx="6193500" cy="5261100"/>
          </a:xfrm>
          <a:prstGeom prst="rect">
            <a:avLst/>
          </a:prstGeom>
          <a:noFill/>
          <a:ln>
            <a:noFill/>
          </a:ln>
        </p:spPr>
        <p:txBody>
          <a:bodyPr spcFirstLastPara="1" wrap="square" lIns="91425" tIns="45700" rIns="91425" bIns="45700" anchor="t" anchorCtr="0">
            <a:noAutofit/>
          </a:bodyPr>
          <a:lstStyle/>
          <a:p>
            <a:pPr marL="174625" lvl="0" indent="-174625" algn="just" rtl="0">
              <a:lnSpc>
                <a:spcPct val="100000"/>
              </a:lnSpc>
              <a:spcBef>
                <a:spcPts val="0"/>
              </a:spcBef>
              <a:spcAft>
                <a:spcPts val="0"/>
              </a:spcAft>
              <a:buClr>
                <a:schemeClr val="lt1"/>
              </a:buClr>
              <a:buSzPts val="1800"/>
              <a:buFont typeface="Arial" panose="020B0604020202020204" pitchFamily="34" charset="0"/>
              <a:buChar char="•"/>
            </a:pPr>
            <a:r>
              <a:rPr lang="en-US" sz="1600" dirty="0"/>
              <a:t>Lack of drinking water or availability of safe sanitation facilities in hospitals and clinics may compound the situation; discouraging women from giving birth in facilities, contribute to delays in seeking care and contribute to staff absenteeism.</a:t>
            </a:r>
            <a:endParaRPr sz="1600" dirty="0"/>
          </a:p>
          <a:p>
            <a:pPr marL="174625" lvl="0" indent="-174625" algn="just" rtl="0">
              <a:lnSpc>
                <a:spcPct val="100000"/>
              </a:lnSpc>
              <a:spcBef>
                <a:spcPts val="1000"/>
              </a:spcBef>
              <a:spcAft>
                <a:spcPts val="0"/>
              </a:spcAft>
              <a:buClr>
                <a:schemeClr val="lt1"/>
              </a:buClr>
              <a:buSzPts val="1800"/>
              <a:buFont typeface="Arial" panose="020B0604020202020204" pitchFamily="34" charset="0"/>
              <a:buChar char="•"/>
            </a:pPr>
            <a:endParaRPr sz="1600" dirty="0"/>
          </a:p>
          <a:p>
            <a:pPr marL="174625" lvl="0" indent="-174625" algn="just" rtl="0">
              <a:lnSpc>
                <a:spcPct val="100000"/>
              </a:lnSpc>
              <a:spcBef>
                <a:spcPts val="1000"/>
              </a:spcBef>
              <a:spcAft>
                <a:spcPts val="0"/>
              </a:spcAft>
              <a:buClr>
                <a:schemeClr val="lt1"/>
              </a:buClr>
              <a:buSzPts val="1800"/>
              <a:buFont typeface="Arial" panose="020B0604020202020204" pitchFamily="34" charset="0"/>
              <a:buChar char="•"/>
            </a:pPr>
            <a:r>
              <a:rPr lang="en-US" sz="1600" dirty="0"/>
              <a:t>In case of any breakdown of the WASH infrastructure, most if not all the health care facilities do not have the financial capacity to repair and maintain the WASH facilities for continued operations. In some instances, even just the provision of hand washing liquid soap becomes a challenge for the health facility to replenish or replace a broken tap.</a:t>
            </a:r>
            <a:endParaRPr sz="1600" dirty="0"/>
          </a:p>
          <a:p>
            <a:pPr marL="174625" lvl="0" indent="-174625" algn="just" rtl="0">
              <a:lnSpc>
                <a:spcPct val="100000"/>
              </a:lnSpc>
              <a:spcBef>
                <a:spcPts val="1000"/>
              </a:spcBef>
              <a:spcAft>
                <a:spcPts val="0"/>
              </a:spcAft>
              <a:buClr>
                <a:schemeClr val="lt1"/>
              </a:buClr>
              <a:buSzPts val="1800"/>
              <a:buFont typeface="Arial" panose="020B0604020202020204" pitchFamily="34" charset="0"/>
              <a:buChar char="•"/>
            </a:pPr>
            <a:endParaRPr sz="1600" dirty="0"/>
          </a:p>
          <a:p>
            <a:pPr marL="174625" lvl="0" indent="-174625" algn="just" rtl="0">
              <a:lnSpc>
                <a:spcPct val="100000"/>
              </a:lnSpc>
              <a:spcBef>
                <a:spcPts val="1000"/>
              </a:spcBef>
              <a:spcAft>
                <a:spcPts val="0"/>
              </a:spcAft>
              <a:buClr>
                <a:schemeClr val="lt1"/>
              </a:buClr>
              <a:buSzPts val="1800"/>
              <a:buFont typeface="Arial" panose="020B0604020202020204" pitchFamily="34" charset="0"/>
              <a:buChar char="•"/>
            </a:pPr>
            <a:r>
              <a:rPr lang="en-US" sz="1600" dirty="0"/>
              <a:t>Some health care facilities become inaccessible especially in the rainy season due to bad terrains. This makes it difficult for pregnant women to deliver from health care facilities especially when the health facility does not have a mother’s shelter stay as they wait on their due date, then they would prefer to deliver from their home.</a:t>
            </a:r>
            <a:endParaRPr sz="1600" dirty="0"/>
          </a:p>
          <a:p>
            <a:pPr marL="174625" lvl="0" indent="-174625" algn="r" rtl="0">
              <a:lnSpc>
                <a:spcPct val="100000"/>
              </a:lnSpc>
              <a:spcBef>
                <a:spcPts val="1000"/>
              </a:spcBef>
              <a:spcAft>
                <a:spcPts val="0"/>
              </a:spcAft>
              <a:buClr>
                <a:schemeClr val="lt1"/>
              </a:buClr>
              <a:buSzPts val="1800"/>
              <a:buFont typeface="Arial" panose="020B0604020202020204" pitchFamily="34" charset="0"/>
              <a:buChar char="•"/>
            </a:pPr>
            <a:r>
              <a:rPr lang="en-US" sz="1600" i="1" dirty="0"/>
              <a:t> </a:t>
            </a:r>
            <a:endParaRPr sz="1600" dirty="0"/>
          </a:p>
        </p:txBody>
      </p:sp>
      <p:sp>
        <p:nvSpPr>
          <p:cNvPr id="1668" name="Google Shape;1668;g1e1253aa8a8_2_21"/>
          <p:cNvSpPr txBox="1">
            <a:spLocks noGrp="1"/>
          </p:cNvSpPr>
          <p:nvPr>
            <p:ph type="title"/>
          </p:nvPr>
        </p:nvSpPr>
        <p:spPr>
          <a:xfrm>
            <a:off x="5155900" y="65314"/>
            <a:ext cx="6376200" cy="752100"/>
          </a:xfrm>
          <a:prstGeom prst="rect">
            <a:avLst/>
          </a:prstGeom>
          <a:noFill/>
          <a:ln>
            <a:noFill/>
          </a:ln>
        </p:spPr>
        <p:txBody>
          <a:bodyPr spcFirstLastPara="1" wrap="square" lIns="91425" tIns="45700" rIns="91425" bIns="45700" anchor="b" anchorCtr="0">
            <a:normAutofit fontScale="90000"/>
          </a:bodyPr>
          <a:lstStyle/>
          <a:p>
            <a:pPr marL="0" lvl="0" indent="0" algn="r" rtl="0">
              <a:lnSpc>
                <a:spcPct val="90000"/>
              </a:lnSpc>
              <a:spcBef>
                <a:spcPts val="0"/>
              </a:spcBef>
              <a:spcAft>
                <a:spcPts val="0"/>
              </a:spcAft>
              <a:buClr>
                <a:schemeClr val="dk2"/>
              </a:buClr>
              <a:buSzPct val="100000"/>
              <a:buFont typeface="Quicksand"/>
              <a:buNone/>
            </a:pPr>
            <a:r>
              <a:rPr lang="en-US" dirty="0"/>
              <a:t> </a:t>
            </a:r>
            <a:r>
              <a:rPr lang="en-US" sz="3200" dirty="0"/>
              <a:t>Challenges in health care facilities </a:t>
            </a:r>
            <a:endParaRPr dirty="0"/>
          </a:p>
        </p:txBody>
      </p:sp>
      <p:sp>
        <p:nvSpPr>
          <p:cNvPr id="1669" name="Google Shape;1669;g1e1253aa8a8_2_21"/>
          <p:cNvSpPr txBox="1"/>
          <p:nvPr/>
        </p:nvSpPr>
        <p:spPr>
          <a:xfrm>
            <a:off x="273377" y="659876"/>
            <a:ext cx="39969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70" name="Google Shape;1670;g1e1253aa8a8_2_21"/>
          <p:cNvPicPr preferRelativeResize="0"/>
          <p:nvPr/>
        </p:nvPicPr>
        <p:blipFill rotWithShape="1">
          <a:blip r:embed="rId3">
            <a:alphaModFix/>
          </a:blip>
          <a:srcRect l="26315" t="30" r="16600" b="-29"/>
          <a:stretch/>
        </p:blipFill>
        <p:spPr>
          <a:xfrm>
            <a:off x="-18854" y="20688"/>
            <a:ext cx="5241303" cy="6857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4"/>
        <p:cNvGrpSpPr/>
        <p:nvPr/>
      </p:nvGrpSpPr>
      <p:grpSpPr>
        <a:xfrm>
          <a:off x="0" y="0"/>
          <a:ext cx="0" cy="0"/>
          <a:chOff x="0" y="0"/>
          <a:chExt cx="0" cy="0"/>
        </a:xfrm>
      </p:grpSpPr>
      <p:sp>
        <p:nvSpPr>
          <p:cNvPr id="1675" name="Google Shape;1675;g1e1253aa8a8_2_2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Quicksand"/>
              <a:buNone/>
            </a:pPr>
            <a:r>
              <a:rPr lang="en-US" dirty="0"/>
              <a:t>Technical approach</a:t>
            </a:r>
            <a:endParaRPr dirty="0"/>
          </a:p>
        </p:txBody>
      </p:sp>
      <p:sp>
        <p:nvSpPr>
          <p:cNvPr id="1677" name="Google Shape;1677;g1e1253aa8a8_2_28"/>
          <p:cNvSpPr txBox="1">
            <a:spLocks noGrp="1"/>
          </p:cNvSpPr>
          <p:nvPr>
            <p:ph type="body" idx="1"/>
          </p:nvPr>
        </p:nvSpPr>
        <p:spPr>
          <a:xfrm>
            <a:off x="947783" y="1335769"/>
            <a:ext cx="10703150" cy="3772535"/>
          </a:xfrm>
          <a:prstGeom prst="rect">
            <a:avLst/>
          </a:prstGeom>
          <a:noFill/>
          <a:ln>
            <a:noFill/>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accent2"/>
              </a:buClr>
              <a:buSzPts val="2000"/>
              <a:buFont typeface="Arial" panose="020B0604020202020204" pitchFamily="34" charset="0"/>
              <a:buChar char="•"/>
            </a:pPr>
            <a:r>
              <a:rPr lang="en-US" sz="1800" dirty="0"/>
              <a:t>WV construct piped water systems, maternity annexes and sanitation facilities with water born toilets which encourages and motivates pregnant women to deliver from health care facilities everywhere World Vision works;</a:t>
            </a:r>
            <a:endParaRPr sz="2000" dirty="0"/>
          </a:p>
          <a:p>
            <a:pPr marL="1026900" lvl="2" indent="-342900" algn="just" rtl="0">
              <a:lnSpc>
                <a:spcPct val="100000"/>
              </a:lnSpc>
              <a:spcBef>
                <a:spcPts val="500"/>
              </a:spcBef>
              <a:spcAft>
                <a:spcPts val="0"/>
              </a:spcAft>
              <a:buSzPts val="2000"/>
              <a:buFont typeface="Arial" panose="020B0604020202020204" pitchFamily="34" charset="0"/>
              <a:buChar char="•"/>
            </a:pPr>
            <a:r>
              <a:rPr lang="en-US" dirty="0"/>
              <a:t>This results in a positive impact of reduced neonatal and maternal death because mothers are attended by trained personal when in </a:t>
            </a:r>
            <a:r>
              <a:rPr lang="en-US" dirty="0" err="1"/>
              <a:t>labour</a:t>
            </a:r>
            <a:r>
              <a:rPr lang="en-US" dirty="0"/>
              <a:t>;</a:t>
            </a:r>
            <a:endParaRPr sz="1600" dirty="0"/>
          </a:p>
          <a:p>
            <a:pPr marL="342900" lvl="0" indent="-342900" algn="just" rtl="0">
              <a:lnSpc>
                <a:spcPct val="100000"/>
              </a:lnSpc>
              <a:spcBef>
                <a:spcPts val="1000"/>
              </a:spcBef>
              <a:spcAft>
                <a:spcPts val="0"/>
              </a:spcAft>
              <a:buClr>
                <a:schemeClr val="accent2"/>
              </a:buClr>
              <a:buSzPts val="2000"/>
              <a:buFont typeface="Arial" panose="020B0604020202020204" pitchFamily="34" charset="0"/>
              <a:buChar char="•"/>
            </a:pPr>
            <a:r>
              <a:rPr lang="en-US" sz="1800" dirty="0"/>
              <a:t>Focus on raising awareness on the importance of good hygiene practices and use of sanitation facilities among pregnant mothers and training health care workers in infection, prevention and control to reduce infections;</a:t>
            </a:r>
            <a:endParaRPr sz="2000" dirty="0"/>
          </a:p>
          <a:p>
            <a:pPr marL="1026900" lvl="2" indent="-342900" algn="just" rtl="0">
              <a:lnSpc>
                <a:spcPct val="100000"/>
              </a:lnSpc>
              <a:spcBef>
                <a:spcPts val="500"/>
              </a:spcBef>
              <a:spcAft>
                <a:spcPts val="0"/>
              </a:spcAft>
              <a:buSzPts val="2000"/>
              <a:buFont typeface="Arial" panose="020B0604020202020204" pitchFamily="34" charset="0"/>
              <a:buChar char="•"/>
            </a:pPr>
            <a:r>
              <a:rPr lang="en-US" dirty="0"/>
              <a:t>This prevents and protects new born babies, mothers and staff from infectious diseases;</a:t>
            </a:r>
            <a:endParaRPr sz="1600" dirty="0"/>
          </a:p>
          <a:p>
            <a:pPr marL="342900" lvl="0" indent="-342900" algn="just" rtl="0">
              <a:lnSpc>
                <a:spcPct val="100000"/>
              </a:lnSpc>
              <a:spcBef>
                <a:spcPts val="1000"/>
              </a:spcBef>
              <a:spcAft>
                <a:spcPts val="0"/>
              </a:spcAft>
              <a:buClr>
                <a:schemeClr val="accent2"/>
              </a:buClr>
              <a:buSzPts val="2000"/>
              <a:buFont typeface="Arial" panose="020B0604020202020204" pitchFamily="34" charset="0"/>
              <a:buChar char="•"/>
            </a:pPr>
            <a:r>
              <a:rPr lang="en-US" sz="1800" dirty="0"/>
              <a:t>Provision of hand washing facilities with soap at critical points of care;</a:t>
            </a:r>
            <a:endParaRPr sz="2000" dirty="0"/>
          </a:p>
          <a:p>
            <a:pPr marL="1026900" lvl="2" indent="-342900" algn="just" rtl="0">
              <a:lnSpc>
                <a:spcPct val="100000"/>
              </a:lnSpc>
              <a:spcBef>
                <a:spcPts val="500"/>
              </a:spcBef>
              <a:spcAft>
                <a:spcPts val="0"/>
              </a:spcAft>
              <a:buSzPts val="2000"/>
              <a:buFont typeface="Arial" panose="020B0604020202020204" pitchFamily="34" charset="0"/>
              <a:buChar char="•"/>
            </a:pPr>
            <a:r>
              <a:rPr lang="en-US" dirty="0"/>
              <a:t>Hand washing reduces the spread of infections during and after </a:t>
            </a:r>
            <a:br>
              <a:rPr lang="en-US" dirty="0"/>
            </a:br>
            <a:r>
              <a:rPr lang="en-US" dirty="0"/>
              <a:t>delivery for mothers in </a:t>
            </a:r>
            <a:r>
              <a:rPr lang="en-US" dirty="0" err="1"/>
              <a:t>labour</a:t>
            </a:r>
            <a:r>
              <a:rPr lang="en-US" dirty="0"/>
              <a:t>;</a:t>
            </a:r>
            <a:endParaRPr sz="1600" dirty="0"/>
          </a:p>
          <a:p>
            <a:pPr marL="1026900" lvl="2" indent="-342900" algn="just" rtl="0">
              <a:lnSpc>
                <a:spcPct val="100000"/>
              </a:lnSpc>
              <a:spcBef>
                <a:spcPts val="500"/>
              </a:spcBef>
              <a:spcAft>
                <a:spcPts val="0"/>
              </a:spcAft>
              <a:buSzPts val="2000"/>
              <a:buFont typeface="Arial" panose="020B0604020202020204" pitchFamily="34" charset="0"/>
              <a:buChar char="•"/>
            </a:pPr>
            <a:r>
              <a:rPr lang="en-US" dirty="0"/>
              <a:t>Prevents infectious agents from being deposited into the uterus by contaminated instruments or hands during deliveries that are performed under unhygienic </a:t>
            </a:r>
            <a:br>
              <a:rPr lang="en-US" dirty="0"/>
            </a:br>
            <a:r>
              <a:rPr lang="en-US" dirty="0"/>
              <a:t>conditions and procedures. </a:t>
            </a:r>
            <a:endParaRPr sz="1800" dirty="0"/>
          </a:p>
          <a:p>
            <a:pPr marL="469900" lvl="0" indent="-342900" algn="l" rtl="0">
              <a:lnSpc>
                <a:spcPct val="100000"/>
              </a:lnSpc>
              <a:spcBef>
                <a:spcPts val="1000"/>
              </a:spcBef>
              <a:spcAft>
                <a:spcPts val="0"/>
              </a:spcAft>
              <a:buClr>
                <a:schemeClr val="accent2"/>
              </a:buClr>
              <a:buSzPts val="2000"/>
              <a:buFont typeface="Arial" panose="020B0604020202020204" pitchFamily="34" charset="0"/>
              <a:buChar char="•"/>
            </a:pPr>
            <a:endParaRPr sz="18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E0D464-4B23-DDB3-7CF3-448CC2C79FF0}"/>
              </a:ext>
            </a:extLst>
          </p:cNvPr>
          <p:cNvSpPr>
            <a:spLocks noGrp="1"/>
          </p:cNvSpPr>
          <p:nvPr>
            <p:ph type="body" idx="1"/>
          </p:nvPr>
        </p:nvSpPr>
        <p:spPr>
          <a:xfrm>
            <a:off x="5072743" y="651643"/>
            <a:ext cx="6814457" cy="5237528"/>
          </a:xfrm>
        </p:spPr>
        <p:txBody>
          <a:bodyPr>
            <a:normAutofit fontScale="47500" lnSpcReduction="20000"/>
          </a:bodyPr>
          <a:lstStyle/>
          <a:p>
            <a:pPr marL="0" lvl="0" indent="0" rtl="0">
              <a:lnSpc>
                <a:spcPct val="120000"/>
              </a:lnSpc>
              <a:spcBef>
                <a:spcPts val="0"/>
              </a:spcBef>
              <a:spcAft>
                <a:spcPts val="0"/>
              </a:spcAft>
              <a:buClr>
                <a:schemeClr val="lt1"/>
              </a:buClr>
              <a:buSzPct val="100000"/>
            </a:pPr>
            <a:r>
              <a:rPr lang="en-US" sz="3200" dirty="0">
                <a:latin typeface="Quicksand"/>
                <a:ea typeface="Quicksand"/>
                <a:cs typeface="Quicksand"/>
                <a:sym typeface="Quicksand"/>
              </a:rPr>
              <a:t>201 out 249 HCFs have piped water on premise. </a:t>
            </a:r>
            <a:br>
              <a:rPr lang="en-US" sz="3200" dirty="0">
                <a:latin typeface="Quicksand"/>
                <a:ea typeface="Quicksand"/>
                <a:cs typeface="Quicksand"/>
                <a:sym typeface="Quicksand"/>
              </a:rPr>
            </a:br>
            <a:r>
              <a:rPr lang="en-US" sz="3200" dirty="0">
                <a:latin typeface="Quicksand"/>
                <a:ea typeface="Quicksand"/>
                <a:cs typeface="Quicksand"/>
                <a:sym typeface="Quicksand"/>
              </a:rPr>
              <a:t>The remaining 48 have been  planned to be reached with access to piped water in the next 3 years</a:t>
            </a:r>
          </a:p>
          <a:p>
            <a:pPr marL="0" lvl="0" indent="0" rtl="0">
              <a:lnSpc>
                <a:spcPct val="120000"/>
              </a:lnSpc>
              <a:spcBef>
                <a:spcPts val="1000"/>
              </a:spcBef>
              <a:spcAft>
                <a:spcPts val="0"/>
              </a:spcAft>
              <a:buClr>
                <a:schemeClr val="lt1"/>
              </a:buClr>
              <a:buSzPct val="100000"/>
            </a:pPr>
            <a:r>
              <a:rPr lang="en-US" sz="3200" dirty="0">
                <a:latin typeface="Quicksand"/>
                <a:ea typeface="Quicksand"/>
                <a:cs typeface="Quicksand"/>
                <a:sym typeface="Quicksand"/>
              </a:rPr>
              <a:t>Reduced home deliveries: there has been an increase in the number of institutional deliveries as a result of WASH interventions in all the health facilities where World Vision has improved the WASH services. For example, at </a:t>
            </a:r>
            <a:r>
              <a:rPr lang="en-US" sz="3200" dirty="0" err="1">
                <a:latin typeface="Quicksand"/>
                <a:ea typeface="Quicksand"/>
                <a:cs typeface="Quicksand"/>
                <a:sym typeface="Quicksand"/>
              </a:rPr>
              <a:t>Kavumbo</a:t>
            </a:r>
            <a:r>
              <a:rPr lang="en-US" sz="3200" dirty="0">
                <a:latin typeface="Quicksand"/>
                <a:ea typeface="Quicksand"/>
                <a:cs typeface="Quicksand"/>
                <a:sym typeface="Quicksand"/>
              </a:rPr>
              <a:t> HCF in </a:t>
            </a:r>
            <a:r>
              <a:rPr lang="en-US" sz="3200" dirty="0" err="1">
                <a:latin typeface="Quicksand"/>
                <a:ea typeface="Quicksand"/>
                <a:cs typeface="Quicksand"/>
                <a:sym typeface="Quicksand"/>
              </a:rPr>
              <a:t>Mbala</a:t>
            </a:r>
            <a:r>
              <a:rPr lang="en-US" sz="3200" dirty="0">
                <a:latin typeface="Quicksand"/>
                <a:ea typeface="Quicksand"/>
                <a:cs typeface="Quicksand"/>
                <a:sym typeface="Quicksand"/>
              </a:rPr>
              <a:t> district, before WASH interventions the facility recorded 30 deliveries on average per month and currently institutional deliveries have increased to 45 on average per month after the installation of the piped water system </a:t>
            </a:r>
            <a:br>
              <a:rPr lang="en-US" sz="3200" dirty="0">
                <a:latin typeface="Quicksand"/>
                <a:ea typeface="Quicksand"/>
                <a:cs typeface="Quicksand"/>
                <a:sym typeface="Quicksand"/>
              </a:rPr>
            </a:br>
            <a:r>
              <a:rPr lang="en-US" sz="3200" dirty="0">
                <a:latin typeface="Quicksand"/>
                <a:ea typeface="Quicksand"/>
                <a:cs typeface="Quicksand"/>
                <a:sym typeface="Quicksand"/>
              </a:rPr>
              <a:t>at the facility”.</a:t>
            </a:r>
          </a:p>
          <a:p>
            <a:pPr marL="0" lvl="0" indent="0" rtl="0">
              <a:lnSpc>
                <a:spcPct val="120000"/>
              </a:lnSpc>
              <a:spcBef>
                <a:spcPts val="1000"/>
              </a:spcBef>
              <a:spcAft>
                <a:spcPts val="0"/>
              </a:spcAft>
              <a:buClr>
                <a:schemeClr val="lt1"/>
              </a:buClr>
              <a:buSzPct val="100000"/>
            </a:pPr>
            <a:r>
              <a:rPr lang="en-US" sz="3200" dirty="0">
                <a:latin typeface="Quicksand"/>
                <a:ea typeface="Quicksand"/>
                <a:cs typeface="Quicksand"/>
                <a:sym typeface="Quicksand"/>
              </a:rPr>
              <a:t>Reduced neonatal and maternal death: through the WASH interventions, there has been a significant increase in the number of women who prefer to deliver from the health facilities with improved water supply, sanitation and hygiene conditions. This is because water is inside the facilities, hence during and after labor women don’t have to walk long distances from the health facility to look for water.</a:t>
            </a:r>
            <a:endParaRPr lang="en-US" sz="3200" dirty="0"/>
          </a:p>
          <a:p>
            <a:endParaRPr lang="en-GB" dirty="0"/>
          </a:p>
        </p:txBody>
      </p:sp>
      <p:pic>
        <p:nvPicPr>
          <p:cNvPr id="4" name="Google Shape;1683;g1e1253aa8a8_2_34">
            <a:extLst>
              <a:ext uri="{FF2B5EF4-FFF2-40B4-BE49-F238E27FC236}">
                <a16:creationId xmlns:a16="http://schemas.microsoft.com/office/drawing/2014/main" id="{6A682887-F3CA-EB87-3765-7C4A9AC07496}"/>
              </a:ext>
            </a:extLst>
          </p:cNvPr>
          <p:cNvPicPr preferRelativeResize="0">
            <a:picLocks noGrp="1"/>
          </p:cNvPicPr>
          <p:nvPr>
            <p:ph type="pic" idx="2"/>
          </p:nvPr>
        </p:nvPicPr>
        <p:blipFill rotWithShape="1">
          <a:blip r:embed="rId2">
            <a:alphaModFix/>
          </a:blip>
          <a:srcRect l="27191" r="27191"/>
          <a:stretch/>
        </p:blipFill>
        <p:spPr>
          <a:xfrm>
            <a:off x="-914399" y="2097088"/>
            <a:ext cx="5581174" cy="5506339"/>
          </a:xfrm>
          <a:prstGeom prst="ellipse">
            <a:avLst/>
          </a:prstGeom>
          <a:noFill/>
          <a:ln>
            <a:noFill/>
          </a:ln>
        </p:spPr>
      </p:pic>
      <p:sp>
        <p:nvSpPr>
          <p:cNvPr id="5" name="Google Shape;1684;g1e1253aa8a8_2_34">
            <a:extLst>
              <a:ext uri="{FF2B5EF4-FFF2-40B4-BE49-F238E27FC236}">
                <a16:creationId xmlns:a16="http://schemas.microsoft.com/office/drawing/2014/main" id="{C67FB4D9-C38D-F825-57FD-9F4B6803877D}"/>
              </a:ext>
            </a:extLst>
          </p:cNvPr>
          <p:cNvSpPr txBox="1"/>
          <p:nvPr/>
        </p:nvSpPr>
        <p:spPr>
          <a:xfrm>
            <a:off x="946737" y="611739"/>
            <a:ext cx="4376700" cy="6915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4000"/>
              <a:buFont typeface="Quicksand"/>
              <a:buNone/>
            </a:pPr>
            <a:r>
              <a:rPr lang="en-US" sz="4000" dirty="0">
                <a:solidFill>
                  <a:schemeClr val="lt1"/>
                </a:solidFill>
                <a:latin typeface="Quicksand"/>
                <a:ea typeface="Quicksand"/>
                <a:cs typeface="Quicksand"/>
                <a:sym typeface="Quicksand"/>
              </a:rPr>
              <a:t>Results</a:t>
            </a:r>
            <a:endParaRPr dirty="0"/>
          </a:p>
        </p:txBody>
      </p:sp>
    </p:spTree>
    <p:extLst>
      <p:ext uri="{BB962C8B-B14F-4D97-AF65-F5344CB8AC3E}">
        <p14:creationId xmlns:p14="http://schemas.microsoft.com/office/powerpoint/2010/main" val="778360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88"/>
        <p:cNvGrpSpPr/>
        <p:nvPr/>
      </p:nvGrpSpPr>
      <p:grpSpPr>
        <a:xfrm>
          <a:off x="0" y="0"/>
          <a:ext cx="0" cy="0"/>
          <a:chOff x="0" y="0"/>
          <a:chExt cx="0" cy="0"/>
        </a:xfrm>
      </p:grpSpPr>
      <p:pic>
        <p:nvPicPr>
          <p:cNvPr id="1691" name="Google Shape;1691;g1e1253aa8a8_2_40"/>
          <p:cNvPicPr preferRelativeResize="0">
            <a:picLocks noGrp="1"/>
          </p:cNvPicPr>
          <p:nvPr>
            <p:ph idx="1"/>
          </p:nvPr>
        </p:nvPicPr>
        <p:blipFill rotWithShape="1">
          <a:blip r:embed="rId3">
            <a:alphaModFix/>
          </a:blip>
          <a:stretch/>
        </p:blipFill>
        <p:spPr>
          <a:xfrm>
            <a:off x="6326188" y="2315210"/>
            <a:ext cx="5200650" cy="2340292"/>
          </a:xfrm>
          <a:prstGeom prst="rect">
            <a:avLst/>
          </a:prstGeom>
          <a:noFill/>
          <a:ln>
            <a:noFill/>
          </a:ln>
        </p:spPr>
      </p:pic>
      <p:pic>
        <p:nvPicPr>
          <p:cNvPr id="1692" name="Google Shape;1692;g1e1253aa8a8_2_40"/>
          <p:cNvPicPr preferRelativeResize="0">
            <a:picLocks noGrp="1"/>
          </p:cNvPicPr>
          <p:nvPr>
            <p:ph idx="10"/>
          </p:nvPr>
        </p:nvPicPr>
        <p:blipFill rotWithShape="1">
          <a:blip r:embed="rId4">
            <a:alphaModFix/>
          </a:blip>
          <a:stretch/>
        </p:blipFill>
        <p:spPr>
          <a:xfrm>
            <a:off x="711200" y="2302510"/>
            <a:ext cx="5200650" cy="2340292"/>
          </a:xfrm>
          <a:prstGeom prst="rect">
            <a:avLst/>
          </a:prstGeom>
          <a:noFill/>
          <a:ln>
            <a:noFill/>
          </a:ln>
        </p:spPr>
      </p:pic>
      <p:sp>
        <p:nvSpPr>
          <p:cNvPr id="1689" name="Google Shape;1689;g1e1253aa8a8_2_4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dirty="0"/>
              <a:t>Additional impact photos</a:t>
            </a:r>
            <a:endParaRPr dirty="0"/>
          </a:p>
        </p:txBody>
      </p:sp>
      <p:sp>
        <p:nvSpPr>
          <p:cNvPr id="1693" name="Google Shape;1693;g1e1253aa8a8_2_40"/>
          <p:cNvSpPr txBox="1"/>
          <p:nvPr/>
        </p:nvSpPr>
        <p:spPr>
          <a:xfrm>
            <a:off x="857839" y="1357460"/>
            <a:ext cx="32712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1"/>
                </a:solidFill>
                <a:latin typeface="Quicksand" pitchFamily="2" charset="0"/>
                <a:ea typeface="Calibri"/>
                <a:cs typeface="Calibri"/>
                <a:sym typeface="Calibri"/>
              </a:rPr>
              <a:t>Typical Piped water system in Health Care Facilities  </a:t>
            </a:r>
            <a:endParaRPr sz="1800" dirty="0">
              <a:solidFill>
                <a:schemeClr val="lt1"/>
              </a:solidFill>
              <a:latin typeface="Quicksand" pitchFamily="2" charset="0"/>
              <a:ea typeface="Calibri"/>
              <a:cs typeface="Calibri"/>
              <a:sym typeface="Calibri"/>
            </a:endParaRPr>
          </a:p>
        </p:txBody>
      </p:sp>
      <p:sp>
        <p:nvSpPr>
          <p:cNvPr id="1694" name="Google Shape;1694;g1e1253aa8a8_2_40"/>
          <p:cNvSpPr txBox="1"/>
          <p:nvPr/>
        </p:nvSpPr>
        <p:spPr>
          <a:xfrm>
            <a:off x="6270400" y="1349601"/>
            <a:ext cx="416899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1"/>
                </a:solidFill>
                <a:latin typeface="Quicksand" pitchFamily="2" charset="0"/>
                <a:ea typeface="Calibri"/>
                <a:cs typeface="Calibri"/>
                <a:sym typeface="Calibri"/>
              </a:rPr>
              <a:t>Typical Maternity Annex constructed in Health Care Facilities </a:t>
            </a:r>
            <a:endParaRPr sz="1800" dirty="0">
              <a:solidFill>
                <a:schemeClr val="lt1"/>
              </a:solidFill>
              <a:latin typeface="Quicksand" pitchFamily="2" charset="0"/>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90558" y="1807232"/>
            <a:ext cx="6950801" cy="1655762"/>
          </a:xfrm>
        </p:spPr>
        <p:txBody>
          <a:bodyPr>
            <a:normAutofit fontScale="90000"/>
          </a:bodyPr>
          <a:lstStyle/>
          <a:p>
            <a:r>
              <a:rPr lang="en-US" sz="4400" dirty="0"/>
              <a:t>WASH in institutions: case studies for systems thinking for WASH in institutions'</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367888" y="3819752"/>
            <a:ext cx="7034432" cy="1127847"/>
          </a:xfrm>
        </p:spPr>
        <p:txBody>
          <a:bodyPr/>
          <a:lstStyle/>
          <a:p>
            <a:pPr marL="0" lvl="0" indent="0" algn="l" rtl="0">
              <a:lnSpc>
                <a:spcPct val="90000"/>
              </a:lnSpc>
              <a:spcBef>
                <a:spcPts val="0"/>
              </a:spcBef>
              <a:spcAft>
                <a:spcPts val="0"/>
              </a:spcAft>
              <a:buClr>
                <a:schemeClr val="dk2"/>
              </a:buClr>
              <a:buSzPts val="2400"/>
              <a:buFont typeface="Quicksand"/>
              <a:buNone/>
            </a:pPr>
            <a:r>
              <a:rPr lang="en-US" dirty="0"/>
              <a:t>Findings of an assessment done across 197 HCFs in 6 districts of Ghana</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lvl="0" indent="0" algn="just" rtl="0">
              <a:spcBef>
                <a:spcPts val="0"/>
              </a:spcBef>
              <a:spcAft>
                <a:spcPts val="0"/>
              </a:spcAft>
              <a:buNone/>
            </a:pPr>
            <a:r>
              <a:rPr lang="en-US" dirty="0">
                <a:solidFill>
                  <a:srgbClr val="00A79D"/>
                </a:solidFill>
                <a:latin typeface="Quicksand"/>
                <a:ea typeface="Quicksand"/>
                <a:cs typeface="Quicksand"/>
                <a:sym typeface="Quicksand"/>
              </a:rPr>
              <a:t>Robel L </a:t>
            </a:r>
            <a:r>
              <a:rPr lang="en-US" dirty="0" err="1">
                <a:solidFill>
                  <a:srgbClr val="00A79D"/>
                </a:solidFill>
                <a:latin typeface="Quicksand"/>
                <a:ea typeface="Quicksand"/>
                <a:cs typeface="Quicksand"/>
                <a:sym typeface="Quicksand"/>
              </a:rPr>
              <a:t>Wamisho</a:t>
            </a:r>
            <a:r>
              <a:rPr lang="en-US" dirty="0">
                <a:solidFill>
                  <a:srgbClr val="00A79D"/>
                </a:solidFill>
                <a:latin typeface="Quicksand"/>
                <a:ea typeface="Quicksand"/>
                <a:cs typeface="Quicksand"/>
                <a:sym typeface="Quicksand"/>
              </a:rPr>
              <a:t>; World Vision Ghana; WASH Program Manager</a:t>
            </a:r>
          </a:p>
          <a:p>
            <a:pPr marL="0" lvl="0" indent="0" algn="just" rtl="0">
              <a:spcBef>
                <a:spcPts val="0"/>
              </a:spcBef>
              <a:spcAft>
                <a:spcPts val="0"/>
              </a:spcAft>
              <a:buNone/>
            </a:pPr>
            <a:r>
              <a:rPr lang="en-US" dirty="0" err="1">
                <a:solidFill>
                  <a:srgbClr val="00A79D"/>
                </a:solidFill>
                <a:latin typeface="Quicksand"/>
                <a:ea typeface="Quicksand"/>
                <a:cs typeface="Quicksand"/>
                <a:sym typeface="Quicksand"/>
              </a:rPr>
              <a:t>Suglo-Konbo</a:t>
            </a:r>
            <a:r>
              <a:rPr lang="en-US" dirty="0">
                <a:solidFill>
                  <a:srgbClr val="00A79D"/>
                </a:solidFill>
                <a:latin typeface="Quicksand"/>
                <a:ea typeface="Quicksand"/>
                <a:cs typeface="Quicksand"/>
                <a:sym typeface="Quicksand"/>
              </a:rPr>
              <a:t> Ibrahim; WASH PME Coordinator; WV Ghana</a:t>
            </a:r>
          </a:p>
          <a:p>
            <a:pPr marL="0" lvl="0" indent="0" algn="just" rtl="0">
              <a:spcBef>
                <a:spcPts val="0"/>
              </a:spcBef>
              <a:spcAft>
                <a:spcPts val="0"/>
              </a:spcAft>
              <a:buNone/>
            </a:pPr>
            <a:r>
              <a:rPr lang="en-US" dirty="0" err="1">
                <a:solidFill>
                  <a:srgbClr val="00A79D"/>
                </a:solidFill>
                <a:latin typeface="Quicksand"/>
                <a:ea typeface="Quicksand"/>
                <a:cs typeface="Quicksand"/>
                <a:sym typeface="Quicksand"/>
              </a:rPr>
              <a:t>Bismark</a:t>
            </a:r>
            <a:r>
              <a:rPr lang="en-US" dirty="0">
                <a:solidFill>
                  <a:srgbClr val="00A79D"/>
                </a:solidFill>
                <a:latin typeface="Quicksand"/>
                <a:ea typeface="Quicksand"/>
                <a:cs typeface="Quicksand"/>
                <a:sym typeface="Quicksand"/>
              </a:rPr>
              <a:t> </a:t>
            </a:r>
            <a:r>
              <a:rPr lang="en-US" dirty="0" err="1">
                <a:solidFill>
                  <a:srgbClr val="00A79D"/>
                </a:solidFill>
                <a:latin typeface="Quicksand"/>
                <a:ea typeface="Quicksand"/>
                <a:cs typeface="Quicksand"/>
                <a:sym typeface="Quicksand"/>
              </a:rPr>
              <a:t>Norgbe</a:t>
            </a:r>
            <a:r>
              <a:rPr lang="en-US" dirty="0">
                <a:solidFill>
                  <a:srgbClr val="00A79D"/>
                </a:solidFill>
                <a:latin typeface="Quicksand"/>
                <a:ea typeface="Quicksand"/>
                <a:cs typeface="Quicksand"/>
                <a:sym typeface="Quicksand"/>
              </a:rPr>
              <a:t>; WVUS Senior WASH Program Manager</a:t>
            </a:r>
          </a:p>
          <a:p>
            <a:pPr marL="0" lvl="0" indent="0" algn="just" rtl="0">
              <a:spcBef>
                <a:spcPts val="0"/>
              </a:spcBef>
              <a:spcAft>
                <a:spcPts val="0"/>
              </a:spcAft>
              <a:buNone/>
            </a:pPr>
            <a:r>
              <a:rPr lang="en-US" dirty="0">
                <a:solidFill>
                  <a:srgbClr val="00A79D"/>
                </a:solidFill>
                <a:latin typeface="Quicksand"/>
                <a:ea typeface="Quicksand"/>
                <a:cs typeface="Quicksand"/>
                <a:sym typeface="Quicksand"/>
              </a:rPr>
              <a:t>Godfrey </a:t>
            </a:r>
            <a:r>
              <a:rPr lang="en-US" dirty="0" err="1">
                <a:solidFill>
                  <a:srgbClr val="00A79D"/>
                </a:solidFill>
                <a:latin typeface="Quicksand"/>
                <a:ea typeface="Quicksand"/>
                <a:cs typeface="Quicksand"/>
                <a:sym typeface="Quicksand"/>
              </a:rPr>
              <a:t>Mawaa</a:t>
            </a:r>
            <a:r>
              <a:rPr lang="en-US" dirty="0">
                <a:solidFill>
                  <a:srgbClr val="00A79D"/>
                </a:solidFill>
                <a:latin typeface="Quicksand"/>
                <a:ea typeface="Quicksand"/>
                <a:cs typeface="Quicksand"/>
                <a:sym typeface="Quicksand"/>
              </a:rPr>
              <a:t>; Regional WASH Director;  WV West Africa</a:t>
            </a:r>
          </a:p>
          <a:p>
            <a:pPr marL="0" lvl="0" indent="0" algn="just" rtl="0">
              <a:spcBef>
                <a:spcPts val="0"/>
              </a:spcBef>
              <a:spcAft>
                <a:spcPts val="0"/>
              </a:spcAft>
              <a:buNone/>
            </a:pPr>
            <a:r>
              <a:rPr lang="en-US" dirty="0">
                <a:solidFill>
                  <a:srgbClr val="00A79D"/>
                </a:solidFill>
                <a:latin typeface="Quicksand"/>
                <a:ea typeface="Quicksand"/>
                <a:cs typeface="Quicksand"/>
                <a:sym typeface="Quicksand"/>
              </a:rPr>
              <a:t>Dr. </a:t>
            </a:r>
            <a:r>
              <a:rPr lang="en-US" dirty="0" err="1">
                <a:solidFill>
                  <a:srgbClr val="00A79D"/>
                </a:solidFill>
                <a:latin typeface="Quicksand"/>
                <a:ea typeface="Quicksand"/>
                <a:cs typeface="Quicksand"/>
                <a:sym typeface="Quicksand"/>
              </a:rPr>
              <a:t>Baridueh</a:t>
            </a:r>
            <a:r>
              <a:rPr lang="en-US" dirty="0">
                <a:solidFill>
                  <a:srgbClr val="00A79D"/>
                </a:solidFill>
                <a:latin typeface="Quicksand"/>
                <a:ea typeface="Quicksand"/>
                <a:cs typeface="Quicksand"/>
                <a:sym typeface="Quicksand"/>
              </a:rPr>
              <a:t> </a:t>
            </a:r>
            <a:r>
              <a:rPr lang="en-US" dirty="0" err="1">
                <a:solidFill>
                  <a:srgbClr val="00A79D"/>
                </a:solidFill>
                <a:latin typeface="Quicksand"/>
                <a:ea typeface="Quicksand"/>
                <a:cs typeface="Quicksand"/>
                <a:sym typeface="Quicksand"/>
              </a:rPr>
              <a:t>Baidon</a:t>
            </a:r>
            <a:r>
              <a:rPr lang="en-US" dirty="0">
                <a:solidFill>
                  <a:srgbClr val="00A79D"/>
                </a:solidFill>
                <a:latin typeface="Quicksand"/>
                <a:ea typeface="Quicksand"/>
                <a:cs typeface="Quicksand"/>
                <a:sym typeface="Quicksand"/>
              </a:rPr>
              <a:t>; Merck Global Health Institute</a:t>
            </a:r>
          </a:p>
        </p:txBody>
      </p:sp>
    </p:spTree>
    <p:extLst>
      <p:ext uri="{BB962C8B-B14F-4D97-AF65-F5344CB8AC3E}">
        <p14:creationId xmlns:p14="http://schemas.microsoft.com/office/powerpoint/2010/main" val="39650831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05"/>
        <p:cNvGrpSpPr/>
        <p:nvPr/>
      </p:nvGrpSpPr>
      <p:grpSpPr>
        <a:xfrm>
          <a:off x="0" y="0"/>
          <a:ext cx="0" cy="0"/>
          <a:chOff x="0" y="0"/>
          <a:chExt cx="0" cy="0"/>
        </a:xfrm>
      </p:grpSpPr>
      <p:sp>
        <p:nvSpPr>
          <p:cNvPr id="1706" name="Google Shape;1706;p65"/>
          <p:cNvSpPr txBox="1">
            <a:spLocks noGrp="1"/>
          </p:cNvSpPr>
          <p:nvPr>
            <p:ph type="body" idx="1"/>
          </p:nvPr>
        </p:nvSpPr>
        <p:spPr>
          <a:xfrm>
            <a:off x="4159033" y="323841"/>
            <a:ext cx="1922986" cy="86590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1400"/>
              <a:buNone/>
            </a:pPr>
            <a:r>
              <a:rPr lang="en-US"/>
              <a:t>KVIP Latrine at Krachi West Area Program</a:t>
            </a:r>
            <a:endParaRPr/>
          </a:p>
        </p:txBody>
      </p:sp>
      <p:sp>
        <p:nvSpPr>
          <p:cNvPr id="1707" name="Google Shape;1707;p65"/>
          <p:cNvSpPr txBox="1">
            <a:spLocks noGrp="1"/>
          </p:cNvSpPr>
          <p:nvPr>
            <p:ph type="body" idx="2"/>
          </p:nvPr>
        </p:nvSpPr>
        <p:spPr>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3"/>
              </a:buClr>
              <a:buSzPts val="1400"/>
              <a:buNone/>
            </a:pPr>
            <a:r>
              <a:rPr lang="en-US"/>
              <a:t>A community member collecting water at Zabzugu District</a:t>
            </a:r>
            <a:endParaRPr/>
          </a:p>
        </p:txBody>
      </p:sp>
      <p:sp>
        <p:nvSpPr>
          <p:cNvPr id="1708" name="Google Shape;1708;p65"/>
          <p:cNvSpPr txBox="1">
            <a:spLocks noGrp="1"/>
          </p:cNvSpPr>
          <p:nvPr>
            <p:ph type="body" idx="3"/>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1400"/>
              <a:buNone/>
            </a:pPr>
            <a:endParaRPr/>
          </a:p>
        </p:txBody>
      </p:sp>
      <p:pic>
        <p:nvPicPr>
          <p:cNvPr id="1709" name="Google Shape;1709;p65"/>
          <p:cNvPicPr preferRelativeResize="0">
            <a:picLocks noGrp="1"/>
          </p:cNvPicPr>
          <p:nvPr>
            <p:ph type="pic" idx="4"/>
          </p:nvPr>
        </p:nvPicPr>
        <p:blipFill rotWithShape="1">
          <a:blip r:embed="rId3">
            <a:alphaModFix/>
          </a:blip>
          <a:srcRect l="15967" r="15967"/>
          <a:stretch/>
        </p:blipFill>
        <p:spPr>
          <a:prstGeom prst="ellipse">
            <a:avLst/>
          </a:prstGeom>
          <a:noFill/>
          <a:ln>
            <a:noFill/>
          </a:ln>
        </p:spPr>
      </p:pic>
      <p:pic>
        <p:nvPicPr>
          <p:cNvPr id="1710" name="Google Shape;1710;p65"/>
          <p:cNvPicPr preferRelativeResize="0">
            <a:picLocks noGrp="1"/>
          </p:cNvPicPr>
          <p:nvPr>
            <p:ph type="pic" idx="5"/>
          </p:nvPr>
        </p:nvPicPr>
        <p:blipFill rotWithShape="1">
          <a:blip r:embed="rId4">
            <a:alphaModFix/>
          </a:blip>
          <a:srcRect t="8104" b="8104"/>
          <a:stretch/>
        </p:blipFill>
        <p:spPr>
          <a:prstGeom prst="ellipse">
            <a:avLst/>
          </a:prstGeom>
          <a:noFill/>
          <a:ln>
            <a:noFill/>
          </a:ln>
        </p:spPr>
      </p:pic>
      <p:pic>
        <p:nvPicPr>
          <p:cNvPr id="1711" name="Google Shape;1711;p65"/>
          <p:cNvPicPr preferRelativeResize="0">
            <a:picLocks noGrp="1"/>
          </p:cNvPicPr>
          <p:nvPr>
            <p:ph type="pic" idx="6"/>
          </p:nvPr>
        </p:nvPicPr>
        <p:blipFill rotWithShape="1">
          <a:blip r:embed="rId5">
            <a:alphaModFix/>
          </a:blip>
          <a:srcRect l="17317" r="17317"/>
          <a:stretch/>
        </p:blipFill>
        <p:spPr>
          <a:prstGeom prst="ellipse">
            <a:avLst/>
          </a:prstGeom>
          <a:noFill/>
          <a:ln>
            <a:noFill/>
          </a:ln>
        </p:spPr>
      </p:pic>
      <p:pic>
        <p:nvPicPr>
          <p:cNvPr id="1712" name="Google Shape;1712;p65"/>
          <p:cNvPicPr preferRelativeResize="0">
            <a:picLocks noGrp="1"/>
          </p:cNvPicPr>
          <p:nvPr>
            <p:ph type="pic" idx="7"/>
          </p:nvPr>
        </p:nvPicPr>
        <p:blipFill rotWithShape="1">
          <a:blip r:embed="rId6">
            <a:alphaModFix/>
          </a:blip>
          <a:srcRect l="44" r="44"/>
          <a:stretch/>
        </p:blipFill>
        <p:spPr>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16"/>
        <p:cNvGrpSpPr/>
        <p:nvPr/>
      </p:nvGrpSpPr>
      <p:grpSpPr>
        <a:xfrm>
          <a:off x="0" y="0"/>
          <a:ext cx="0" cy="0"/>
          <a:chOff x="0" y="0"/>
          <a:chExt cx="0" cy="0"/>
        </a:xfrm>
      </p:grpSpPr>
      <p:sp>
        <p:nvSpPr>
          <p:cNvPr id="1717" name="Google Shape;1717;p67"/>
          <p:cNvSpPr txBox="1">
            <a:spLocks noGrp="1"/>
          </p:cNvSpPr>
          <p:nvPr>
            <p:ph type="title"/>
          </p:nvPr>
        </p:nvSpPr>
        <p:spPr>
          <a:xfrm>
            <a:off x="751841" y="348347"/>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Objectives of Study</a:t>
            </a:r>
            <a:endParaRPr dirty="0"/>
          </a:p>
        </p:txBody>
      </p:sp>
      <p:sp>
        <p:nvSpPr>
          <p:cNvPr id="1719" name="Google Shape;1719;p67"/>
          <p:cNvSpPr txBox="1">
            <a:spLocks noGrp="1"/>
          </p:cNvSpPr>
          <p:nvPr>
            <p:ph type="body" idx="1"/>
          </p:nvPr>
        </p:nvSpPr>
        <p:spPr>
          <a:xfrm>
            <a:off x="751840" y="1442906"/>
            <a:ext cx="10703150" cy="5037173"/>
          </a:xfrm>
          <a:prstGeom prst="rect">
            <a:avLst/>
          </a:prstGeom>
          <a:noFill/>
          <a:ln>
            <a:noFill/>
          </a:ln>
        </p:spPr>
        <p:txBody>
          <a:bodyPr spcFirstLastPara="1" wrap="square" lIns="91425" tIns="45700" rIns="91425" bIns="45700" anchor="t" anchorCtr="0">
            <a:normAutofit/>
          </a:bodyPr>
          <a:lstStyle/>
          <a:p>
            <a:pPr marL="285750" lvl="0" indent="-285750" algn="l" rtl="0">
              <a:lnSpc>
                <a:spcPct val="100000"/>
              </a:lnSpc>
              <a:spcBef>
                <a:spcPts val="0"/>
              </a:spcBef>
              <a:spcAft>
                <a:spcPts val="0"/>
              </a:spcAft>
              <a:buClr>
                <a:schemeClr val="accent2"/>
              </a:buClr>
              <a:buSzPts val="1800"/>
              <a:buFont typeface="Arial"/>
              <a:buChar char="•"/>
            </a:pPr>
            <a:r>
              <a:rPr lang="en-US" sz="1800" dirty="0"/>
              <a:t>This study was supported by the Merck Global Health Institute and it aims to achieve the following key objectives in the 6 schistosomiasis endemic districts of the </a:t>
            </a:r>
            <a:r>
              <a:rPr lang="en-US" sz="1800" dirty="0" err="1"/>
              <a:t>Oti</a:t>
            </a:r>
            <a:r>
              <a:rPr lang="en-US" sz="1800" dirty="0"/>
              <a:t> and Upper East Regions of Ghana:</a:t>
            </a:r>
            <a:endParaRPr dirty="0"/>
          </a:p>
          <a:p>
            <a:pPr marL="525463" lvl="1" indent="-228600" algn="l" rtl="0">
              <a:lnSpc>
                <a:spcPct val="90000"/>
              </a:lnSpc>
              <a:spcBef>
                <a:spcPts val="500"/>
              </a:spcBef>
              <a:spcAft>
                <a:spcPts val="0"/>
              </a:spcAft>
              <a:buSzPts val="1800"/>
              <a:buNone/>
            </a:pPr>
            <a:endParaRPr sz="1800" dirty="0"/>
          </a:p>
          <a:p>
            <a:pPr marL="525463" lvl="1" indent="-190500" algn="l" rtl="0">
              <a:lnSpc>
                <a:spcPct val="90000"/>
              </a:lnSpc>
              <a:spcBef>
                <a:spcPts val="500"/>
              </a:spcBef>
              <a:spcAft>
                <a:spcPts val="0"/>
              </a:spcAft>
              <a:buSzPts val="2400"/>
              <a:buNone/>
            </a:pPr>
            <a:endParaRPr dirty="0"/>
          </a:p>
        </p:txBody>
      </p:sp>
      <p:sp>
        <p:nvSpPr>
          <p:cNvPr id="1720" name="Google Shape;1720;p67"/>
          <p:cNvSpPr/>
          <p:nvPr/>
        </p:nvSpPr>
        <p:spPr>
          <a:xfrm>
            <a:off x="1157394" y="2557054"/>
            <a:ext cx="4608992" cy="1743891"/>
          </a:xfrm>
          <a:prstGeom prst="flowChartAlternateProcess">
            <a:avLst/>
          </a:prstGeom>
          <a:solidFill>
            <a:schemeClr val="accent1"/>
          </a:soli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bg1"/>
                </a:solidFill>
                <a:latin typeface="Quicksand" pitchFamily="2" charset="0"/>
                <a:ea typeface="Calibri"/>
                <a:cs typeface="Calibri"/>
                <a:sym typeface="Calibri"/>
              </a:rPr>
              <a:t>To determine the basic water, sanitation and hygiene service levels in the Health Care Facilities</a:t>
            </a:r>
            <a:endParaRPr sz="1200">
              <a:solidFill>
                <a:schemeClr val="bg1"/>
              </a:solidFill>
              <a:latin typeface="Quicksand" pitchFamily="2" charset="0"/>
            </a:endParaRPr>
          </a:p>
        </p:txBody>
      </p:sp>
      <p:sp>
        <p:nvSpPr>
          <p:cNvPr id="1721" name="Google Shape;1721;p67"/>
          <p:cNvSpPr/>
          <p:nvPr/>
        </p:nvSpPr>
        <p:spPr>
          <a:xfrm>
            <a:off x="5977845" y="2561059"/>
            <a:ext cx="4570412" cy="1739751"/>
          </a:xfrm>
          <a:prstGeom prst="flowChartAlternateProcess">
            <a:avLst/>
          </a:prstGeom>
          <a:solidFill>
            <a:schemeClr val="accent1"/>
          </a:soli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bg1"/>
                </a:solidFill>
                <a:latin typeface="Quicksand" pitchFamily="2" charset="0"/>
                <a:ea typeface="Calibri"/>
                <a:cs typeface="Calibri"/>
                <a:sym typeface="Calibri"/>
              </a:rPr>
              <a:t>To assess the quality of water from water facilities in all Health Care Facilities</a:t>
            </a:r>
            <a:endParaRPr sz="1200">
              <a:solidFill>
                <a:schemeClr val="bg1"/>
              </a:solidFill>
              <a:latin typeface="Quicksand" pitchFamily="2" charset="0"/>
            </a:endParaRPr>
          </a:p>
        </p:txBody>
      </p:sp>
      <p:sp>
        <p:nvSpPr>
          <p:cNvPr id="1722" name="Google Shape;1722;p67"/>
          <p:cNvSpPr/>
          <p:nvPr/>
        </p:nvSpPr>
        <p:spPr>
          <a:xfrm>
            <a:off x="1183538" y="4605528"/>
            <a:ext cx="4567316" cy="1473670"/>
          </a:xfrm>
          <a:prstGeom prst="flowChartAlternateProcess">
            <a:avLst/>
          </a:prstGeom>
          <a:solidFill>
            <a:schemeClr val="accent1"/>
          </a:soli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dirty="0">
                <a:solidFill>
                  <a:schemeClr val="bg1"/>
                </a:solidFill>
                <a:latin typeface="Quicksand" pitchFamily="2" charset="0"/>
                <a:ea typeface="Calibri"/>
                <a:cs typeface="Calibri"/>
                <a:sym typeface="Calibri"/>
              </a:rPr>
              <a:t>To understand the WASH challenges in Health Care Facilities (and communities) and recommend possible solutions</a:t>
            </a:r>
            <a:endParaRPr sz="1200" dirty="0">
              <a:solidFill>
                <a:schemeClr val="bg1"/>
              </a:solidFill>
              <a:latin typeface="Quicksand" pitchFamily="2" charset="0"/>
            </a:endParaRPr>
          </a:p>
        </p:txBody>
      </p:sp>
      <p:sp>
        <p:nvSpPr>
          <p:cNvPr id="1723" name="Google Shape;1723;p67"/>
          <p:cNvSpPr/>
          <p:nvPr/>
        </p:nvSpPr>
        <p:spPr>
          <a:xfrm>
            <a:off x="5998029" y="4579944"/>
            <a:ext cx="4550228" cy="1534285"/>
          </a:xfrm>
          <a:prstGeom prst="flowChartAlternateProcess">
            <a:avLst/>
          </a:prstGeom>
          <a:solidFill>
            <a:schemeClr val="accent1"/>
          </a:soli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dirty="0">
                <a:solidFill>
                  <a:schemeClr val="bg1"/>
                </a:solidFill>
                <a:latin typeface="Quicksand" pitchFamily="2" charset="0"/>
                <a:ea typeface="Calibri"/>
                <a:cs typeface="Calibri"/>
                <a:sym typeface="Calibri"/>
              </a:rPr>
              <a:t>To develop local implementation plans to address WASH gaps identified in all </a:t>
            </a:r>
            <a:br>
              <a:rPr lang="en-US" sz="2000" dirty="0">
                <a:solidFill>
                  <a:schemeClr val="bg1"/>
                </a:solidFill>
                <a:latin typeface="Quicksand" pitchFamily="2" charset="0"/>
                <a:ea typeface="Calibri"/>
                <a:cs typeface="Calibri"/>
                <a:sym typeface="Calibri"/>
              </a:rPr>
            </a:br>
            <a:r>
              <a:rPr lang="en-US" sz="2000" dirty="0">
                <a:solidFill>
                  <a:schemeClr val="bg1"/>
                </a:solidFill>
                <a:latin typeface="Quicksand" pitchFamily="2" charset="0"/>
                <a:ea typeface="Calibri"/>
                <a:cs typeface="Calibri"/>
                <a:sym typeface="Calibri"/>
              </a:rPr>
              <a:t>Health Care Facilities</a:t>
            </a:r>
            <a:endParaRPr sz="1200" dirty="0">
              <a:solidFill>
                <a:schemeClr val="bg1"/>
              </a:solidFill>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27"/>
        <p:cNvGrpSpPr/>
        <p:nvPr/>
      </p:nvGrpSpPr>
      <p:grpSpPr>
        <a:xfrm>
          <a:off x="0" y="0"/>
          <a:ext cx="0" cy="0"/>
          <a:chOff x="0" y="0"/>
          <a:chExt cx="0" cy="0"/>
        </a:xfrm>
      </p:grpSpPr>
      <p:sp>
        <p:nvSpPr>
          <p:cNvPr id="1728" name="Google Shape;1728;p6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Study area</a:t>
            </a:r>
            <a:endParaRPr dirty="0"/>
          </a:p>
        </p:txBody>
      </p:sp>
      <p:sp>
        <p:nvSpPr>
          <p:cNvPr id="1729" name="Google Shape;1729;p68"/>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chemeClr val="accent1"/>
              </a:solidFill>
              <a:latin typeface="Quicksand"/>
              <a:ea typeface="Quicksand"/>
              <a:cs typeface="Quicksand"/>
              <a:sym typeface="Quicksand"/>
            </a:endParaRPr>
          </a:p>
        </p:txBody>
      </p:sp>
      <p:pic>
        <p:nvPicPr>
          <p:cNvPr id="1730" name="Google Shape;1730;p68" descr="C:\Users\SIbrahim\OneDrive - World Vision Int\Desktop\Mecrsk Survey\map\sample5 crop map.jpeg"/>
          <p:cNvPicPr preferRelativeResize="0">
            <a:picLocks noGrp="1"/>
          </p:cNvPicPr>
          <p:nvPr>
            <p:ph type="body" idx="1"/>
          </p:nvPr>
        </p:nvPicPr>
        <p:blipFill rotWithShape="1">
          <a:blip r:embed="rId3">
            <a:alphaModFix/>
          </a:blip>
          <a:srcRect/>
          <a:stretch/>
        </p:blipFill>
        <p:spPr>
          <a:xfrm>
            <a:off x="839788" y="1425230"/>
            <a:ext cx="5078207" cy="4237176"/>
          </a:xfrm>
          <a:prstGeom prst="rect">
            <a:avLst/>
          </a:prstGeom>
          <a:noFill/>
          <a:ln>
            <a:noFill/>
          </a:ln>
        </p:spPr>
      </p:pic>
      <p:sp>
        <p:nvSpPr>
          <p:cNvPr id="1731" name="Google Shape;1731;p68"/>
          <p:cNvSpPr txBox="1"/>
          <p:nvPr/>
        </p:nvSpPr>
        <p:spPr>
          <a:xfrm>
            <a:off x="6410289" y="1196975"/>
            <a:ext cx="3962400" cy="4555222"/>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lnSpc>
                <a:spcPct val="90000"/>
              </a:lnSpc>
              <a:spcBef>
                <a:spcPts val="0"/>
              </a:spcBef>
              <a:spcAft>
                <a:spcPts val="0"/>
              </a:spcAft>
              <a:buClr>
                <a:schemeClr val="dk1"/>
              </a:buClr>
              <a:buSzPct val="100000"/>
              <a:buFont typeface="Quicksand"/>
              <a:buNone/>
            </a:pPr>
            <a:r>
              <a:rPr lang="en-US" sz="2000" b="1" dirty="0">
                <a:solidFill>
                  <a:schemeClr val="dk1"/>
                </a:solidFill>
                <a:latin typeface="Quicksand" pitchFamily="2" charset="0"/>
                <a:ea typeface="Quicksand"/>
                <a:cs typeface="Quicksand"/>
                <a:sym typeface="Quicksand"/>
              </a:rPr>
              <a:t>Upper East Region;</a:t>
            </a:r>
            <a:endParaRPr b="1" dirty="0">
              <a:latin typeface="Quicksand" pitchFamily="2" charset="0"/>
            </a:endParaRPr>
          </a:p>
          <a:p>
            <a:pPr marL="388938" marR="0" lvl="0" indent="-506413" algn="l" rtl="0">
              <a:lnSpc>
                <a:spcPct val="90000"/>
              </a:lnSpc>
              <a:spcBef>
                <a:spcPts val="1000"/>
              </a:spcBef>
              <a:spcAft>
                <a:spcPts val="0"/>
              </a:spcAft>
              <a:buClr>
                <a:schemeClr val="dk1"/>
              </a:buClr>
              <a:buSzPct val="100000"/>
              <a:buFont typeface="Noto Sans Symbols"/>
              <a:buChar char="✔"/>
            </a:pPr>
            <a:r>
              <a:rPr lang="en-US" sz="2000" b="0" dirty="0" err="1">
                <a:solidFill>
                  <a:schemeClr val="dk1"/>
                </a:solidFill>
                <a:latin typeface="Quicksand" pitchFamily="2" charset="0"/>
                <a:ea typeface="Quicksand"/>
                <a:cs typeface="Quicksand"/>
                <a:sym typeface="Quicksand"/>
              </a:rPr>
              <a:t>Kassena</a:t>
            </a:r>
            <a:r>
              <a:rPr lang="en-US" sz="2000" b="0" dirty="0">
                <a:solidFill>
                  <a:schemeClr val="dk1"/>
                </a:solidFill>
                <a:latin typeface="Quicksand" pitchFamily="2" charset="0"/>
                <a:ea typeface="Quicksand"/>
                <a:cs typeface="Quicksand"/>
                <a:sym typeface="Quicksand"/>
              </a:rPr>
              <a:t> Nankana West</a:t>
            </a:r>
            <a:endParaRPr dirty="0">
              <a:latin typeface="Quicksand" pitchFamily="2" charset="0"/>
            </a:endParaRPr>
          </a:p>
          <a:p>
            <a:pPr marL="388938" marR="0" lvl="0" indent="-506413" algn="l" rtl="0">
              <a:lnSpc>
                <a:spcPct val="90000"/>
              </a:lnSpc>
              <a:spcBef>
                <a:spcPts val="1000"/>
              </a:spcBef>
              <a:spcAft>
                <a:spcPts val="0"/>
              </a:spcAft>
              <a:buClr>
                <a:schemeClr val="dk1"/>
              </a:buClr>
              <a:buSzPct val="100000"/>
              <a:buFont typeface="Noto Sans Symbols"/>
              <a:buChar char="✔"/>
            </a:pPr>
            <a:r>
              <a:rPr lang="en-US" sz="2000" b="0" dirty="0" err="1">
                <a:solidFill>
                  <a:schemeClr val="dk1"/>
                </a:solidFill>
                <a:latin typeface="Quicksand" pitchFamily="2" charset="0"/>
                <a:ea typeface="Quicksand"/>
                <a:cs typeface="Quicksand"/>
                <a:sym typeface="Quicksand"/>
              </a:rPr>
              <a:t>Kassena</a:t>
            </a:r>
            <a:r>
              <a:rPr lang="en-US" sz="2000" b="0" dirty="0">
                <a:solidFill>
                  <a:schemeClr val="dk1"/>
                </a:solidFill>
                <a:latin typeface="Quicksand" pitchFamily="2" charset="0"/>
                <a:ea typeface="Quicksand"/>
                <a:cs typeface="Quicksand"/>
                <a:sym typeface="Quicksand"/>
              </a:rPr>
              <a:t> Nankana East</a:t>
            </a:r>
            <a:endParaRPr dirty="0">
              <a:latin typeface="Quicksand" pitchFamily="2" charset="0"/>
            </a:endParaRPr>
          </a:p>
          <a:p>
            <a:pPr marL="388938" marR="0" lvl="0" indent="-506413" algn="l" rtl="0">
              <a:lnSpc>
                <a:spcPct val="90000"/>
              </a:lnSpc>
              <a:spcBef>
                <a:spcPts val="1000"/>
              </a:spcBef>
              <a:spcAft>
                <a:spcPts val="0"/>
              </a:spcAft>
              <a:buClr>
                <a:schemeClr val="dk1"/>
              </a:buClr>
              <a:buSzPct val="100000"/>
              <a:buFont typeface="Noto Sans Symbols"/>
              <a:buChar char="✔"/>
            </a:pPr>
            <a:r>
              <a:rPr lang="en-US" sz="2000" b="0" dirty="0" err="1">
                <a:solidFill>
                  <a:schemeClr val="dk1"/>
                </a:solidFill>
                <a:latin typeface="Quicksand" pitchFamily="2" charset="0"/>
                <a:ea typeface="Quicksand"/>
                <a:cs typeface="Quicksand"/>
                <a:sym typeface="Quicksand"/>
              </a:rPr>
              <a:t>Builsa</a:t>
            </a:r>
            <a:r>
              <a:rPr lang="en-US" sz="2000" b="0" dirty="0">
                <a:solidFill>
                  <a:schemeClr val="dk1"/>
                </a:solidFill>
                <a:latin typeface="Quicksand" pitchFamily="2" charset="0"/>
                <a:ea typeface="Quicksand"/>
                <a:cs typeface="Quicksand"/>
                <a:sym typeface="Quicksand"/>
              </a:rPr>
              <a:t> South</a:t>
            </a:r>
            <a:endParaRPr dirty="0">
              <a:latin typeface="Quicksand" pitchFamily="2" charset="0"/>
            </a:endParaRPr>
          </a:p>
          <a:p>
            <a:pPr marL="0" marR="0" lvl="0" indent="0" algn="l" rtl="0">
              <a:lnSpc>
                <a:spcPct val="90000"/>
              </a:lnSpc>
              <a:spcBef>
                <a:spcPts val="1000"/>
              </a:spcBef>
              <a:spcAft>
                <a:spcPts val="0"/>
              </a:spcAft>
              <a:buClr>
                <a:schemeClr val="dk1"/>
              </a:buClr>
              <a:buSzPct val="100000"/>
              <a:buFont typeface="Noto Sans Symbols"/>
              <a:buNone/>
            </a:pPr>
            <a:endParaRPr sz="2000" b="0" dirty="0">
              <a:solidFill>
                <a:schemeClr val="dk1"/>
              </a:solidFill>
              <a:latin typeface="Quicksand" pitchFamily="2" charset="0"/>
              <a:ea typeface="Quicksand"/>
              <a:cs typeface="Quicksand"/>
              <a:sym typeface="Quicksand"/>
            </a:endParaRPr>
          </a:p>
          <a:p>
            <a:pPr marL="0" marR="0" lvl="0" indent="0" algn="l" rtl="0">
              <a:lnSpc>
                <a:spcPct val="90000"/>
              </a:lnSpc>
              <a:spcBef>
                <a:spcPts val="1000"/>
              </a:spcBef>
              <a:spcAft>
                <a:spcPts val="0"/>
              </a:spcAft>
              <a:buClr>
                <a:schemeClr val="dk1"/>
              </a:buClr>
              <a:buSzPct val="100000"/>
              <a:buFont typeface="Quicksand"/>
              <a:buNone/>
            </a:pPr>
            <a:r>
              <a:rPr lang="en-US" sz="2000" b="1" dirty="0" err="1">
                <a:solidFill>
                  <a:schemeClr val="dk1"/>
                </a:solidFill>
                <a:latin typeface="Quicksand" pitchFamily="2" charset="0"/>
                <a:ea typeface="Quicksand"/>
                <a:cs typeface="Quicksand"/>
                <a:sym typeface="Quicksand"/>
              </a:rPr>
              <a:t>Oti</a:t>
            </a:r>
            <a:r>
              <a:rPr lang="en-US" sz="2000" b="1" dirty="0">
                <a:solidFill>
                  <a:schemeClr val="dk1"/>
                </a:solidFill>
                <a:latin typeface="Quicksand" pitchFamily="2" charset="0"/>
                <a:ea typeface="Quicksand"/>
                <a:cs typeface="Quicksand"/>
                <a:sym typeface="Quicksand"/>
              </a:rPr>
              <a:t> Region;</a:t>
            </a:r>
            <a:endParaRPr b="1" dirty="0">
              <a:latin typeface="Quicksand" pitchFamily="2" charset="0"/>
            </a:endParaRPr>
          </a:p>
          <a:p>
            <a:pPr marL="476250" marR="0" lvl="0" indent="-593725" algn="l" rtl="0">
              <a:lnSpc>
                <a:spcPct val="90000"/>
              </a:lnSpc>
              <a:spcBef>
                <a:spcPts val="1000"/>
              </a:spcBef>
              <a:spcAft>
                <a:spcPts val="0"/>
              </a:spcAft>
              <a:buClr>
                <a:schemeClr val="dk1"/>
              </a:buClr>
              <a:buSzPct val="100000"/>
              <a:buFont typeface="Noto Sans Symbols"/>
              <a:buChar char="✔"/>
            </a:pPr>
            <a:r>
              <a:rPr lang="en-US" sz="2000" b="0" dirty="0">
                <a:solidFill>
                  <a:schemeClr val="dk1"/>
                </a:solidFill>
                <a:latin typeface="Quicksand" pitchFamily="2" charset="0"/>
                <a:ea typeface="Quicksand"/>
                <a:cs typeface="Quicksand"/>
                <a:sym typeface="Quicksand"/>
              </a:rPr>
              <a:t>Krachi East</a:t>
            </a:r>
            <a:endParaRPr dirty="0">
              <a:latin typeface="Quicksand" pitchFamily="2" charset="0"/>
            </a:endParaRPr>
          </a:p>
          <a:p>
            <a:pPr marL="476250" marR="0" lvl="0" indent="-593725" algn="l" rtl="0">
              <a:lnSpc>
                <a:spcPct val="90000"/>
              </a:lnSpc>
              <a:spcBef>
                <a:spcPts val="1000"/>
              </a:spcBef>
              <a:spcAft>
                <a:spcPts val="0"/>
              </a:spcAft>
              <a:buClr>
                <a:schemeClr val="dk1"/>
              </a:buClr>
              <a:buSzPct val="100000"/>
              <a:buFont typeface="Noto Sans Symbols"/>
              <a:buChar char="✔"/>
            </a:pPr>
            <a:r>
              <a:rPr lang="en-US" sz="2000" b="0" dirty="0">
                <a:solidFill>
                  <a:schemeClr val="dk1"/>
                </a:solidFill>
                <a:latin typeface="Quicksand" pitchFamily="2" charset="0"/>
                <a:ea typeface="Quicksand"/>
                <a:cs typeface="Quicksand"/>
                <a:sym typeface="Quicksand"/>
              </a:rPr>
              <a:t>Krachi West</a:t>
            </a:r>
            <a:endParaRPr dirty="0">
              <a:latin typeface="Quicksand" pitchFamily="2" charset="0"/>
            </a:endParaRPr>
          </a:p>
          <a:p>
            <a:pPr marL="476250" marR="0" lvl="0" indent="-593725" algn="l" rtl="0">
              <a:lnSpc>
                <a:spcPct val="90000"/>
              </a:lnSpc>
              <a:spcBef>
                <a:spcPts val="1000"/>
              </a:spcBef>
              <a:spcAft>
                <a:spcPts val="0"/>
              </a:spcAft>
              <a:buClr>
                <a:schemeClr val="dk1"/>
              </a:buClr>
              <a:buSzPct val="100000"/>
              <a:buFont typeface="Noto Sans Symbols"/>
              <a:buChar char="✔"/>
            </a:pPr>
            <a:r>
              <a:rPr lang="en-US" sz="2000" b="0" dirty="0">
                <a:solidFill>
                  <a:schemeClr val="dk1"/>
                </a:solidFill>
                <a:latin typeface="Quicksand" pitchFamily="2" charset="0"/>
                <a:ea typeface="Quicksand"/>
                <a:cs typeface="Quicksand"/>
                <a:sym typeface="Quicksand"/>
              </a:rPr>
              <a:t>Nkwanta South</a:t>
            </a:r>
            <a:endParaRPr dirty="0">
              <a:latin typeface="Quicksand" pitchFamily="2" charset="0"/>
            </a:endParaRPr>
          </a:p>
          <a:p>
            <a:pPr marL="0" marR="0" lvl="0" indent="0" algn="l" rtl="0">
              <a:lnSpc>
                <a:spcPct val="90000"/>
              </a:lnSpc>
              <a:spcBef>
                <a:spcPts val="1000"/>
              </a:spcBef>
              <a:spcAft>
                <a:spcPts val="0"/>
              </a:spcAft>
              <a:buClr>
                <a:schemeClr val="dk1"/>
              </a:buClr>
              <a:buSzPct val="100000"/>
              <a:buFont typeface="Quicksand"/>
              <a:buNone/>
            </a:pPr>
            <a:endParaRPr sz="2000" b="0" dirty="0">
              <a:solidFill>
                <a:schemeClr val="dk1"/>
              </a:solidFill>
              <a:latin typeface="Quicksand" pitchFamily="2" charset="0"/>
              <a:ea typeface="Quicksand"/>
              <a:cs typeface="Quicksand"/>
              <a:sym typeface="Quicksand"/>
            </a:endParaRPr>
          </a:p>
          <a:p>
            <a:pPr marL="0" marR="0" lvl="0" indent="0" algn="l" rtl="0">
              <a:lnSpc>
                <a:spcPct val="90000"/>
              </a:lnSpc>
              <a:spcBef>
                <a:spcPts val="1000"/>
              </a:spcBef>
              <a:spcAft>
                <a:spcPts val="0"/>
              </a:spcAft>
              <a:buClr>
                <a:schemeClr val="dk1"/>
              </a:buClr>
              <a:buSzPct val="100000"/>
              <a:buFont typeface="Quicksand"/>
              <a:buNone/>
            </a:pPr>
            <a:r>
              <a:rPr lang="en-US" sz="2000" b="1" dirty="0">
                <a:solidFill>
                  <a:schemeClr val="dk1"/>
                </a:solidFill>
                <a:latin typeface="Quicksand" pitchFamily="2" charset="0"/>
                <a:ea typeface="Quicksand"/>
                <a:cs typeface="Quicksand"/>
                <a:sym typeface="Quicksand"/>
              </a:rPr>
              <a:t>District selected based on;</a:t>
            </a:r>
            <a:endParaRPr b="1" dirty="0">
              <a:latin typeface="Quicksand" pitchFamily="2" charset="0"/>
            </a:endParaRPr>
          </a:p>
          <a:p>
            <a:pPr marL="457200" marR="0" lvl="0" indent="-457200" algn="l" rtl="0">
              <a:lnSpc>
                <a:spcPct val="90000"/>
              </a:lnSpc>
              <a:spcBef>
                <a:spcPts val="1000"/>
              </a:spcBef>
              <a:spcAft>
                <a:spcPts val="0"/>
              </a:spcAft>
              <a:buClr>
                <a:schemeClr val="dk1"/>
              </a:buClr>
              <a:buSzPct val="100000"/>
              <a:buFont typeface="Quicksand"/>
              <a:buAutoNum type="arabicPeriod"/>
            </a:pPr>
            <a:r>
              <a:rPr lang="en-US" sz="2000" b="0" dirty="0">
                <a:solidFill>
                  <a:schemeClr val="dk1"/>
                </a:solidFill>
                <a:latin typeface="Quicksand" pitchFamily="2" charset="0"/>
                <a:ea typeface="Quicksand"/>
                <a:cs typeface="Quicksand"/>
                <a:sym typeface="Quicksand"/>
              </a:rPr>
              <a:t>Prevalence of Schistosomiasis</a:t>
            </a:r>
            <a:endParaRPr dirty="0">
              <a:latin typeface="Quicksand" pitchFamily="2" charset="0"/>
            </a:endParaRPr>
          </a:p>
          <a:p>
            <a:pPr marL="457200" marR="0" lvl="0" indent="-457200" algn="l" rtl="0">
              <a:lnSpc>
                <a:spcPct val="90000"/>
              </a:lnSpc>
              <a:spcBef>
                <a:spcPts val="1000"/>
              </a:spcBef>
              <a:spcAft>
                <a:spcPts val="0"/>
              </a:spcAft>
              <a:buClr>
                <a:schemeClr val="dk1"/>
              </a:buClr>
              <a:buSzPct val="100000"/>
              <a:buFont typeface="Quicksand"/>
              <a:buAutoNum type="arabicPeriod"/>
            </a:pPr>
            <a:r>
              <a:rPr lang="en-US" sz="2000" b="0" dirty="0">
                <a:solidFill>
                  <a:schemeClr val="dk1"/>
                </a:solidFill>
                <a:latin typeface="Quicksand" pitchFamily="2" charset="0"/>
                <a:ea typeface="Quicksand"/>
                <a:cs typeface="Quicksand"/>
                <a:sym typeface="Quicksand"/>
              </a:rPr>
              <a:t>Proximity to WVG project areas</a:t>
            </a:r>
            <a:endParaRPr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69"/>
          <p:cNvSpPr txBox="1">
            <a:spLocks noGrp="1"/>
          </p:cNvSpPr>
          <p:nvPr>
            <p:ph type="title"/>
          </p:nvPr>
        </p:nvSpPr>
        <p:spPr/>
        <p:txBody>
          <a:bodyPr/>
          <a:lstStyle/>
          <a:p>
            <a:pPr lvl="0"/>
            <a:r>
              <a:rPr lang="en-US" dirty="0"/>
              <a:t>Study methodology</a:t>
            </a:r>
          </a:p>
        </p:txBody>
      </p:sp>
      <p:sp>
        <p:nvSpPr>
          <p:cNvPr id="1737" name="Google Shape;1737;p69"/>
          <p:cNvSpPr txBox="1">
            <a:spLocks noGrp="1"/>
          </p:cNvSpPr>
          <p:nvPr>
            <p:ph type="ftr" idx="11"/>
          </p:nvPr>
        </p:nvSpPr>
        <p:spPr/>
        <p:txBody>
          <a:bodyPr/>
          <a:lstStyle/>
          <a:p>
            <a:pPr lvl="0"/>
            <a:endParaRPr lang="en-GB">
              <a:sym typeface="Quicksand"/>
            </a:endParaRPr>
          </a:p>
        </p:txBody>
      </p:sp>
      <p:sp>
        <p:nvSpPr>
          <p:cNvPr id="4" name="Text Placeholder 3">
            <a:extLst>
              <a:ext uri="{FF2B5EF4-FFF2-40B4-BE49-F238E27FC236}">
                <a16:creationId xmlns:a16="http://schemas.microsoft.com/office/drawing/2014/main" id="{56C1B0D2-4E68-951E-EA2C-BEF1E147CF4E}"/>
              </a:ext>
            </a:extLst>
          </p:cNvPr>
          <p:cNvSpPr>
            <a:spLocks noGrp="1"/>
          </p:cNvSpPr>
          <p:nvPr>
            <p:ph type="body" idx="1"/>
          </p:nvPr>
        </p:nvSpPr>
        <p:spPr/>
        <p:txBody>
          <a:bodyPr/>
          <a:lstStyle/>
          <a:p>
            <a:r>
              <a:rPr lang="en-US" b="1" dirty="0">
                <a:sym typeface="Calibri"/>
              </a:rPr>
              <a:t>Mixed methods </a:t>
            </a:r>
          </a:p>
          <a:p>
            <a:endParaRPr lang="en-US" b="1" dirty="0"/>
          </a:p>
          <a:p>
            <a:pPr lvl="1"/>
            <a:r>
              <a:rPr lang="en-US" dirty="0">
                <a:sym typeface="Calibri"/>
              </a:rPr>
              <a:t>Census of all HCFs in study districts: </a:t>
            </a:r>
            <a:r>
              <a:rPr lang="en-US" dirty="0" err="1">
                <a:sym typeface="Calibri"/>
              </a:rPr>
              <a:t>i.e</a:t>
            </a:r>
            <a:r>
              <a:rPr lang="en-US" dirty="0">
                <a:sym typeface="Calibri"/>
              </a:rPr>
              <a:t> 197 HCFs using WASHFIT </a:t>
            </a:r>
            <a:endParaRPr lang="en-US" dirty="0"/>
          </a:p>
          <a:p>
            <a:pPr lvl="1"/>
            <a:endParaRPr lang="en-US" dirty="0">
              <a:sym typeface="Calibri"/>
            </a:endParaRPr>
          </a:p>
          <a:p>
            <a:pPr lvl="1"/>
            <a:r>
              <a:rPr lang="en-US" dirty="0">
                <a:sym typeface="Calibri"/>
              </a:rPr>
              <a:t>Community focused group discussions</a:t>
            </a:r>
            <a:endParaRPr lang="en-US" dirty="0"/>
          </a:p>
          <a:p>
            <a:pPr lvl="1"/>
            <a:endParaRPr lang="en-US" dirty="0">
              <a:sym typeface="Calibri"/>
            </a:endParaRPr>
          </a:p>
          <a:p>
            <a:pPr lvl="1"/>
            <a:r>
              <a:rPr lang="en-US" dirty="0">
                <a:sym typeface="Calibri"/>
              </a:rPr>
              <a:t>Key informant interviews</a:t>
            </a:r>
            <a:endParaRPr lang="en-US" dirty="0"/>
          </a:p>
          <a:p>
            <a:pPr lvl="1"/>
            <a:endParaRPr lang="en-US" dirty="0">
              <a:sym typeface="Calibri"/>
            </a:endParaRPr>
          </a:p>
          <a:p>
            <a:pPr lvl="1"/>
            <a:r>
              <a:rPr lang="en-US" dirty="0">
                <a:sym typeface="Calibri"/>
              </a:rPr>
              <a:t>Direct observations</a:t>
            </a:r>
            <a:endParaRPr lang="en-US" dirty="0"/>
          </a:p>
          <a:p>
            <a:endParaRPr lang="en-GB"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42"/>
        <p:cNvGrpSpPr/>
        <p:nvPr/>
      </p:nvGrpSpPr>
      <p:grpSpPr>
        <a:xfrm>
          <a:off x="0" y="0"/>
          <a:ext cx="0" cy="0"/>
          <a:chOff x="0" y="0"/>
          <a:chExt cx="0" cy="0"/>
        </a:xfrm>
      </p:grpSpPr>
      <p:sp>
        <p:nvSpPr>
          <p:cNvPr id="1743" name="Google Shape;1743;p7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a:t>Domains of WASHFIT </a:t>
            </a:r>
            <a:endParaRPr/>
          </a:p>
        </p:txBody>
      </p:sp>
      <p:pic>
        <p:nvPicPr>
          <p:cNvPr id="1745" name="Google Shape;1745;p70"/>
          <p:cNvPicPr preferRelativeResize="0">
            <a:picLocks noGrp="1"/>
          </p:cNvPicPr>
          <p:nvPr>
            <p:ph type="body" idx="1"/>
          </p:nvPr>
        </p:nvPicPr>
        <p:blipFill rotWithShape="1">
          <a:blip r:embed="rId3">
            <a:alphaModFix/>
          </a:blip>
          <a:srcRect/>
          <a:stretch/>
        </p:blipFill>
        <p:spPr>
          <a:xfrm>
            <a:off x="839788" y="1444814"/>
            <a:ext cx="2619375" cy="1743075"/>
          </a:xfrm>
          <a:prstGeom prst="rect">
            <a:avLst/>
          </a:prstGeom>
          <a:noFill/>
          <a:ln>
            <a:noFill/>
          </a:ln>
        </p:spPr>
      </p:pic>
      <p:sp>
        <p:nvSpPr>
          <p:cNvPr id="1746" name="Google Shape;1746;p70"/>
          <p:cNvSpPr txBox="1"/>
          <p:nvPr/>
        </p:nvSpPr>
        <p:spPr>
          <a:xfrm>
            <a:off x="713612" y="3259743"/>
            <a:ext cx="1635853"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pitchFamily="2" charset="0"/>
                <a:ea typeface="Calibri"/>
                <a:cs typeface="BrowalliaUPC" panose="020B0502040204020203" pitchFamily="34" charset="-34"/>
                <a:sym typeface="Calibri"/>
              </a:rPr>
              <a:t>1. Safe Water</a:t>
            </a:r>
            <a:endParaRPr sz="1200" b="1" dirty="0">
              <a:latin typeface="Quicksand" pitchFamily="2" charset="0"/>
              <a:cs typeface="BrowalliaUPC" panose="020B0502040204020203" pitchFamily="34" charset="-34"/>
            </a:endParaRPr>
          </a:p>
        </p:txBody>
      </p:sp>
      <p:pic>
        <p:nvPicPr>
          <p:cNvPr id="1747" name="Google Shape;1747;p70"/>
          <p:cNvPicPr preferRelativeResize="0"/>
          <p:nvPr/>
        </p:nvPicPr>
        <p:blipFill rotWithShape="1">
          <a:blip r:embed="rId4">
            <a:alphaModFix/>
          </a:blip>
          <a:srcRect/>
          <a:stretch/>
        </p:blipFill>
        <p:spPr>
          <a:xfrm>
            <a:off x="3589140" y="1444813"/>
            <a:ext cx="2551849" cy="1743075"/>
          </a:xfrm>
          <a:prstGeom prst="rect">
            <a:avLst/>
          </a:prstGeom>
          <a:noFill/>
          <a:ln>
            <a:noFill/>
          </a:ln>
        </p:spPr>
      </p:pic>
      <p:sp>
        <p:nvSpPr>
          <p:cNvPr id="1748" name="Google Shape;1748;p70"/>
          <p:cNvSpPr txBox="1"/>
          <p:nvPr/>
        </p:nvSpPr>
        <p:spPr>
          <a:xfrm>
            <a:off x="3456812" y="3259743"/>
            <a:ext cx="1845578"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Quicksand" pitchFamily="2" charset="0"/>
                <a:ea typeface="Calibri"/>
                <a:cs typeface="BrowalliaUPC" panose="020B0502040204020203" pitchFamily="34" charset="-34"/>
                <a:sym typeface="Calibri"/>
              </a:rPr>
              <a:t>2. Sanitation</a:t>
            </a:r>
            <a:endParaRPr sz="1200" b="1">
              <a:latin typeface="Quicksand" pitchFamily="2" charset="0"/>
              <a:cs typeface="BrowalliaUPC" panose="020B0502040204020203" pitchFamily="34" charset="-34"/>
            </a:endParaRPr>
          </a:p>
        </p:txBody>
      </p:sp>
      <p:pic>
        <p:nvPicPr>
          <p:cNvPr id="1749" name="Google Shape;1749;p70"/>
          <p:cNvPicPr preferRelativeResize="0"/>
          <p:nvPr/>
        </p:nvPicPr>
        <p:blipFill rotWithShape="1">
          <a:blip r:embed="rId5">
            <a:alphaModFix/>
          </a:blip>
          <a:srcRect/>
          <a:stretch/>
        </p:blipFill>
        <p:spPr>
          <a:xfrm>
            <a:off x="6270966" y="1347976"/>
            <a:ext cx="2619375" cy="1839911"/>
          </a:xfrm>
          <a:prstGeom prst="rect">
            <a:avLst/>
          </a:prstGeom>
          <a:noFill/>
          <a:ln>
            <a:noFill/>
          </a:ln>
        </p:spPr>
      </p:pic>
      <p:sp>
        <p:nvSpPr>
          <p:cNvPr id="1750" name="Google Shape;1750;p70"/>
          <p:cNvSpPr txBox="1"/>
          <p:nvPr/>
        </p:nvSpPr>
        <p:spPr>
          <a:xfrm>
            <a:off x="6096000" y="3259743"/>
            <a:ext cx="2181137"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Quicksand" pitchFamily="2" charset="0"/>
                <a:ea typeface="Calibri"/>
                <a:cs typeface="BrowalliaUPC" panose="020B0502040204020203" pitchFamily="34" charset="-34"/>
                <a:sym typeface="Calibri"/>
              </a:rPr>
              <a:t>3. Healthcare Waste</a:t>
            </a:r>
            <a:endParaRPr sz="1200" b="1">
              <a:latin typeface="Quicksand" pitchFamily="2" charset="0"/>
              <a:cs typeface="BrowalliaUPC" panose="020B0502040204020203" pitchFamily="34" charset="-34"/>
            </a:endParaRPr>
          </a:p>
        </p:txBody>
      </p:sp>
      <p:sp>
        <p:nvSpPr>
          <p:cNvPr id="1751" name="Google Shape;1751;p70"/>
          <p:cNvSpPr txBox="1"/>
          <p:nvPr/>
        </p:nvSpPr>
        <p:spPr>
          <a:xfrm>
            <a:off x="9008727" y="3259743"/>
            <a:ext cx="216001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pitchFamily="2" charset="0"/>
                <a:ea typeface="Calibri"/>
                <a:cs typeface="BrowalliaUPC" panose="020B0502040204020203" pitchFamily="34" charset="-34"/>
                <a:sym typeface="Calibri"/>
              </a:rPr>
              <a:t>4. Hand Hygiene</a:t>
            </a:r>
            <a:endParaRPr sz="1200" b="1" dirty="0">
              <a:latin typeface="Quicksand" pitchFamily="2" charset="0"/>
              <a:cs typeface="BrowalliaUPC" panose="020B0502040204020203" pitchFamily="34" charset="-34"/>
            </a:endParaRPr>
          </a:p>
        </p:txBody>
      </p:sp>
      <p:pic>
        <p:nvPicPr>
          <p:cNvPr id="1752" name="Google Shape;1752;p70"/>
          <p:cNvPicPr preferRelativeResize="0"/>
          <p:nvPr/>
        </p:nvPicPr>
        <p:blipFill rotWithShape="1">
          <a:blip r:embed="rId6">
            <a:alphaModFix/>
          </a:blip>
          <a:srcRect/>
          <a:stretch/>
        </p:blipFill>
        <p:spPr>
          <a:xfrm>
            <a:off x="839788" y="3746746"/>
            <a:ext cx="2619375" cy="1907177"/>
          </a:xfrm>
          <a:prstGeom prst="rect">
            <a:avLst/>
          </a:prstGeom>
          <a:noFill/>
          <a:ln>
            <a:noFill/>
          </a:ln>
        </p:spPr>
      </p:pic>
      <p:sp>
        <p:nvSpPr>
          <p:cNvPr id="1753" name="Google Shape;1753;p70"/>
          <p:cNvSpPr txBox="1"/>
          <p:nvPr/>
        </p:nvSpPr>
        <p:spPr>
          <a:xfrm>
            <a:off x="839788" y="5709450"/>
            <a:ext cx="3082805"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pitchFamily="2" charset="0"/>
                <a:ea typeface="Calibri"/>
                <a:cs typeface="BrowalliaUPC" panose="020B0502040204020203" pitchFamily="34" charset="-34"/>
                <a:sym typeface="Calibri"/>
              </a:rPr>
              <a:t>5. Environmental Cleaning</a:t>
            </a:r>
            <a:endParaRPr sz="1200" b="1" dirty="0">
              <a:latin typeface="Quicksand" pitchFamily="2" charset="0"/>
              <a:cs typeface="BrowalliaUPC" panose="020B0502040204020203" pitchFamily="34" charset="-34"/>
            </a:endParaRPr>
          </a:p>
        </p:txBody>
      </p:sp>
      <p:pic>
        <p:nvPicPr>
          <p:cNvPr id="1754" name="Google Shape;1754;p70"/>
          <p:cNvPicPr preferRelativeResize="0"/>
          <p:nvPr/>
        </p:nvPicPr>
        <p:blipFill rotWithShape="1">
          <a:blip r:embed="rId7">
            <a:alphaModFix/>
          </a:blip>
          <a:srcRect/>
          <a:stretch/>
        </p:blipFill>
        <p:spPr>
          <a:xfrm>
            <a:off x="3696298" y="3727529"/>
            <a:ext cx="3559458" cy="1911237"/>
          </a:xfrm>
          <a:prstGeom prst="rect">
            <a:avLst/>
          </a:prstGeom>
          <a:noFill/>
          <a:ln>
            <a:noFill/>
          </a:ln>
        </p:spPr>
      </p:pic>
      <p:sp>
        <p:nvSpPr>
          <p:cNvPr id="1755" name="Google Shape;1755;p70"/>
          <p:cNvSpPr txBox="1"/>
          <p:nvPr/>
        </p:nvSpPr>
        <p:spPr>
          <a:xfrm>
            <a:off x="3664740" y="5742105"/>
            <a:ext cx="3288484"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pitchFamily="2" charset="0"/>
                <a:ea typeface="Calibri"/>
                <a:cs typeface="BrowalliaUPC" panose="020B0502040204020203" pitchFamily="34" charset="-34"/>
                <a:sym typeface="Calibri"/>
              </a:rPr>
              <a:t>6. Management and work force</a:t>
            </a:r>
            <a:endParaRPr sz="1200" b="1" dirty="0">
              <a:latin typeface="Quicksand" pitchFamily="2" charset="0"/>
              <a:cs typeface="BrowalliaUPC" panose="020B0502040204020203" pitchFamily="34" charset="-34"/>
            </a:endParaRPr>
          </a:p>
        </p:txBody>
      </p:sp>
      <p:pic>
        <p:nvPicPr>
          <p:cNvPr id="1756" name="Google Shape;1756;p70"/>
          <p:cNvPicPr preferRelativeResize="0"/>
          <p:nvPr/>
        </p:nvPicPr>
        <p:blipFill rotWithShape="1">
          <a:blip r:embed="rId8">
            <a:alphaModFix/>
          </a:blip>
          <a:srcRect/>
          <a:stretch/>
        </p:blipFill>
        <p:spPr>
          <a:xfrm>
            <a:off x="7362570" y="3723902"/>
            <a:ext cx="3089959" cy="1925784"/>
          </a:xfrm>
          <a:prstGeom prst="rect">
            <a:avLst/>
          </a:prstGeom>
          <a:noFill/>
          <a:ln>
            <a:noFill/>
          </a:ln>
        </p:spPr>
      </p:pic>
      <p:sp>
        <p:nvSpPr>
          <p:cNvPr id="1757" name="Google Shape;1757;p70"/>
          <p:cNvSpPr txBox="1"/>
          <p:nvPr/>
        </p:nvSpPr>
        <p:spPr>
          <a:xfrm>
            <a:off x="7256021" y="5770839"/>
            <a:ext cx="305869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pitchFamily="2" charset="0"/>
                <a:ea typeface="Calibri"/>
                <a:cs typeface="BrowalliaUPC" panose="020B0502040204020203" pitchFamily="34" charset="-34"/>
                <a:sym typeface="Calibri"/>
              </a:rPr>
              <a:t>7. Energy &amp; Environment</a:t>
            </a:r>
            <a:endParaRPr sz="1200" b="1" dirty="0">
              <a:latin typeface="Quicksand" pitchFamily="2" charset="0"/>
              <a:cs typeface="BrowalliaUPC" panose="020B0502040204020203" pitchFamily="34" charset="-34"/>
            </a:endParaRPr>
          </a:p>
        </p:txBody>
      </p:sp>
      <p:pic>
        <p:nvPicPr>
          <p:cNvPr id="1758" name="Google Shape;1758;p70"/>
          <p:cNvPicPr preferRelativeResize="0"/>
          <p:nvPr/>
        </p:nvPicPr>
        <p:blipFill rotWithShape="1">
          <a:blip r:embed="rId9"/>
          <a:srcRect t="13195" b="17663"/>
          <a:stretch/>
        </p:blipFill>
        <p:spPr>
          <a:xfrm>
            <a:off x="9126964" y="1338942"/>
            <a:ext cx="2455025" cy="1873931"/>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62"/>
        <p:cNvGrpSpPr/>
        <p:nvPr/>
      </p:nvGrpSpPr>
      <p:grpSpPr>
        <a:xfrm>
          <a:off x="0" y="0"/>
          <a:ext cx="0" cy="0"/>
          <a:chOff x="0" y="0"/>
          <a:chExt cx="0" cy="0"/>
        </a:xfrm>
      </p:grpSpPr>
      <p:sp>
        <p:nvSpPr>
          <p:cNvPr id="1763" name="Google Shape;1763;p71"/>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Types of HCFs assessed</a:t>
            </a:r>
            <a:endParaRPr dirty="0"/>
          </a:p>
        </p:txBody>
      </p:sp>
      <p:sp>
        <p:nvSpPr>
          <p:cNvPr id="1765" name="Google Shape;1765;p71"/>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graphicFrame>
        <p:nvGraphicFramePr>
          <p:cNvPr id="1766" name="Google Shape;1766;p71"/>
          <p:cNvGraphicFramePr/>
          <p:nvPr>
            <p:extLst>
              <p:ext uri="{D42A27DB-BD31-4B8C-83A1-F6EECF244321}">
                <p14:modId xmlns:p14="http://schemas.microsoft.com/office/powerpoint/2010/main" val="4043435652"/>
              </p:ext>
            </p:extLst>
          </p:nvPr>
        </p:nvGraphicFramePr>
        <p:xfrm>
          <a:off x="839788" y="1381788"/>
          <a:ext cx="10703125" cy="4237300"/>
        </p:xfrm>
        <a:graphic>
          <a:graphicData uri="http://schemas.openxmlformats.org/drawingml/2006/table">
            <a:tbl>
              <a:tblPr>
                <a:noFill/>
                <a:tableStyleId>{101DB6D6-D037-4A79-A459-7D0486A22CCA}</a:tableStyleId>
              </a:tblPr>
              <a:tblGrid>
                <a:gridCol w="1827212">
                  <a:extLst>
                    <a:ext uri="{9D8B030D-6E8A-4147-A177-3AD203B41FA5}">
                      <a16:colId xmlns:a16="http://schemas.microsoft.com/office/drawing/2014/main" val="20000"/>
                    </a:ext>
                  </a:extLst>
                </a:gridCol>
                <a:gridCol w="3115288">
                  <a:extLst>
                    <a:ext uri="{9D8B030D-6E8A-4147-A177-3AD203B41FA5}">
                      <a16:colId xmlns:a16="http://schemas.microsoft.com/office/drawing/2014/main" val="20001"/>
                    </a:ext>
                  </a:extLst>
                </a:gridCol>
                <a:gridCol w="1267650">
                  <a:extLst>
                    <a:ext uri="{9D8B030D-6E8A-4147-A177-3AD203B41FA5}">
                      <a16:colId xmlns:a16="http://schemas.microsoft.com/office/drawing/2014/main" val="20002"/>
                    </a:ext>
                  </a:extLst>
                </a:gridCol>
                <a:gridCol w="1716950">
                  <a:extLst>
                    <a:ext uri="{9D8B030D-6E8A-4147-A177-3AD203B41FA5}">
                      <a16:colId xmlns:a16="http://schemas.microsoft.com/office/drawing/2014/main" val="20003"/>
                    </a:ext>
                  </a:extLst>
                </a:gridCol>
                <a:gridCol w="1347900">
                  <a:extLst>
                    <a:ext uri="{9D8B030D-6E8A-4147-A177-3AD203B41FA5}">
                      <a16:colId xmlns:a16="http://schemas.microsoft.com/office/drawing/2014/main" val="20004"/>
                    </a:ext>
                  </a:extLst>
                </a:gridCol>
                <a:gridCol w="1428125">
                  <a:extLst>
                    <a:ext uri="{9D8B030D-6E8A-4147-A177-3AD203B41FA5}">
                      <a16:colId xmlns:a16="http://schemas.microsoft.com/office/drawing/2014/main" val="20005"/>
                    </a:ext>
                  </a:extLst>
                </a:gridCol>
              </a:tblGrid>
              <a:tr h="924375">
                <a:tc>
                  <a:txBody>
                    <a:bodyPr/>
                    <a:lstStyle/>
                    <a:p>
                      <a:pPr marL="0" marR="0" lvl="0" indent="0" algn="ctr" rtl="0">
                        <a:spcBef>
                          <a:spcPts val="0"/>
                        </a:spcBef>
                        <a:spcAft>
                          <a:spcPts val="0"/>
                        </a:spcAft>
                        <a:buNone/>
                      </a:pPr>
                      <a:r>
                        <a:rPr lang="en-US" sz="2000" b="1" u="none" strike="noStrike" cap="none">
                          <a:solidFill>
                            <a:schemeClr val="bg1"/>
                          </a:solidFill>
                          <a:latin typeface="Quicksand"/>
                          <a:ea typeface="Quicksand"/>
                          <a:cs typeface="Quicksand"/>
                          <a:sym typeface="Quicksand"/>
                        </a:rPr>
                        <a:t>Region</a:t>
                      </a:r>
                      <a:endParaRPr sz="2000" b="1" i="0" u="none" strike="noStrike" cap="none">
                        <a:solidFill>
                          <a:schemeClr val="bg1"/>
                        </a:solidFill>
                        <a:latin typeface="Quicksand"/>
                        <a:ea typeface="Quicksand"/>
                        <a:cs typeface="Quicksand"/>
                        <a:sym typeface="Quicksand"/>
                      </a:endParaRPr>
                    </a:p>
                  </a:txBody>
                  <a:tcPr marL="9525" marR="9525" marT="95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tc>
                  <a:txBody>
                    <a:bodyPr/>
                    <a:lstStyle/>
                    <a:p>
                      <a:pPr marL="0" marR="0" lvl="0" indent="0" algn="ctr" rtl="0">
                        <a:spcBef>
                          <a:spcPts val="0"/>
                        </a:spcBef>
                        <a:spcAft>
                          <a:spcPts val="0"/>
                        </a:spcAft>
                        <a:buNone/>
                      </a:pPr>
                      <a:r>
                        <a:rPr lang="en-US" sz="2000" b="1" u="none" strike="noStrike" cap="none">
                          <a:solidFill>
                            <a:schemeClr val="bg1"/>
                          </a:solidFill>
                          <a:latin typeface="Quicksand"/>
                          <a:ea typeface="Quicksand"/>
                          <a:cs typeface="Quicksand"/>
                          <a:sym typeface="Quicksand"/>
                        </a:rPr>
                        <a:t>Districts</a:t>
                      </a:r>
                      <a:endParaRPr sz="2000" b="1" i="0" u="none" strike="noStrike" cap="none">
                        <a:solidFill>
                          <a:schemeClr val="bg1"/>
                        </a:solidFill>
                        <a:latin typeface="Quicksand"/>
                        <a:ea typeface="Quicksand"/>
                        <a:cs typeface="Quicksand"/>
                        <a:sym typeface="Quicksand"/>
                      </a:endParaRPr>
                    </a:p>
                  </a:txBody>
                  <a:tcPr marL="9525" marR="9525" marT="95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tc>
                  <a:txBody>
                    <a:bodyPr/>
                    <a:lstStyle/>
                    <a:p>
                      <a:pPr marL="0" marR="0" lvl="0" indent="0" algn="ctr" rtl="0">
                        <a:spcBef>
                          <a:spcPts val="0"/>
                        </a:spcBef>
                        <a:spcAft>
                          <a:spcPts val="0"/>
                        </a:spcAft>
                        <a:buNone/>
                      </a:pPr>
                      <a:r>
                        <a:rPr lang="en-US" sz="2000" b="1" u="none" strike="noStrike" cap="none">
                          <a:solidFill>
                            <a:schemeClr val="bg1"/>
                          </a:solidFill>
                          <a:latin typeface="Quicksand"/>
                          <a:ea typeface="Quicksand"/>
                          <a:cs typeface="Quicksand"/>
                          <a:sym typeface="Quicksand"/>
                        </a:rPr>
                        <a:t>CHPS</a:t>
                      </a:r>
                      <a:endParaRPr sz="2000" b="1" i="0" u="none" strike="noStrike" cap="none">
                        <a:solidFill>
                          <a:schemeClr val="bg1"/>
                        </a:solidFill>
                        <a:latin typeface="Quicksand"/>
                        <a:ea typeface="Quicksand"/>
                        <a:cs typeface="Quicksand"/>
                        <a:sym typeface="Quicksand"/>
                      </a:endParaRPr>
                    </a:p>
                  </a:txBody>
                  <a:tcPr marL="9525" marR="9525" marT="95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tc>
                  <a:txBody>
                    <a:bodyPr/>
                    <a:lstStyle/>
                    <a:p>
                      <a:pPr marL="0" marR="0" lvl="0" indent="0" algn="ctr" rtl="0">
                        <a:spcBef>
                          <a:spcPts val="0"/>
                        </a:spcBef>
                        <a:spcAft>
                          <a:spcPts val="0"/>
                        </a:spcAft>
                        <a:buNone/>
                      </a:pPr>
                      <a:r>
                        <a:rPr lang="en-US" sz="2000" b="1" u="none" strike="noStrike" cap="none">
                          <a:solidFill>
                            <a:schemeClr val="bg1"/>
                          </a:solidFill>
                          <a:latin typeface="Quicksand"/>
                          <a:ea typeface="Quicksand"/>
                          <a:cs typeface="Quicksand"/>
                          <a:sym typeface="Quicksand"/>
                        </a:rPr>
                        <a:t>Health Centre</a:t>
                      </a:r>
                      <a:endParaRPr sz="2000" b="1" i="0" u="none" strike="noStrike" cap="none">
                        <a:solidFill>
                          <a:schemeClr val="bg1"/>
                        </a:solidFill>
                        <a:latin typeface="Quicksand"/>
                        <a:ea typeface="Quicksand"/>
                        <a:cs typeface="Quicksand"/>
                        <a:sym typeface="Quicksand"/>
                      </a:endParaRPr>
                    </a:p>
                  </a:txBody>
                  <a:tcPr marL="9525" marR="9525" marT="95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tc>
                  <a:txBody>
                    <a:bodyPr/>
                    <a:lstStyle/>
                    <a:p>
                      <a:pPr marL="0" marR="0" lvl="0" indent="0" algn="ctr" rtl="0">
                        <a:spcBef>
                          <a:spcPts val="0"/>
                        </a:spcBef>
                        <a:spcAft>
                          <a:spcPts val="0"/>
                        </a:spcAft>
                        <a:buNone/>
                      </a:pPr>
                      <a:r>
                        <a:rPr lang="en-US" sz="2000" b="1" u="none" strike="noStrike" cap="none">
                          <a:solidFill>
                            <a:schemeClr val="bg1"/>
                          </a:solidFill>
                          <a:latin typeface="Quicksand"/>
                          <a:ea typeface="Quicksand"/>
                          <a:cs typeface="Quicksand"/>
                          <a:sym typeface="Quicksand"/>
                        </a:rPr>
                        <a:t>Hospital</a:t>
                      </a:r>
                      <a:endParaRPr sz="2000" b="1" i="0" u="none" strike="noStrike" cap="none">
                        <a:solidFill>
                          <a:schemeClr val="bg1"/>
                        </a:solidFill>
                        <a:latin typeface="Quicksand"/>
                        <a:ea typeface="Quicksand"/>
                        <a:cs typeface="Quicksand"/>
                        <a:sym typeface="Quicksand"/>
                      </a:endParaRPr>
                    </a:p>
                  </a:txBody>
                  <a:tcPr marL="9525" marR="9525" marT="95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tc>
                  <a:txBody>
                    <a:bodyPr/>
                    <a:lstStyle/>
                    <a:p>
                      <a:pPr marL="0" marR="0" lvl="0" indent="0" algn="ctr" rtl="0">
                        <a:spcBef>
                          <a:spcPts val="0"/>
                        </a:spcBef>
                        <a:spcAft>
                          <a:spcPts val="0"/>
                        </a:spcAft>
                        <a:buNone/>
                      </a:pPr>
                      <a:r>
                        <a:rPr lang="en-US" sz="2000" b="1" u="none" strike="noStrike" cap="none" dirty="0">
                          <a:solidFill>
                            <a:schemeClr val="bg1"/>
                          </a:solidFill>
                          <a:latin typeface="Quicksand"/>
                          <a:ea typeface="Quicksand"/>
                          <a:cs typeface="Quicksand"/>
                          <a:sym typeface="Quicksand"/>
                        </a:rPr>
                        <a:t>Total</a:t>
                      </a:r>
                      <a:endParaRPr sz="2000" b="1" i="0" u="none" strike="noStrike" cap="none" dirty="0">
                        <a:solidFill>
                          <a:schemeClr val="bg1"/>
                        </a:solidFill>
                        <a:latin typeface="Quicksand"/>
                        <a:ea typeface="Quicksand"/>
                        <a:cs typeface="Quicksand"/>
                        <a:sym typeface="Quicksand"/>
                      </a:endParaRPr>
                    </a:p>
                  </a:txBody>
                  <a:tcPr marL="9525" marR="9525" marT="9525"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412525">
                <a:tc rowSpan="3">
                  <a:txBody>
                    <a:bodyPr/>
                    <a:lstStyle/>
                    <a:p>
                      <a:pPr marL="0" marR="0" lvl="0" indent="0" algn="ctr" rtl="0">
                        <a:spcBef>
                          <a:spcPts val="0"/>
                        </a:spcBef>
                        <a:spcAft>
                          <a:spcPts val="0"/>
                        </a:spcAft>
                        <a:buNone/>
                      </a:pPr>
                      <a:r>
                        <a:rPr lang="en-US" sz="2000" b="1" u="none" strike="noStrike" cap="none">
                          <a:latin typeface="Quicksand"/>
                          <a:ea typeface="Quicksand"/>
                          <a:cs typeface="Quicksand"/>
                          <a:sym typeface="Quicksand"/>
                        </a:rPr>
                        <a:t>Upper East Region</a:t>
                      </a:r>
                      <a:endParaRPr sz="2000" b="1"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000" u="none" strike="noStrike" cap="none">
                          <a:latin typeface="Quicksand"/>
                          <a:ea typeface="Quicksand"/>
                          <a:cs typeface="Quicksand"/>
                          <a:sym typeface="Quicksand"/>
                        </a:rPr>
                        <a:t>Builsa South</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21</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3</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0</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24</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39850">
                <a:tc vMerge="1">
                  <a:txBody>
                    <a:bodyPr/>
                    <a:lstStyle/>
                    <a:p>
                      <a:endParaRPr lang="en-US"/>
                    </a:p>
                  </a:txBody>
                  <a:tcPr/>
                </a:tc>
                <a:tc>
                  <a:txBody>
                    <a:bodyPr/>
                    <a:lstStyle/>
                    <a:p>
                      <a:pPr marL="0" marR="0" lvl="0" indent="0" algn="l" rtl="0">
                        <a:spcBef>
                          <a:spcPts val="0"/>
                        </a:spcBef>
                        <a:spcAft>
                          <a:spcPts val="0"/>
                        </a:spcAft>
                        <a:buNone/>
                      </a:pPr>
                      <a:r>
                        <a:rPr lang="en-US" sz="2000" u="none" strike="noStrike" cap="none">
                          <a:latin typeface="Quicksand"/>
                          <a:ea typeface="Quicksand"/>
                          <a:cs typeface="Quicksand"/>
                          <a:sym typeface="Quicksand"/>
                        </a:rPr>
                        <a:t>Kassena Nankana East</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36</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b="0" i="0" u="none" strike="noStrike" cap="none">
                          <a:solidFill>
                            <a:schemeClr val="dk1"/>
                          </a:solidFill>
                          <a:latin typeface="Quicksand"/>
                          <a:ea typeface="Quicksand"/>
                          <a:cs typeface="Quicksand"/>
                          <a:sym typeface="Quicksand"/>
                        </a:rPr>
                        <a:t>4</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1</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41</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84575">
                <a:tc vMerge="1">
                  <a:txBody>
                    <a:bodyPr/>
                    <a:lstStyle/>
                    <a:p>
                      <a:endParaRPr lang="en-US"/>
                    </a:p>
                  </a:txBody>
                  <a:tcPr/>
                </a:tc>
                <a:tc>
                  <a:txBody>
                    <a:bodyPr/>
                    <a:lstStyle/>
                    <a:p>
                      <a:pPr marL="0" marR="0" lvl="0" indent="0" algn="l" rtl="0">
                        <a:spcBef>
                          <a:spcPts val="0"/>
                        </a:spcBef>
                        <a:spcAft>
                          <a:spcPts val="0"/>
                        </a:spcAft>
                        <a:buNone/>
                      </a:pPr>
                      <a:r>
                        <a:rPr lang="en-US" sz="2000" u="none" strike="noStrike" cap="none">
                          <a:latin typeface="Quicksand"/>
                          <a:ea typeface="Quicksand"/>
                          <a:cs typeface="Quicksand"/>
                          <a:sym typeface="Quicksand"/>
                        </a:rPr>
                        <a:t>Kassena Nankana West</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50</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9</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1</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60</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18950">
                <a:tc rowSpan="3">
                  <a:txBody>
                    <a:bodyPr/>
                    <a:lstStyle/>
                    <a:p>
                      <a:pPr marL="0" marR="0" lvl="0" indent="0" algn="ctr" rtl="0">
                        <a:spcBef>
                          <a:spcPts val="0"/>
                        </a:spcBef>
                        <a:spcAft>
                          <a:spcPts val="0"/>
                        </a:spcAft>
                        <a:buNone/>
                      </a:pPr>
                      <a:r>
                        <a:rPr lang="en-US" sz="2000" b="1" u="none" strike="noStrike" cap="none">
                          <a:latin typeface="Quicksand"/>
                          <a:ea typeface="Quicksand"/>
                          <a:cs typeface="Quicksand"/>
                          <a:sym typeface="Quicksand"/>
                        </a:rPr>
                        <a:t>Oti Region</a:t>
                      </a:r>
                      <a:endParaRPr sz="2000" b="1"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r>
                        <a:rPr lang="en-US" sz="2000" u="none" strike="noStrike" cap="none">
                          <a:latin typeface="Quicksand"/>
                          <a:ea typeface="Quicksand"/>
                          <a:cs typeface="Quicksand"/>
                          <a:sym typeface="Quicksand"/>
                        </a:rPr>
                        <a:t>Krachi East</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15</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b="0" i="0" u="none" strike="noStrike" cap="none">
                          <a:solidFill>
                            <a:schemeClr val="dk1"/>
                          </a:solidFill>
                          <a:latin typeface="Quicksand"/>
                          <a:ea typeface="Quicksand"/>
                          <a:cs typeface="Quicksand"/>
                          <a:sym typeface="Quicksand"/>
                        </a:rPr>
                        <a:t>7</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0</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22</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418950">
                <a:tc vMerge="1">
                  <a:txBody>
                    <a:bodyPr/>
                    <a:lstStyle/>
                    <a:p>
                      <a:endParaRPr lang="en-US"/>
                    </a:p>
                  </a:txBody>
                  <a:tcPr/>
                </a:tc>
                <a:tc>
                  <a:txBody>
                    <a:bodyPr/>
                    <a:lstStyle/>
                    <a:p>
                      <a:pPr marL="0" marR="0" lvl="0" indent="0" algn="l" rtl="0">
                        <a:spcBef>
                          <a:spcPts val="0"/>
                        </a:spcBef>
                        <a:spcAft>
                          <a:spcPts val="0"/>
                        </a:spcAft>
                        <a:buNone/>
                      </a:pPr>
                      <a:r>
                        <a:rPr lang="en-US" sz="2000" u="none" strike="noStrike" cap="none">
                          <a:latin typeface="Quicksand"/>
                          <a:ea typeface="Quicksand"/>
                          <a:cs typeface="Quicksand"/>
                          <a:sym typeface="Quicksand"/>
                        </a:rPr>
                        <a:t>Krachi West</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15</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3</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2</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dirty="0">
                          <a:latin typeface="Quicksand"/>
                          <a:ea typeface="Quicksand"/>
                          <a:cs typeface="Quicksand"/>
                          <a:sym typeface="Quicksand"/>
                        </a:rPr>
                        <a:t>20</a:t>
                      </a:r>
                      <a:endParaRPr sz="2000" b="0" i="0" u="none" strike="noStrike" cap="none" dirty="0">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418950">
                <a:tc vMerge="1">
                  <a:txBody>
                    <a:bodyPr/>
                    <a:lstStyle/>
                    <a:p>
                      <a:endParaRPr lang="en-US"/>
                    </a:p>
                  </a:txBody>
                  <a:tcPr/>
                </a:tc>
                <a:tc>
                  <a:txBody>
                    <a:bodyPr/>
                    <a:lstStyle/>
                    <a:p>
                      <a:pPr marL="0" marR="0" lvl="0" indent="0" algn="l" rtl="0">
                        <a:spcBef>
                          <a:spcPts val="0"/>
                        </a:spcBef>
                        <a:spcAft>
                          <a:spcPts val="0"/>
                        </a:spcAft>
                        <a:buNone/>
                      </a:pPr>
                      <a:r>
                        <a:rPr lang="en-US" sz="2000" u="none" strike="noStrike" cap="none">
                          <a:latin typeface="Quicksand"/>
                          <a:ea typeface="Quicksand"/>
                          <a:cs typeface="Quicksand"/>
                          <a:sym typeface="Quicksand"/>
                        </a:rPr>
                        <a:t>Nkwanta South</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27</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1</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2</a:t>
                      </a:r>
                      <a:endParaRPr sz="2000" b="0" i="0" u="none" strike="noStrike" cap="none">
                        <a:solidFill>
                          <a:srgbClr val="000000"/>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30</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21262">
                <a:tc>
                  <a:txBody>
                    <a:bodyPr/>
                    <a:lstStyle/>
                    <a:p>
                      <a:pPr marL="0" marR="0" lvl="0" indent="0" algn="ctr" rtl="0">
                        <a:spcBef>
                          <a:spcPts val="0"/>
                        </a:spcBef>
                        <a:spcAft>
                          <a:spcPts val="0"/>
                        </a:spcAft>
                        <a:buNone/>
                      </a:pPr>
                      <a:r>
                        <a:rPr lang="en-US" sz="2000" u="none" strike="noStrike" cap="none">
                          <a:latin typeface="Quicksand"/>
                          <a:ea typeface="Quicksand"/>
                          <a:cs typeface="Quicksand"/>
                          <a:sym typeface="Quicksand"/>
                        </a:rPr>
                        <a:t> </a:t>
                      </a:r>
                      <a:endParaRPr sz="2000" b="0" i="0" u="none" strike="noStrike" cap="none">
                        <a:solidFill>
                          <a:srgbClr val="000000"/>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2000" b="1" u="none" strike="noStrike" cap="none" dirty="0">
                        <a:solidFill>
                          <a:schemeClr val="accent2"/>
                        </a:solidFill>
                        <a:latin typeface="Quicksand"/>
                        <a:ea typeface="Quicksand"/>
                        <a:cs typeface="Quicksand"/>
                        <a:sym typeface="Quicksand"/>
                      </a:endParaRPr>
                    </a:p>
                    <a:p>
                      <a:pPr marL="0" marR="0" lvl="0" indent="0" algn="l" rtl="0">
                        <a:spcBef>
                          <a:spcPts val="0"/>
                        </a:spcBef>
                        <a:spcAft>
                          <a:spcPts val="0"/>
                        </a:spcAft>
                        <a:buNone/>
                      </a:pPr>
                      <a:r>
                        <a:rPr lang="en-US" sz="2000" b="1" u="none" strike="noStrike" cap="none" dirty="0">
                          <a:solidFill>
                            <a:schemeClr val="accent2"/>
                          </a:solidFill>
                          <a:latin typeface="Quicksand"/>
                          <a:ea typeface="Quicksand"/>
                          <a:cs typeface="Quicksand"/>
                          <a:sym typeface="Quicksand"/>
                        </a:rPr>
                        <a:t>Total</a:t>
                      </a:r>
                      <a:endParaRPr sz="2000" b="1" i="0" u="none" strike="noStrike" cap="none" dirty="0">
                        <a:solidFill>
                          <a:schemeClr val="accent2"/>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b="1" u="none" strike="noStrike" cap="none" dirty="0">
                          <a:solidFill>
                            <a:schemeClr val="accent2"/>
                          </a:solidFill>
                          <a:latin typeface="Quicksand"/>
                          <a:ea typeface="Quicksand"/>
                          <a:cs typeface="Quicksand"/>
                          <a:sym typeface="Quicksand"/>
                        </a:rPr>
                        <a:t>164</a:t>
                      </a:r>
                      <a:endParaRPr sz="2000" b="1" i="0" u="none" strike="noStrike" cap="none" dirty="0">
                        <a:solidFill>
                          <a:schemeClr val="accent2"/>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b="1" u="none" strike="noStrike" cap="none" dirty="0">
                          <a:solidFill>
                            <a:schemeClr val="accent2"/>
                          </a:solidFill>
                          <a:latin typeface="Quicksand"/>
                          <a:ea typeface="Quicksand"/>
                          <a:cs typeface="Quicksand"/>
                          <a:sym typeface="Quicksand"/>
                        </a:rPr>
                        <a:t>27</a:t>
                      </a:r>
                      <a:endParaRPr sz="2000" b="1" i="0" u="none" strike="noStrike" cap="none" dirty="0">
                        <a:solidFill>
                          <a:schemeClr val="accent2"/>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r>
                        <a:rPr lang="en-US" sz="2000" b="1" u="none" strike="noStrike" cap="none" dirty="0">
                          <a:solidFill>
                            <a:schemeClr val="accent2"/>
                          </a:solidFill>
                          <a:latin typeface="Quicksand"/>
                          <a:ea typeface="Quicksand"/>
                          <a:cs typeface="Quicksand"/>
                          <a:sym typeface="Quicksand"/>
                        </a:rPr>
                        <a:t>6</a:t>
                      </a:r>
                      <a:endParaRPr sz="2000" b="1" i="0" u="none" strike="noStrike" cap="none" dirty="0">
                        <a:solidFill>
                          <a:schemeClr val="accent2"/>
                        </a:solidFill>
                        <a:latin typeface="Quicksand"/>
                        <a:ea typeface="Quicksand"/>
                        <a:cs typeface="Quicksand"/>
                        <a:sym typeface="Quicksand"/>
                      </a:endParaRPr>
                    </a:p>
                  </a:txBody>
                  <a:tcPr marL="9525" marR="9525" marT="9525" marB="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spcBef>
                          <a:spcPts val="0"/>
                        </a:spcBef>
                        <a:spcAft>
                          <a:spcPts val="0"/>
                        </a:spcAft>
                        <a:buNone/>
                      </a:pPr>
                      <a:endParaRPr sz="2000" b="1" u="none" strike="noStrike" cap="none" dirty="0">
                        <a:solidFill>
                          <a:schemeClr val="accent2"/>
                        </a:solidFill>
                        <a:latin typeface="Quicksand"/>
                        <a:ea typeface="Quicksand"/>
                        <a:cs typeface="Quicksand"/>
                        <a:sym typeface="Quicksand"/>
                      </a:endParaRPr>
                    </a:p>
                    <a:p>
                      <a:pPr marL="0" marR="0" lvl="0" indent="0" algn="ctr" rtl="0">
                        <a:spcBef>
                          <a:spcPts val="0"/>
                        </a:spcBef>
                        <a:spcAft>
                          <a:spcPts val="0"/>
                        </a:spcAft>
                        <a:buNone/>
                      </a:pPr>
                      <a:r>
                        <a:rPr lang="en-US" sz="2000" b="1" u="none" strike="noStrike" cap="none" dirty="0">
                          <a:solidFill>
                            <a:schemeClr val="accent2"/>
                          </a:solidFill>
                          <a:latin typeface="Quicksand"/>
                          <a:ea typeface="Quicksand"/>
                          <a:cs typeface="Quicksand"/>
                          <a:sym typeface="Quicksand"/>
                        </a:rPr>
                        <a:t>197</a:t>
                      </a:r>
                      <a:endParaRPr sz="2000" b="1" i="0" u="none" strike="noStrike" cap="none" dirty="0">
                        <a:solidFill>
                          <a:schemeClr val="accent2"/>
                        </a:solidFill>
                        <a:latin typeface="Quicksand"/>
                        <a:ea typeface="Quicksand"/>
                        <a:cs typeface="Quicksand"/>
                        <a:sym typeface="Quicksand"/>
                      </a:endParaRPr>
                    </a:p>
                  </a:txBody>
                  <a:tcPr marL="9525" marR="9525" marT="9525" marB="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70"/>
        <p:cNvGrpSpPr/>
        <p:nvPr/>
      </p:nvGrpSpPr>
      <p:grpSpPr>
        <a:xfrm>
          <a:off x="0" y="0"/>
          <a:ext cx="0" cy="0"/>
          <a:chOff x="0" y="0"/>
          <a:chExt cx="0" cy="0"/>
        </a:xfrm>
      </p:grpSpPr>
      <p:sp>
        <p:nvSpPr>
          <p:cNvPr id="1771" name="Google Shape;1771;p72"/>
          <p:cNvSpPr txBox="1">
            <a:spLocks noGrp="1"/>
          </p:cNvSpPr>
          <p:nvPr>
            <p:ph type="title"/>
          </p:nvPr>
        </p:nvSpPr>
        <p:spPr>
          <a:xfrm>
            <a:off x="751841" y="348347"/>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Water supply</a:t>
            </a:r>
            <a:endParaRPr dirty="0"/>
          </a:p>
        </p:txBody>
      </p:sp>
      <p:graphicFrame>
        <p:nvGraphicFramePr>
          <p:cNvPr id="1773" name="Google Shape;1773;p72"/>
          <p:cNvGraphicFramePr/>
          <p:nvPr>
            <p:extLst>
              <p:ext uri="{D42A27DB-BD31-4B8C-83A1-F6EECF244321}">
                <p14:modId xmlns:p14="http://schemas.microsoft.com/office/powerpoint/2010/main" val="2839287364"/>
              </p:ext>
            </p:extLst>
          </p:nvPr>
        </p:nvGraphicFramePr>
        <p:xfrm>
          <a:off x="751840" y="1392573"/>
          <a:ext cx="8576083" cy="4079118"/>
        </p:xfrm>
        <a:graphic>
          <a:graphicData uri="http://schemas.openxmlformats.org/drawingml/2006/chart">
            <c:chart xmlns:c="http://schemas.openxmlformats.org/drawingml/2006/chart" xmlns:r="http://schemas.openxmlformats.org/officeDocument/2006/relationships" r:id="rId3"/>
          </a:graphicData>
        </a:graphic>
      </p:graphicFrame>
      <p:sp>
        <p:nvSpPr>
          <p:cNvPr id="1774" name="Google Shape;1774;p72"/>
          <p:cNvSpPr/>
          <p:nvPr/>
        </p:nvSpPr>
        <p:spPr>
          <a:xfrm>
            <a:off x="9285514" y="766354"/>
            <a:ext cx="2667000" cy="2031285"/>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Quicksand" pitchFamily="2" charset="0"/>
                <a:ea typeface="Lato"/>
                <a:cs typeface="Lato"/>
                <a:sym typeface="Lato"/>
              </a:rPr>
              <a:t>KEY FINDINGS</a:t>
            </a:r>
            <a:endParaRPr sz="1100" dirty="0">
              <a:latin typeface="Quicksand" pitchFamily="2" charset="0"/>
            </a:endParaRPr>
          </a:p>
          <a:p>
            <a:pPr marL="342900" marR="0" lvl="0" indent="-342900" algn="l" rtl="0">
              <a:spcBef>
                <a:spcPts val="0"/>
              </a:spcBef>
              <a:spcAft>
                <a:spcPts val="0"/>
              </a:spcAft>
              <a:buClr>
                <a:srgbClr val="7030A0"/>
              </a:buClr>
              <a:buSzPts val="2200"/>
              <a:buFont typeface="Gill Sans"/>
              <a:buChar char="*"/>
            </a:pPr>
            <a:r>
              <a:rPr lang="en-US" sz="1800" b="1" dirty="0">
                <a:solidFill>
                  <a:srgbClr val="FF0000"/>
                </a:solidFill>
                <a:latin typeface="Quicksand" pitchFamily="2" charset="0"/>
                <a:ea typeface="Lato"/>
                <a:cs typeface="Lato"/>
                <a:sym typeface="Lato"/>
              </a:rPr>
              <a:t>22.3% </a:t>
            </a:r>
            <a:r>
              <a:rPr lang="en-US" sz="1800" dirty="0">
                <a:solidFill>
                  <a:srgbClr val="FF0000"/>
                </a:solidFill>
                <a:latin typeface="Quicksand" pitchFamily="2" charset="0"/>
                <a:ea typeface="Lato"/>
                <a:cs typeface="Lato"/>
                <a:sym typeface="Lato"/>
              </a:rPr>
              <a:t> </a:t>
            </a:r>
            <a:r>
              <a:rPr lang="en-US" sz="1800" dirty="0">
                <a:solidFill>
                  <a:schemeClr val="dk1"/>
                </a:solidFill>
                <a:latin typeface="Quicksand" pitchFamily="2" charset="0"/>
                <a:ea typeface="Lato"/>
                <a:cs typeface="Lato"/>
                <a:sym typeface="Lato"/>
              </a:rPr>
              <a:t>of HCFs across the 6 districts don’t have improved water source accessible on premises</a:t>
            </a:r>
            <a:endParaRPr sz="1100" dirty="0">
              <a:latin typeface="Quicksand" pitchFamily="2" charset="0"/>
            </a:endParaRPr>
          </a:p>
        </p:txBody>
      </p:sp>
      <p:sp>
        <p:nvSpPr>
          <p:cNvPr id="1775" name="Google Shape;1775;p72"/>
          <p:cNvSpPr/>
          <p:nvPr/>
        </p:nvSpPr>
        <p:spPr>
          <a:xfrm>
            <a:off x="9329057" y="3429000"/>
            <a:ext cx="2667000" cy="1815841"/>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b="1" dirty="0">
                <a:solidFill>
                  <a:srgbClr val="FF0000"/>
                </a:solidFill>
                <a:latin typeface="Quicksand" pitchFamily="2" charset="0"/>
                <a:ea typeface="Lato"/>
                <a:cs typeface="Lato"/>
                <a:sym typeface="Lato"/>
              </a:rPr>
              <a:t>33% </a:t>
            </a:r>
            <a:r>
              <a:rPr lang="en-US" dirty="0">
                <a:solidFill>
                  <a:schemeClr val="dk1"/>
                </a:solidFill>
                <a:latin typeface="Quicksand" pitchFamily="2" charset="0"/>
                <a:ea typeface="Lato"/>
                <a:cs typeface="Lato"/>
                <a:sym typeface="Lato"/>
              </a:rPr>
              <a:t>of HCFs in Ghana (</a:t>
            </a:r>
            <a:r>
              <a:rPr lang="en-US" b="1" dirty="0">
                <a:solidFill>
                  <a:srgbClr val="FF0000"/>
                </a:solidFill>
                <a:latin typeface="Quicksand" pitchFamily="2" charset="0"/>
                <a:ea typeface="Lato"/>
                <a:cs typeface="Lato"/>
                <a:sym typeface="Lato"/>
              </a:rPr>
              <a:t>55% </a:t>
            </a:r>
            <a:r>
              <a:rPr lang="en-US" dirty="0">
                <a:solidFill>
                  <a:schemeClr val="dk1"/>
                </a:solidFill>
                <a:latin typeface="Quicksand" pitchFamily="2" charset="0"/>
                <a:ea typeface="Lato"/>
                <a:cs typeface="Lato"/>
                <a:sym typeface="Lato"/>
              </a:rPr>
              <a:t>in rural) have no improved water facility on premise. JMP 2022</a:t>
            </a:r>
            <a:endParaRPr sz="1100" dirty="0">
              <a:latin typeface="Quicksand" pitchFamily="2" charset="0"/>
            </a:endParaRPr>
          </a:p>
          <a:p>
            <a:pPr marL="0" marR="0" lvl="0" indent="0" algn="l" rtl="0">
              <a:spcBef>
                <a:spcPts val="0"/>
              </a:spcBef>
              <a:spcAft>
                <a:spcPts val="0"/>
              </a:spcAft>
              <a:buNone/>
            </a:pPr>
            <a:endParaRPr dirty="0">
              <a:solidFill>
                <a:schemeClr val="dk1"/>
              </a:solidFill>
              <a:latin typeface="Quicksand" pitchFamily="2" charset="0"/>
              <a:ea typeface="Lato"/>
              <a:cs typeface="Lato"/>
              <a:sym typeface="Lato"/>
            </a:endParaRPr>
          </a:p>
          <a:p>
            <a:pPr marL="0" marR="0" lvl="0" indent="0" algn="l" rtl="0">
              <a:spcBef>
                <a:spcPts val="0"/>
              </a:spcBef>
              <a:spcAft>
                <a:spcPts val="0"/>
              </a:spcAft>
              <a:buNone/>
            </a:pPr>
            <a:r>
              <a:rPr lang="en-US" b="1" dirty="0">
                <a:solidFill>
                  <a:srgbClr val="FF0000"/>
                </a:solidFill>
                <a:latin typeface="Quicksand" pitchFamily="2" charset="0"/>
                <a:ea typeface="Lato"/>
                <a:cs typeface="Lato"/>
                <a:sym typeface="Lato"/>
              </a:rPr>
              <a:t>17% </a:t>
            </a:r>
            <a:r>
              <a:rPr lang="en-US" dirty="0">
                <a:solidFill>
                  <a:schemeClr val="dk1"/>
                </a:solidFill>
                <a:latin typeface="Quicksand" pitchFamily="2" charset="0"/>
                <a:ea typeface="Lato"/>
                <a:cs typeface="Lato"/>
                <a:sym typeface="Lato"/>
              </a:rPr>
              <a:t>of HCFs in Bongo &amp; KNW have piped water in facility. WaterAid 2015</a:t>
            </a:r>
            <a:endParaRPr sz="1100"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79"/>
        <p:cNvGrpSpPr/>
        <p:nvPr/>
      </p:nvGrpSpPr>
      <p:grpSpPr>
        <a:xfrm>
          <a:off x="0" y="0"/>
          <a:ext cx="0" cy="0"/>
          <a:chOff x="0" y="0"/>
          <a:chExt cx="0" cy="0"/>
        </a:xfrm>
      </p:grpSpPr>
      <p:sp>
        <p:nvSpPr>
          <p:cNvPr id="1780" name="Google Shape;1780;p7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Water quality</a:t>
            </a:r>
            <a:endParaRPr dirty="0"/>
          </a:p>
        </p:txBody>
      </p:sp>
      <p:pic>
        <p:nvPicPr>
          <p:cNvPr id="1782" name="Google Shape;1782;p73"/>
          <p:cNvPicPr preferRelativeResize="0">
            <a:picLocks noGrp="1"/>
          </p:cNvPicPr>
          <p:nvPr>
            <p:ph type="body" idx="1"/>
          </p:nvPr>
        </p:nvPicPr>
        <p:blipFill rotWithShape="1">
          <a:blip r:embed="rId3">
            <a:alphaModFix/>
          </a:blip>
          <a:srcRect/>
          <a:stretch/>
        </p:blipFill>
        <p:spPr>
          <a:xfrm>
            <a:off x="478971" y="1513113"/>
            <a:ext cx="7282543" cy="4441373"/>
          </a:xfrm>
          <a:prstGeom prst="rect">
            <a:avLst/>
          </a:prstGeom>
          <a:noFill/>
          <a:ln>
            <a:noFill/>
          </a:ln>
        </p:spPr>
      </p:pic>
      <p:sp>
        <p:nvSpPr>
          <p:cNvPr id="1783" name="Google Shape;1783;p73"/>
          <p:cNvSpPr/>
          <p:nvPr/>
        </p:nvSpPr>
        <p:spPr>
          <a:xfrm>
            <a:off x="8135888" y="1167046"/>
            <a:ext cx="3040040" cy="1477287"/>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Quicksand" pitchFamily="2" charset="0"/>
                <a:ea typeface="Lato"/>
                <a:cs typeface="Lato"/>
                <a:sym typeface="Lato"/>
              </a:rPr>
              <a:t>FINDINGS</a:t>
            </a:r>
            <a:endParaRPr sz="1800" b="1" dirty="0">
              <a:solidFill>
                <a:srgbClr val="FF6B00"/>
              </a:solidFill>
              <a:latin typeface="Quicksand" pitchFamily="2" charset="0"/>
              <a:ea typeface="Lato"/>
              <a:cs typeface="Lato"/>
              <a:sym typeface="Lato"/>
            </a:endParaRPr>
          </a:p>
          <a:p>
            <a:pPr marL="342900" marR="0" lvl="0" indent="-203200" algn="l" rtl="0">
              <a:spcBef>
                <a:spcPts val="0"/>
              </a:spcBef>
              <a:spcAft>
                <a:spcPts val="0"/>
              </a:spcAft>
              <a:buClr>
                <a:srgbClr val="7030A0"/>
              </a:buClr>
              <a:buSzPts val="2200"/>
              <a:buFont typeface="Gill Sans"/>
              <a:buNone/>
            </a:pPr>
            <a:endParaRPr sz="1800" b="1" dirty="0">
              <a:solidFill>
                <a:srgbClr val="FF6B00"/>
              </a:solidFill>
              <a:latin typeface="Quicksand" pitchFamily="2" charset="0"/>
              <a:ea typeface="Lato"/>
              <a:cs typeface="Lato"/>
              <a:sym typeface="Lato"/>
            </a:endParaRPr>
          </a:p>
          <a:p>
            <a:pPr marL="342900" marR="0" lvl="0" indent="-342900" algn="l" rtl="0">
              <a:spcBef>
                <a:spcPts val="0"/>
              </a:spcBef>
              <a:spcAft>
                <a:spcPts val="0"/>
              </a:spcAft>
              <a:buClr>
                <a:srgbClr val="7030A0"/>
              </a:buClr>
              <a:buSzPts val="2200"/>
              <a:buFont typeface="Gill Sans"/>
              <a:buChar char="*"/>
            </a:pPr>
            <a:r>
              <a:rPr lang="en-US" sz="1800" dirty="0">
                <a:solidFill>
                  <a:schemeClr val="dk1"/>
                </a:solidFill>
                <a:latin typeface="Quicksand" pitchFamily="2" charset="0"/>
                <a:ea typeface="Lato"/>
                <a:cs typeface="Lato"/>
                <a:sym typeface="Lato"/>
              </a:rPr>
              <a:t>About</a:t>
            </a:r>
            <a:r>
              <a:rPr lang="en-US" sz="1800" dirty="0">
                <a:solidFill>
                  <a:srgbClr val="FF0000"/>
                </a:solidFill>
                <a:latin typeface="Quicksand" pitchFamily="2" charset="0"/>
                <a:ea typeface="Lato"/>
                <a:cs typeface="Lato"/>
                <a:sym typeface="Lato"/>
              </a:rPr>
              <a:t> 2</a:t>
            </a:r>
            <a:r>
              <a:rPr lang="en-US" sz="1800" b="1" dirty="0">
                <a:solidFill>
                  <a:srgbClr val="FF0000"/>
                </a:solidFill>
                <a:latin typeface="Quicksand" pitchFamily="2" charset="0"/>
                <a:ea typeface="Lato"/>
                <a:cs typeface="Lato"/>
                <a:sym typeface="Lato"/>
              </a:rPr>
              <a:t>6% </a:t>
            </a:r>
            <a:r>
              <a:rPr lang="en-US" sz="1800" dirty="0">
                <a:solidFill>
                  <a:schemeClr val="dk1"/>
                </a:solidFill>
                <a:latin typeface="Quicksand" pitchFamily="2" charset="0"/>
                <a:ea typeface="Lato"/>
                <a:cs typeface="Lato"/>
                <a:sym typeface="Lato"/>
              </a:rPr>
              <a:t>of water points in HCFs sampled had </a:t>
            </a:r>
            <a:r>
              <a:rPr lang="en-US" sz="1800" dirty="0" err="1">
                <a:solidFill>
                  <a:schemeClr val="dk1"/>
                </a:solidFill>
                <a:latin typeface="Quicksand" pitchFamily="2" charset="0"/>
                <a:ea typeface="Lato"/>
                <a:cs typeface="Lato"/>
                <a:sym typeface="Lato"/>
              </a:rPr>
              <a:t>e.coli</a:t>
            </a:r>
            <a:r>
              <a:rPr lang="en-US" sz="1800" dirty="0">
                <a:solidFill>
                  <a:schemeClr val="dk1"/>
                </a:solidFill>
                <a:latin typeface="Quicksand" pitchFamily="2" charset="0"/>
                <a:ea typeface="Lato"/>
                <a:cs typeface="Lato"/>
                <a:sym typeface="Lato"/>
              </a:rPr>
              <a:t> presence</a:t>
            </a:r>
            <a:endParaRPr sz="1100" dirty="0">
              <a:latin typeface="Quicksand" pitchFamily="2" charset="0"/>
            </a:endParaRPr>
          </a:p>
        </p:txBody>
      </p:sp>
      <p:sp>
        <p:nvSpPr>
          <p:cNvPr id="1784" name="Google Shape;1784;p73"/>
          <p:cNvSpPr/>
          <p:nvPr/>
        </p:nvSpPr>
        <p:spPr>
          <a:xfrm>
            <a:off x="8146774" y="3009387"/>
            <a:ext cx="3040040" cy="2308284"/>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Quicksand" pitchFamily="2" charset="0"/>
                <a:ea typeface="Lato"/>
                <a:cs typeface="Lato"/>
                <a:sym typeface="Lato"/>
              </a:rPr>
              <a:t>Risk of Contamination Assessment</a:t>
            </a:r>
            <a:endParaRPr sz="1800" b="1" dirty="0">
              <a:solidFill>
                <a:srgbClr val="FF6B00"/>
              </a:solidFill>
              <a:latin typeface="Quicksand" pitchFamily="2" charset="0"/>
              <a:ea typeface="Lato"/>
              <a:cs typeface="Lato"/>
              <a:sym typeface="Lato"/>
            </a:endParaRPr>
          </a:p>
          <a:p>
            <a:pPr marL="342900" marR="0" lvl="0" indent="-203200" algn="l" rtl="0">
              <a:spcBef>
                <a:spcPts val="0"/>
              </a:spcBef>
              <a:spcAft>
                <a:spcPts val="0"/>
              </a:spcAft>
              <a:buClr>
                <a:srgbClr val="7030A0"/>
              </a:buClr>
              <a:buSzPts val="2200"/>
              <a:buFont typeface="Gill Sans"/>
              <a:buNone/>
            </a:pPr>
            <a:endParaRPr sz="1800" b="1" dirty="0">
              <a:solidFill>
                <a:srgbClr val="FF6B00"/>
              </a:solidFill>
              <a:latin typeface="Quicksand" pitchFamily="2" charset="0"/>
              <a:ea typeface="Lato"/>
              <a:cs typeface="Lato"/>
              <a:sym typeface="Lato"/>
            </a:endParaRPr>
          </a:p>
          <a:p>
            <a:pPr marL="342900" marR="0" lvl="0" indent="-342900" algn="l" rtl="0">
              <a:spcBef>
                <a:spcPts val="0"/>
              </a:spcBef>
              <a:spcAft>
                <a:spcPts val="0"/>
              </a:spcAft>
              <a:buClr>
                <a:srgbClr val="7030A0"/>
              </a:buClr>
              <a:buSzPts val="2200"/>
              <a:buFont typeface="Gill Sans"/>
              <a:buChar char="*"/>
            </a:pPr>
            <a:r>
              <a:rPr lang="en-US" sz="1800" b="1" dirty="0">
                <a:solidFill>
                  <a:srgbClr val="FF0000"/>
                </a:solidFill>
                <a:latin typeface="Quicksand" pitchFamily="2" charset="0"/>
                <a:ea typeface="Lato"/>
                <a:cs typeface="Lato"/>
                <a:sym typeface="Lato"/>
              </a:rPr>
              <a:t>11% </a:t>
            </a:r>
            <a:r>
              <a:rPr lang="en-US" sz="1800" dirty="0">
                <a:solidFill>
                  <a:schemeClr val="dk1"/>
                </a:solidFill>
                <a:latin typeface="Quicksand" pitchFamily="2" charset="0"/>
                <a:ea typeface="Lato"/>
                <a:cs typeface="Lato"/>
                <a:sym typeface="Lato"/>
              </a:rPr>
              <a:t>of water points ranked as medium risk of possible contamination. </a:t>
            </a:r>
            <a:r>
              <a:rPr lang="en-US" sz="1800" b="1" dirty="0">
                <a:solidFill>
                  <a:srgbClr val="FF0000"/>
                </a:solidFill>
                <a:latin typeface="Quicksand" pitchFamily="2" charset="0"/>
                <a:ea typeface="Lato"/>
                <a:cs typeface="Lato"/>
                <a:sym typeface="Lato"/>
              </a:rPr>
              <a:t>30%</a:t>
            </a:r>
            <a:r>
              <a:rPr lang="en-US" sz="1800" dirty="0">
                <a:solidFill>
                  <a:schemeClr val="dk1"/>
                </a:solidFill>
                <a:latin typeface="Quicksand" pitchFamily="2" charset="0"/>
                <a:ea typeface="Lato"/>
                <a:cs typeface="Lato"/>
                <a:sym typeface="Lato"/>
              </a:rPr>
              <a:t> medium risk in KNE</a:t>
            </a:r>
            <a:endParaRPr sz="1100"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7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a:t>Sanitation</a:t>
            </a:r>
            <a:endParaRPr/>
          </a:p>
        </p:txBody>
      </p:sp>
      <p:graphicFrame>
        <p:nvGraphicFramePr>
          <p:cNvPr id="1791" name="Google Shape;1791;p74"/>
          <p:cNvGraphicFramePr/>
          <p:nvPr>
            <p:extLst>
              <p:ext uri="{D42A27DB-BD31-4B8C-83A1-F6EECF244321}">
                <p14:modId xmlns:p14="http://schemas.microsoft.com/office/powerpoint/2010/main" val="1861301316"/>
              </p:ext>
            </p:extLst>
          </p:nvPr>
        </p:nvGraphicFramePr>
        <p:xfrm>
          <a:off x="391886" y="1704673"/>
          <a:ext cx="9910566" cy="3971167"/>
        </p:xfrm>
        <a:graphic>
          <a:graphicData uri="http://schemas.openxmlformats.org/drawingml/2006/chart">
            <c:chart xmlns:c="http://schemas.openxmlformats.org/drawingml/2006/chart" xmlns:r="http://schemas.openxmlformats.org/officeDocument/2006/relationships" r:id="rId3"/>
          </a:graphicData>
        </a:graphic>
      </p:graphicFrame>
      <p:sp>
        <p:nvSpPr>
          <p:cNvPr id="1792" name="Google Shape;1792;p74"/>
          <p:cNvSpPr/>
          <p:nvPr/>
        </p:nvSpPr>
        <p:spPr>
          <a:xfrm>
            <a:off x="9277724" y="657792"/>
            <a:ext cx="2560469" cy="1569620"/>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pitchFamily="2" charset="0"/>
                <a:ea typeface="Quicksand"/>
                <a:cs typeface="Quicksand"/>
                <a:sym typeface="Quicksand"/>
              </a:rPr>
              <a:t>FINDINGS</a:t>
            </a:r>
            <a:endParaRPr sz="1600" b="1" dirty="0">
              <a:solidFill>
                <a:srgbClr val="FF6B00"/>
              </a:solidFill>
              <a:latin typeface="Quicksand" pitchFamily="2" charset="0"/>
              <a:ea typeface="Quicksand"/>
              <a:cs typeface="Quicksand"/>
              <a:sym typeface="Quicksand"/>
            </a:endParaRPr>
          </a:p>
          <a:p>
            <a:pPr marL="342900" marR="0" lvl="0" indent="-342900" algn="l" rtl="0">
              <a:spcBef>
                <a:spcPts val="0"/>
              </a:spcBef>
              <a:spcAft>
                <a:spcPts val="0"/>
              </a:spcAft>
              <a:buClr>
                <a:srgbClr val="7030A0"/>
              </a:buClr>
              <a:buSzPts val="2200"/>
              <a:buFont typeface="Gill Sans"/>
              <a:buChar char="*"/>
            </a:pPr>
            <a:r>
              <a:rPr lang="en-US" sz="1600" dirty="0">
                <a:solidFill>
                  <a:schemeClr val="dk1"/>
                </a:solidFill>
                <a:latin typeface="Quicksand" pitchFamily="2" charset="0"/>
                <a:ea typeface="Quicksand"/>
                <a:cs typeface="Quicksand"/>
                <a:sym typeface="Quicksand"/>
              </a:rPr>
              <a:t>About </a:t>
            </a:r>
            <a:r>
              <a:rPr lang="en-US" sz="1600" b="1" dirty="0">
                <a:solidFill>
                  <a:srgbClr val="FF0000"/>
                </a:solidFill>
                <a:latin typeface="Quicksand" pitchFamily="2" charset="0"/>
                <a:ea typeface="Quicksand"/>
                <a:cs typeface="Quicksand"/>
                <a:sym typeface="Quicksand"/>
              </a:rPr>
              <a:t>47.7% </a:t>
            </a:r>
            <a:r>
              <a:rPr lang="en-US" sz="1600" dirty="0">
                <a:solidFill>
                  <a:schemeClr val="dk1"/>
                </a:solidFill>
                <a:latin typeface="Quicksand" pitchFamily="2" charset="0"/>
                <a:ea typeface="Quicksand"/>
                <a:cs typeface="Quicksand"/>
                <a:sym typeface="Quicksand"/>
              </a:rPr>
              <a:t>of HCFs do not have sufficient number of improved toilet facilities/ toilets are unimproved</a:t>
            </a:r>
            <a:endParaRPr sz="1050" dirty="0">
              <a:latin typeface="Quicksand" pitchFamily="2" charset="0"/>
            </a:endParaRPr>
          </a:p>
        </p:txBody>
      </p:sp>
      <p:sp>
        <p:nvSpPr>
          <p:cNvPr id="1793" name="Google Shape;1793;p74"/>
          <p:cNvSpPr/>
          <p:nvPr/>
        </p:nvSpPr>
        <p:spPr>
          <a:xfrm>
            <a:off x="9462781" y="3884485"/>
            <a:ext cx="2560469" cy="1600398"/>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b="1" dirty="0">
                <a:solidFill>
                  <a:srgbClr val="FF0000"/>
                </a:solidFill>
                <a:latin typeface="Quicksand" pitchFamily="2" charset="0"/>
                <a:ea typeface="Quicksand"/>
                <a:cs typeface="Quicksand"/>
                <a:sym typeface="Quicksand"/>
              </a:rPr>
              <a:t>52% </a:t>
            </a:r>
            <a:r>
              <a:rPr lang="en-US" dirty="0">
                <a:solidFill>
                  <a:schemeClr val="dk1"/>
                </a:solidFill>
                <a:latin typeface="Quicksand" pitchFamily="2" charset="0"/>
                <a:ea typeface="Quicksand"/>
                <a:cs typeface="Quicksand"/>
                <a:sym typeface="Quicksand"/>
              </a:rPr>
              <a:t>of HCFs have no toilets in Bongo &amp; KNW districts. Water Aid 2015</a:t>
            </a:r>
            <a:endParaRPr sz="1050" dirty="0">
              <a:latin typeface="Quicksand" pitchFamily="2" charset="0"/>
            </a:endParaRPr>
          </a:p>
          <a:p>
            <a:pPr marL="0" marR="0" lvl="0" indent="0" algn="l" rtl="0">
              <a:spcBef>
                <a:spcPts val="0"/>
              </a:spcBef>
              <a:spcAft>
                <a:spcPts val="0"/>
              </a:spcAft>
              <a:buNone/>
            </a:pPr>
            <a:endParaRPr dirty="0">
              <a:solidFill>
                <a:schemeClr val="dk1"/>
              </a:solidFill>
              <a:latin typeface="Quicksand" pitchFamily="2" charset="0"/>
              <a:ea typeface="Quicksand"/>
              <a:cs typeface="Quicksand"/>
              <a:sym typeface="Quicksand"/>
            </a:endParaRPr>
          </a:p>
          <a:p>
            <a:pPr marL="0" marR="0" lvl="0" indent="0" algn="l" rtl="0">
              <a:spcBef>
                <a:spcPts val="0"/>
              </a:spcBef>
              <a:spcAft>
                <a:spcPts val="0"/>
              </a:spcAft>
              <a:buNone/>
            </a:pPr>
            <a:r>
              <a:rPr lang="en-US" dirty="0">
                <a:solidFill>
                  <a:schemeClr val="dk1"/>
                </a:solidFill>
                <a:latin typeface="Quicksand" pitchFamily="2" charset="0"/>
                <a:ea typeface="Quicksand"/>
                <a:cs typeface="Quicksand"/>
                <a:sym typeface="Quicksand"/>
              </a:rPr>
              <a:t>Only </a:t>
            </a:r>
            <a:r>
              <a:rPr lang="en-US" b="1" dirty="0">
                <a:solidFill>
                  <a:srgbClr val="FF0000"/>
                </a:solidFill>
                <a:latin typeface="Quicksand" pitchFamily="2" charset="0"/>
                <a:ea typeface="Quicksand"/>
                <a:cs typeface="Quicksand"/>
                <a:sym typeface="Quicksand"/>
              </a:rPr>
              <a:t>2% </a:t>
            </a:r>
            <a:r>
              <a:rPr lang="en-US" dirty="0">
                <a:solidFill>
                  <a:schemeClr val="dk1"/>
                </a:solidFill>
                <a:latin typeface="Quicksand" pitchFamily="2" charset="0"/>
                <a:ea typeface="Quicksand"/>
                <a:cs typeface="Quicksand"/>
                <a:sym typeface="Quicksand"/>
              </a:rPr>
              <a:t>of HCFs in rural Ghana have basic sanitation service. JMP 2020</a:t>
            </a:r>
            <a:endParaRPr sz="1050"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97"/>
        <p:cNvGrpSpPr/>
        <p:nvPr/>
      </p:nvGrpSpPr>
      <p:grpSpPr>
        <a:xfrm>
          <a:off x="0" y="0"/>
          <a:ext cx="0" cy="0"/>
          <a:chOff x="0" y="0"/>
          <a:chExt cx="0" cy="0"/>
        </a:xfrm>
      </p:grpSpPr>
      <p:sp>
        <p:nvSpPr>
          <p:cNvPr id="1798" name="Google Shape;1798;p7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Healthcare waste</a:t>
            </a:r>
            <a:endParaRPr dirty="0"/>
          </a:p>
        </p:txBody>
      </p:sp>
      <p:sp>
        <p:nvSpPr>
          <p:cNvPr id="1800" name="Google Shape;1800;p75"/>
          <p:cNvSpPr txBox="1"/>
          <p:nvPr/>
        </p:nvSpPr>
        <p:spPr>
          <a:xfrm>
            <a:off x="744425" y="1196975"/>
            <a:ext cx="10703150" cy="60939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679" b="1" i="0" u="none" strike="noStrike" dirty="0">
                <a:solidFill>
                  <a:schemeClr val="accent5"/>
                </a:solidFill>
                <a:latin typeface="Quicksand"/>
                <a:ea typeface="Quicksand"/>
                <a:cs typeface="Quicksand"/>
                <a:sym typeface="Quicksand"/>
              </a:rPr>
              <a:t>Functional waste collection containers are available in close proximity to all waste generation points for general waste, infectious waste and sharps waste</a:t>
            </a:r>
            <a:endParaRPr dirty="0">
              <a:solidFill>
                <a:schemeClr val="accent5"/>
              </a:solidFill>
            </a:endParaRPr>
          </a:p>
        </p:txBody>
      </p:sp>
      <p:graphicFrame>
        <p:nvGraphicFramePr>
          <p:cNvPr id="1801" name="Google Shape;1801;p75"/>
          <p:cNvGraphicFramePr/>
          <p:nvPr>
            <p:extLst>
              <p:ext uri="{D42A27DB-BD31-4B8C-83A1-F6EECF244321}">
                <p14:modId xmlns:p14="http://schemas.microsoft.com/office/powerpoint/2010/main" val="3607787268"/>
              </p:ext>
            </p:extLst>
          </p:nvPr>
        </p:nvGraphicFramePr>
        <p:xfrm>
          <a:off x="752475" y="1860536"/>
          <a:ext cx="6369778" cy="35781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02" name="Google Shape;1802;p75"/>
          <p:cNvGraphicFramePr/>
          <p:nvPr>
            <p:extLst>
              <p:ext uri="{D42A27DB-BD31-4B8C-83A1-F6EECF244321}">
                <p14:modId xmlns:p14="http://schemas.microsoft.com/office/powerpoint/2010/main" val="360147908"/>
              </p:ext>
            </p:extLst>
          </p:nvPr>
        </p:nvGraphicFramePr>
        <p:xfrm>
          <a:off x="7176682" y="1901145"/>
          <a:ext cx="4773335" cy="3610624"/>
        </p:xfrm>
        <a:graphic>
          <a:graphicData uri="http://schemas.openxmlformats.org/drawingml/2006/chart">
            <c:chart xmlns:c="http://schemas.openxmlformats.org/drawingml/2006/chart" xmlns:r="http://schemas.openxmlformats.org/officeDocument/2006/relationships" r:id="rId4"/>
          </a:graphicData>
        </a:graphic>
      </p:graphicFrame>
      <p:sp>
        <p:nvSpPr>
          <p:cNvPr id="1803" name="Google Shape;1803;p75"/>
          <p:cNvSpPr/>
          <p:nvPr/>
        </p:nvSpPr>
        <p:spPr>
          <a:xfrm>
            <a:off x="708297" y="5671635"/>
            <a:ext cx="5967374" cy="954067"/>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b="1" dirty="0">
                <a:solidFill>
                  <a:schemeClr val="dk1"/>
                </a:solidFill>
                <a:latin typeface="Quicksand" pitchFamily="2" charset="0"/>
                <a:ea typeface="Lato"/>
                <a:cs typeface="Lato"/>
                <a:sym typeface="Lato"/>
              </a:rPr>
              <a:t>KEY FINDINGS</a:t>
            </a:r>
            <a:endParaRPr b="1" dirty="0">
              <a:solidFill>
                <a:srgbClr val="FF6B00"/>
              </a:solidFill>
              <a:latin typeface="Quicksand" pitchFamily="2" charset="0"/>
              <a:ea typeface="Lato"/>
              <a:cs typeface="Lato"/>
              <a:sym typeface="Lato"/>
            </a:endParaRPr>
          </a:p>
          <a:p>
            <a:pPr marL="342900" marR="0" lvl="0" indent="-342900" algn="l" rtl="0">
              <a:spcBef>
                <a:spcPts val="0"/>
              </a:spcBef>
              <a:spcAft>
                <a:spcPts val="0"/>
              </a:spcAft>
              <a:buClr>
                <a:srgbClr val="7030A0"/>
              </a:buClr>
              <a:buSzPts val="1750"/>
              <a:buFont typeface="Gill Sans"/>
              <a:buChar char="*"/>
            </a:pPr>
            <a:r>
              <a:rPr lang="en-US" b="1" dirty="0">
                <a:solidFill>
                  <a:srgbClr val="FF0000"/>
                </a:solidFill>
                <a:latin typeface="Quicksand" pitchFamily="2" charset="0"/>
                <a:ea typeface="Lato"/>
                <a:cs typeface="Lato"/>
                <a:sym typeface="Lato"/>
              </a:rPr>
              <a:t>67.5% </a:t>
            </a:r>
            <a:r>
              <a:rPr lang="en-US" dirty="0">
                <a:solidFill>
                  <a:schemeClr val="dk1"/>
                </a:solidFill>
                <a:latin typeface="Quicksand" pitchFamily="2" charset="0"/>
                <a:ea typeface="Lato"/>
                <a:cs typeface="Lato"/>
                <a:sym typeface="Lato"/>
              </a:rPr>
              <a:t>of HCFs do not have functional waste collection containers for segregating waste, at all waste generation points; most of which are CHPS. </a:t>
            </a:r>
            <a:endParaRPr sz="1100" dirty="0">
              <a:latin typeface="Quicksand" pitchFamily="2" charset="0"/>
            </a:endParaRPr>
          </a:p>
        </p:txBody>
      </p:sp>
      <p:sp>
        <p:nvSpPr>
          <p:cNvPr id="1804" name="Google Shape;1804;p75"/>
          <p:cNvSpPr/>
          <p:nvPr/>
        </p:nvSpPr>
        <p:spPr>
          <a:xfrm>
            <a:off x="7015626" y="5830599"/>
            <a:ext cx="5176374" cy="738623"/>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l" rtl="0">
              <a:spcBef>
                <a:spcPts val="0"/>
              </a:spcBef>
              <a:spcAft>
                <a:spcPts val="0"/>
              </a:spcAft>
              <a:buClr>
                <a:srgbClr val="7030A0"/>
              </a:buClr>
              <a:buSzPts val="1750"/>
              <a:buFont typeface="Gill Sans"/>
              <a:buChar char="*"/>
            </a:pPr>
            <a:r>
              <a:rPr lang="en-US" b="1" dirty="0">
                <a:solidFill>
                  <a:srgbClr val="FF0000"/>
                </a:solidFill>
                <a:latin typeface="Quicksand" pitchFamily="2" charset="0"/>
                <a:ea typeface="Quicksand"/>
                <a:cs typeface="Quicksand"/>
                <a:sym typeface="Quicksand"/>
              </a:rPr>
              <a:t>49% (79% in rural) </a:t>
            </a:r>
            <a:r>
              <a:rPr lang="en-US" dirty="0">
                <a:solidFill>
                  <a:schemeClr val="dk1"/>
                </a:solidFill>
                <a:latin typeface="Quicksand" pitchFamily="2" charset="0"/>
                <a:ea typeface="Quicksand"/>
                <a:cs typeface="Quicksand"/>
                <a:sym typeface="Quicksand"/>
              </a:rPr>
              <a:t>of HCFs in Ghana do have basic waste management service. JMP 2022</a:t>
            </a:r>
            <a:endParaRPr sz="1100" dirty="0">
              <a:latin typeface="Quicksand" pitchFamily="2" charset="0"/>
            </a:endParaRPr>
          </a:p>
          <a:p>
            <a:pPr marL="342900" marR="0" lvl="0" indent="-231775" algn="l" rtl="0">
              <a:spcBef>
                <a:spcPts val="0"/>
              </a:spcBef>
              <a:spcAft>
                <a:spcPts val="0"/>
              </a:spcAft>
              <a:buClr>
                <a:srgbClr val="7030A0"/>
              </a:buClr>
              <a:buSzPts val="1750"/>
              <a:buFont typeface="Gill Sans"/>
              <a:buNone/>
            </a:pPr>
            <a:endParaRPr dirty="0">
              <a:solidFill>
                <a:schemeClr val="dk1"/>
              </a:solidFill>
              <a:latin typeface="Quicksand" pitchFamily="2" charset="0"/>
              <a:ea typeface="Quicksand"/>
              <a:cs typeface="Quicksand"/>
              <a:sym typeface="Quicksan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08"/>
        <p:cNvGrpSpPr/>
        <p:nvPr/>
      </p:nvGrpSpPr>
      <p:grpSpPr>
        <a:xfrm>
          <a:off x="0" y="0"/>
          <a:ext cx="0" cy="0"/>
          <a:chOff x="0" y="0"/>
          <a:chExt cx="0" cy="0"/>
        </a:xfrm>
      </p:grpSpPr>
      <p:sp>
        <p:nvSpPr>
          <p:cNvPr id="1809" name="Google Shape;1809;p7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Hand hygiene</a:t>
            </a:r>
            <a:endParaRPr dirty="0"/>
          </a:p>
        </p:txBody>
      </p:sp>
      <p:graphicFrame>
        <p:nvGraphicFramePr>
          <p:cNvPr id="1811" name="Google Shape;1811;p76"/>
          <p:cNvGraphicFramePr/>
          <p:nvPr>
            <p:extLst>
              <p:ext uri="{D42A27DB-BD31-4B8C-83A1-F6EECF244321}">
                <p14:modId xmlns:p14="http://schemas.microsoft.com/office/powerpoint/2010/main" val="2921902143"/>
              </p:ext>
            </p:extLst>
          </p:nvPr>
        </p:nvGraphicFramePr>
        <p:xfrm>
          <a:off x="551140" y="1387592"/>
          <a:ext cx="8794196" cy="4729066"/>
        </p:xfrm>
        <a:graphic>
          <a:graphicData uri="http://schemas.openxmlformats.org/drawingml/2006/chart">
            <c:chart xmlns:c="http://schemas.openxmlformats.org/drawingml/2006/chart" xmlns:r="http://schemas.openxmlformats.org/officeDocument/2006/relationships" r:id="rId3"/>
          </a:graphicData>
        </a:graphic>
      </p:graphicFrame>
      <p:sp>
        <p:nvSpPr>
          <p:cNvPr id="1812" name="Google Shape;1812;p76"/>
          <p:cNvSpPr/>
          <p:nvPr/>
        </p:nvSpPr>
        <p:spPr>
          <a:xfrm>
            <a:off x="9404059" y="1387592"/>
            <a:ext cx="2433335" cy="1815841"/>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a:ea typeface="Quicksand"/>
                <a:cs typeface="Quicksand"/>
                <a:sym typeface="Quicksand"/>
              </a:rPr>
              <a:t>KEY FINDINGS</a:t>
            </a:r>
            <a:endParaRPr sz="1600" b="1" dirty="0">
              <a:solidFill>
                <a:srgbClr val="FF6B00"/>
              </a:solidFill>
              <a:latin typeface="Quicksand"/>
              <a:ea typeface="Quicksand"/>
              <a:cs typeface="Quicksand"/>
              <a:sym typeface="Quicksand"/>
            </a:endParaRPr>
          </a:p>
          <a:p>
            <a:pPr marL="342900" marR="0" lvl="0" indent="-203200" algn="l" rtl="0">
              <a:spcBef>
                <a:spcPts val="0"/>
              </a:spcBef>
              <a:spcAft>
                <a:spcPts val="0"/>
              </a:spcAft>
              <a:buClr>
                <a:srgbClr val="7030A0"/>
              </a:buClr>
              <a:buSzPts val="2200"/>
              <a:buFont typeface="Gill Sans"/>
              <a:buNone/>
            </a:pPr>
            <a:endParaRPr sz="1600" b="1" dirty="0">
              <a:solidFill>
                <a:srgbClr val="FF6B00"/>
              </a:solidFill>
              <a:latin typeface="Quicksand"/>
              <a:ea typeface="Quicksand"/>
              <a:cs typeface="Quicksand"/>
              <a:sym typeface="Quicksand"/>
            </a:endParaRPr>
          </a:p>
          <a:p>
            <a:pPr marL="342900" marR="0" lvl="0" indent="-342900" algn="l" rtl="0">
              <a:spcBef>
                <a:spcPts val="0"/>
              </a:spcBef>
              <a:spcAft>
                <a:spcPts val="0"/>
              </a:spcAft>
              <a:buClr>
                <a:srgbClr val="7030A0"/>
              </a:buClr>
              <a:buSzPts val="2200"/>
              <a:buFont typeface="Gill Sans"/>
              <a:buChar char="*"/>
            </a:pPr>
            <a:r>
              <a:rPr lang="en-US" sz="1600" dirty="0">
                <a:solidFill>
                  <a:schemeClr val="dk1"/>
                </a:solidFill>
                <a:latin typeface="Quicksand"/>
                <a:ea typeface="Quicksand"/>
                <a:cs typeface="Quicksand"/>
                <a:sym typeface="Quicksand"/>
              </a:rPr>
              <a:t>About </a:t>
            </a:r>
            <a:r>
              <a:rPr lang="en-US" sz="1600" b="1" dirty="0">
                <a:solidFill>
                  <a:srgbClr val="FF0000"/>
                </a:solidFill>
                <a:latin typeface="Quicksand"/>
                <a:ea typeface="Quicksand"/>
                <a:cs typeface="Quicksand"/>
                <a:sym typeface="Quicksand"/>
              </a:rPr>
              <a:t>71% </a:t>
            </a:r>
            <a:r>
              <a:rPr lang="en-US" sz="1600" dirty="0">
                <a:solidFill>
                  <a:schemeClr val="dk1"/>
                </a:solidFill>
                <a:latin typeface="Quicksand"/>
                <a:ea typeface="Quicksand"/>
                <a:cs typeface="Quicksand"/>
                <a:sym typeface="Quicksand"/>
              </a:rPr>
              <a:t>of HCFs surveyed do not have hand hygiene stations in ALL points of care</a:t>
            </a:r>
            <a:endParaRPr sz="1050" dirty="0"/>
          </a:p>
        </p:txBody>
      </p:sp>
      <p:sp>
        <p:nvSpPr>
          <p:cNvPr id="1813" name="Google Shape;1813;p76"/>
          <p:cNvSpPr/>
          <p:nvPr/>
        </p:nvSpPr>
        <p:spPr>
          <a:xfrm>
            <a:off x="9414945" y="3536950"/>
            <a:ext cx="2433334" cy="1569620"/>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endParaRPr sz="1600" b="1" dirty="0">
              <a:solidFill>
                <a:srgbClr val="FF6B00"/>
              </a:solidFill>
              <a:latin typeface="Quicksand"/>
              <a:ea typeface="Quicksand"/>
              <a:cs typeface="Quicksand"/>
              <a:sym typeface="Quicksand"/>
            </a:endParaRPr>
          </a:p>
          <a:p>
            <a:pPr marL="342900" marR="0" lvl="0" indent="-342900" algn="l" rtl="0">
              <a:spcBef>
                <a:spcPts val="0"/>
              </a:spcBef>
              <a:spcAft>
                <a:spcPts val="0"/>
              </a:spcAft>
              <a:buClr>
                <a:srgbClr val="7030A0"/>
              </a:buClr>
              <a:buSzPts val="2200"/>
              <a:buFont typeface="Gill Sans"/>
              <a:buChar char="*"/>
            </a:pPr>
            <a:r>
              <a:rPr lang="en-US" sz="1600" b="1" dirty="0">
                <a:solidFill>
                  <a:srgbClr val="FF0000"/>
                </a:solidFill>
                <a:latin typeface="Quicksand"/>
                <a:ea typeface="Quicksand"/>
                <a:cs typeface="Quicksand"/>
                <a:sym typeface="Quicksand"/>
              </a:rPr>
              <a:t>93% </a:t>
            </a:r>
            <a:r>
              <a:rPr lang="en-US" sz="1600" dirty="0">
                <a:solidFill>
                  <a:schemeClr val="dk1"/>
                </a:solidFill>
                <a:latin typeface="Quicksand"/>
                <a:ea typeface="Quicksand"/>
                <a:cs typeface="Quicksand"/>
                <a:sym typeface="Quicksand"/>
              </a:rPr>
              <a:t>(</a:t>
            </a:r>
            <a:r>
              <a:rPr lang="en-US" sz="1600" b="1" dirty="0">
                <a:solidFill>
                  <a:srgbClr val="FF0000"/>
                </a:solidFill>
                <a:latin typeface="Quicksand"/>
                <a:ea typeface="Quicksand"/>
                <a:cs typeface="Quicksand"/>
                <a:sym typeface="Quicksand"/>
              </a:rPr>
              <a:t>80% </a:t>
            </a:r>
            <a:r>
              <a:rPr lang="en-US" sz="1600" dirty="0">
                <a:solidFill>
                  <a:schemeClr val="dk1"/>
                </a:solidFill>
                <a:latin typeface="Quicksand"/>
                <a:ea typeface="Quicksand"/>
                <a:cs typeface="Quicksand"/>
                <a:sym typeface="Quicksand"/>
              </a:rPr>
              <a:t>in rural) of HCFs in Ghana have hand hygiene stations at points of care. JMP 2020</a:t>
            </a:r>
            <a:endParaRPr sz="105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18"/>
        <p:cNvGrpSpPr/>
        <p:nvPr/>
      </p:nvGrpSpPr>
      <p:grpSpPr>
        <a:xfrm>
          <a:off x="0" y="0"/>
          <a:ext cx="0" cy="0"/>
          <a:chOff x="0" y="0"/>
          <a:chExt cx="0" cy="0"/>
        </a:xfrm>
      </p:grpSpPr>
      <p:sp>
        <p:nvSpPr>
          <p:cNvPr id="1819" name="Google Shape;1819;p7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Environmental cleaning</a:t>
            </a:r>
            <a:endParaRPr dirty="0"/>
          </a:p>
        </p:txBody>
      </p:sp>
      <p:graphicFrame>
        <p:nvGraphicFramePr>
          <p:cNvPr id="1821" name="Google Shape;1821;p77"/>
          <p:cNvGraphicFramePr/>
          <p:nvPr>
            <p:extLst>
              <p:ext uri="{D42A27DB-BD31-4B8C-83A1-F6EECF244321}">
                <p14:modId xmlns:p14="http://schemas.microsoft.com/office/powerpoint/2010/main" val="3796880659"/>
              </p:ext>
            </p:extLst>
          </p:nvPr>
        </p:nvGraphicFramePr>
        <p:xfrm>
          <a:off x="502330" y="1353789"/>
          <a:ext cx="8752252" cy="4991449"/>
        </p:xfrm>
        <a:graphic>
          <a:graphicData uri="http://schemas.openxmlformats.org/drawingml/2006/chart">
            <c:chart xmlns:c="http://schemas.openxmlformats.org/drawingml/2006/chart" xmlns:r="http://schemas.openxmlformats.org/officeDocument/2006/relationships" r:id="rId3"/>
          </a:graphicData>
        </a:graphic>
      </p:graphicFrame>
      <p:sp>
        <p:nvSpPr>
          <p:cNvPr id="1822" name="Google Shape;1822;p77"/>
          <p:cNvSpPr/>
          <p:nvPr/>
        </p:nvSpPr>
        <p:spPr>
          <a:xfrm>
            <a:off x="9220200" y="1359017"/>
            <a:ext cx="2971800" cy="1600398"/>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Quicksand" pitchFamily="2" charset="0"/>
                <a:ea typeface="Lato"/>
                <a:cs typeface="Lato"/>
                <a:sym typeface="Lato"/>
              </a:rPr>
              <a:t>KEY FINDINGS</a:t>
            </a:r>
            <a:endParaRPr sz="1600" b="1" dirty="0">
              <a:solidFill>
                <a:srgbClr val="FF6B00"/>
              </a:solidFill>
              <a:latin typeface="Quicksand" pitchFamily="2" charset="0"/>
              <a:ea typeface="Lato"/>
              <a:cs typeface="Lato"/>
              <a:sym typeface="Lato"/>
            </a:endParaRPr>
          </a:p>
          <a:p>
            <a:pPr marL="342900" marR="0" lvl="0" indent="-203200" algn="l" rtl="0">
              <a:spcBef>
                <a:spcPts val="0"/>
              </a:spcBef>
              <a:spcAft>
                <a:spcPts val="0"/>
              </a:spcAft>
              <a:buClr>
                <a:srgbClr val="7030A0"/>
              </a:buClr>
              <a:buSzPts val="2200"/>
              <a:buFont typeface="Gill Sans"/>
              <a:buNone/>
            </a:pPr>
            <a:endParaRPr sz="1600" b="1" dirty="0">
              <a:solidFill>
                <a:srgbClr val="FF6B00"/>
              </a:solidFill>
              <a:latin typeface="Quicksand" pitchFamily="2" charset="0"/>
              <a:ea typeface="Lato"/>
              <a:cs typeface="Lato"/>
              <a:sym typeface="Lato"/>
            </a:endParaRPr>
          </a:p>
          <a:p>
            <a:pPr marL="342900" marR="0" lvl="0" indent="-342900" algn="l" rtl="0">
              <a:spcBef>
                <a:spcPts val="0"/>
              </a:spcBef>
              <a:spcAft>
                <a:spcPts val="0"/>
              </a:spcAft>
              <a:buClr>
                <a:srgbClr val="7030A0"/>
              </a:buClr>
              <a:buSzPts val="2200"/>
              <a:buFont typeface="Gill Sans"/>
              <a:buChar char="*"/>
            </a:pPr>
            <a:r>
              <a:rPr lang="en-US" sz="1600" dirty="0">
                <a:solidFill>
                  <a:schemeClr val="dk1"/>
                </a:solidFill>
                <a:latin typeface="Quicksand" pitchFamily="2" charset="0"/>
                <a:ea typeface="Lato"/>
                <a:cs typeface="Lato"/>
                <a:sym typeface="Lato"/>
              </a:rPr>
              <a:t>Most of the HCFs  </a:t>
            </a:r>
            <a:r>
              <a:rPr lang="en-US" sz="1600" dirty="0">
                <a:solidFill>
                  <a:srgbClr val="FF0000"/>
                </a:solidFill>
                <a:latin typeface="Quicksand" pitchFamily="2" charset="0"/>
                <a:ea typeface="Lato"/>
                <a:cs typeface="Lato"/>
                <a:sym typeface="Lato"/>
              </a:rPr>
              <a:t>(</a:t>
            </a:r>
            <a:r>
              <a:rPr lang="en-US" sz="1600" b="1" dirty="0">
                <a:solidFill>
                  <a:srgbClr val="FF0000"/>
                </a:solidFill>
                <a:latin typeface="Quicksand" pitchFamily="2" charset="0"/>
                <a:ea typeface="Lato"/>
                <a:cs typeface="Lato"/>
                <a:sym typeface="Lato"/>
              </a:rPr>
              <a:t>66.5%) </a:t>
            </a:r>
            <a:r>
              <a:rPr lang="en-US" sz="1600" dirty="0">
                <a:solidFill>
                  <a:schemeClr val="dk1"/>
                </a:solidFill>
                <a:latin typeface="Quicksand" pitchFamily="2" charset="0"/>
                <a:ea typeface="Lato"/>
                <a:cs typeface="Lato"/>
                <a:sym typeface="Lato"/>
              </a:rPr>
              <a:t>do not have cleaning staff available.</a:t>
            </a:r>
            <a:endParaRPr sz="1050" dirty="0">
              <a:latin typeface="Quicksand" pitchFamily="2" charset="0"/>
            </a:endParaRPr>
          </a:p>
          <a:p>
            <a:pPr marL="0" marR="0" lvl="0" indent="0" algn="l" rtl="0">
              <a:spcBef>
                <a:spcPts val="0"/>
              </a:spcBef>
              <a:spcAft>
                <a:spcPts val="0"/>
              </a:spcAft>
              <a:buNone/>
            </a:pPr>
            <a:endParaRPr sz="1600" dirty="0">
              <a:solidFill>
                <a:schemeClr val="dk1"/>
              </a:solidFill>
              <a:latin typeface="Quicksand" pitchFamily="2" charset="0"/>
              <a:ea typeface="Lato"/>
              <a:cs typeface="Lato"/>
              <a:sym typeface="Lato"/>
            </a:endParaRPr>
          </a:p>
        </p:txBody>
      </p:sp>
      <p:sp>
        <p:nvSpPr>
          <p:cNvPr id="1823" name="Google Shape;1823;p77"/>
          <p:cNvSpPr/>
          <p:nvPr/>
        </p:nvSpPr>
        <p:spPr>
          <a:xfrm>
            <a:off x="9220200" y="2898035"/>
            <a:ext cx="2971800" cy="1815841"/>
          </a:xfrm>
          <a:prstGeom prst="rect">
            <a:avLst/>
          </a:prstGeom>
          <a:solidFill>
            <a:schemeClr val="lt1"/>
          </a:solidFill>
          <a:ln w="12700" cap="flat" cmpd="sng">
            <a:noFill/>
            <a:prstDash val="solid"/>
            <a:miter lim="800000"/>
            <a:headEnd type="none" w="sm" len="sm"/>
            <a:tailEnd type="none" w="sm" len="sm"/>
          </a:ln>
        </p:spPr>
        <p:txBody>
          <a:bodyPr spcFirstLastPara="1" wrap="square" lIns="91425" tIns="45700" rIns="91425" bIns="45700" anchor="t" anchorCtr="0">
            <a:spAutoFit/>
          </a:bodyPr>
          <a:lstStyle/>
          <a:p>
            <a:pPr marL="342900" marR="0" lvl="0" indent="-203200" algn="l" rtl="0">
              <a:spcBef>
                <a:spcPts val="0"/>
              </a:spcBef>
              <a:spcAft>
                <a:spcPts val="0"/>
              </a:spcAft>
              <a:buClr>
                <a:srgbClr val="7030A0"/>
              </a:buClr>
              <a:buSzPts val="2200"/>
              <a:buFont typeface="Gill Sans"/>
              <a:buNone/>
            </a:pPr>
            <a:endParaRPr sz="1600" b="1" dirty="0">
              <a:solidFill>
                <a:srgbClr val="FF6B00"/>
              </a:solidFill>
              <a:latin typeface="Quicksand" pitchFamily="2" charset="0"/>
              <a:ea typeface="Lato"/>
              <a:cs typeface="Lato"/>
              <a:sym typeface="Lato"/>
            </a:endParaRPr>
          </a:p>
          <a:p>
            <a:pPr marL="342900" marR="0" lvl="0" indent="-342900" algn="l" rtl="0">
              <a:spcBef>
                <a:spcPts val="0"/>
              </a:spcBef>
              <a:spcAft>
                <a:spcPts val="0"/>
              </a:spcAft>
              <a:buClr>
                <a:srgbClr val="7030A0"/>
              </a:buClr>
              <a:buSzPts val="2200"/>
              <a:buFont typeface="Gill Sans"/>
              <a:buChar char="*"/>
            </a:pPr>
            <a:r>
              <a:rPr lang="en-US" sz="1600" b="1" dirty="0">
                <a:solidFill>
                  <a:srgbClr val="FF0000"/>
                </a:solidFill>
                <a:latin typeface="Quicksand" pitchFamily="2" charset="0"/>
                <a:ea typeface="Lato"/>
                <a:cs typeface="Lato"/>
                <a:sym typeface="Lato"/>
              </a:rPr>
              <a:t>59% </a:t>
            </a:r>
            <a:r>
              <a:rPr lang="en-US" sz="1600" dirty="0">
                <a:solidFill>
                  <a:schemeClr val="dk1"/>
                </a:solidFill>
                <a:latin typeface="Quicksand" pitchFamily="2" charset="0"/>
                <a:ea typeface="Lato"/>
                <a:cs typeface="Lato"/>
                <a:sym typeface="Lato"/>
              </a:rPr>
              <a:t>of HCFs in rural areas do not have basic </a:t>
            </a:r>
            <a:r>
              <a:rPr lang="en-US" sz="1600" dirty="0" err="1">
                <a:solidFill>
                  <a:schemeClr val="dk1"/>
                </a:solidFill>
                <a:latin typeface="Quicksand" pitchFamily="2" charset="0"/>
                <a:ea typeface="Lato"/>
                <a:cs typeface="Lato"/>
                <a:sym typeface="Lato"/>
              </a:rPr>
              <a:t>env’tal</a:t>
            </a:r>
            <a:r>
              <a:rPr lang="en-US" sz="1600" dirty="0">
                <a:solidFill>
                  <a:schemeClr val="dk1"/>
                </a:solidFill>
                <a:latin typeface="Quicksand" pitchFamily="2" charset="0"/>
                <a:ea typeface="Lato"/>
                <a:cs typeface="Lato"/>
                <a:sym typeface="Lato"/>
              </a:rPr>
              <a:t> cleaning service (no or limited cleaning staff and protocols). </a:t>
            </a:r>
            <a:br>
              <a:rPr lang="en-US" sz="1600" dirty="0">
                <a:solidFill>
                  <a:schemeClr val="dk1"/>
                </a:solidFill>
                <a:latin typeface="Quicksand" pitchFamily="2" charset="0"/>
                <a:ea typeface="Lato"/>
                <a:cs typeface="Lato"/>
                <a:sym typeface="Lato"/>
              </a:rPr>
            </a:br>
            <a:r>
              <a:rPr lang="en-US" sz="1600" dirty="0">
                <a:solidFill>
                  <a:schemeClr val="dk1"/>
                </a:solidFill>
                <a:latin typeface="Quicksand" pitchFamily="2" charset="0"/>
                <a:ea typeface="Lato"/>
                <a:cs typeface="Lato"/>
                <a:sym typeface="Lato"/>
              </a:rPr>
              <a:t>JMP 2022</a:t>
            </a:r>
            <a:endParaRPr sz="1050"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27"/>
        <p:cNvGrpSpPr/>
        <p:nvPr/>
      </p:nvGrpSpPr>
      <p:grpSpPr>
        <a:xfrm>
          <a:off x="0" y="0"/>
          <a:ext cx="0" cy="0"/>
          <a:chOff x="0" y="0"/>
          <a:chExt cx="0" cy="0"/>
        </a:xfrm>
      </p:grpSpPr>
      <p:sp>
        <p:nvSpPr>
          <p:cNvPr id="1828" name="Google Shape;1828;p7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Energy and environment</a:t>
            </a:r>
            <a:endParaRPr dirty="0"/>
          </a:p>
        </p:txBody>
      </p:sp>
      <p:graphicFrame>
        <p:nvGraphicFramePr>
          <p:cNvPr id="1830" name="Google Shape;1830;p78"/>
          <p:cNvGraphicFramePr/>
          <p:nvPr>
            <p:extLst>
              <p:ext uri="{D42A27DB-BD31-4B8C-83A1-F6EECF244321}">
                <p14:modId xmlns:p14="http://schemas.microsoft.com/office/powerpoint/2010/main" val="3485808585"/>
              </p:ext>
            </p:extLst>
          </p:nvPr>
        </p:nvGraphicFramePr>
        <p:xfrm>
          <a:off x="752475" y="1501628"/>
          <a:ext cx="9458325" cy="523662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34"/>
        <p:cNvGrpSpPr/>
        <p:nvPr/>
      </p:nvGrpSpPr>
      <p:grpSpPr>
        <a:xfrm>
          <a:off x="0" y="0"/>
          <a:ext cx="0" cy="0"/>
          <a:chOff x="0" y="0"/>
          <a:chExt cx="0" cy="0"/>
        </a:xfrm>
      </p:grpSpPr>
      <p:sp>
        <p:nvSpPr>
          <p:cNvPr id="1835" name="Google Shape;1835;p7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Management &amp; workforce</a:t>
            </a:r>
            <a:endParaRPr dirty="0"/>
          </a:p>
        </p:txBody>
      </p:sp>
      <p:graphicFrame>
        <p:nvGraphicFramePr>
          <p:cNvPr id="1837" name="Google Shape;1837;p79"/>
          <p:cNvGraphicFramePr/>
          <p:nvPr>
            <p:extLst>
              <p:ext uri="{D42A27DB-BD31-4B8C-83A1-F6EECF244321}">
                <p14:modId xmlns:p14="http://schemas.microsoft.com/office/powerpoint/2010/main" val="3518994732"/>
              </p:ext>
            </p:extLst>
          </p:nvPr>
        </p:nvGraphicFramePr>
        <p:xfrm>
          <a:off x="744741" y="1239286"/>
          <a:ext cx="10702517" cy="508372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41"/>
        <p:cNvGrpSpPr/>
        <p:nvPr/>
      </p:nvGrpSpPr>
      <p:grpSpPr>
        <a:xfrm>
          <a:off x="0" y="0"/>
          <a:ext cx="0" cy="0"/>
          <a:chOff x="0" y="0"/>
          <a:chExt cx="0" cy="0"/>
        </a:xfrm>
      </p:grpSpPr>
      <p:sp>
        <p:nvSpPr>
          <p:cNvPr id="1842" name="Google Shape;1842;p8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dirty="0"/>
              <a:t>Management &amp; workforce cont..</a:t>
            </a:r>
            <a:endParaRPr dirty="0"/>
          </a:p>
        </p:txBody>
      </p:sp>
      <p:sp>
        <p:nvSpPr>
          <p:cNvPr id="1843" name="Google Shape;1843;p8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accent1"/>
              </a:solidFill>
              <a:latin typeface="Quicksand"/>
              <a:ea typeface="Quicksand"/>
              <a:cs typeface="Quicksand"/>
              <a:sym typeface="Quicksand"/>
            </a:endParaRPr>
          </a:p>
        </p:txBody>
      </p:sp>
      <p:graphicFrame>
        <p:nvGraphicFramePr>
          <p:cNvPr id="1844" name="Google Shape;1844;p80"/>
          <p:cNvGraphicFramePr/>
          <p:nvPr>
            <p:extLst>
              <p:ext uri="{D42A27DB-BD31-4B8C-83A1-F6EECF244321}">
                <p14:modId xmlns:p14="http://schemas.microsoft.com/office/powerpoint/2010/main" val="1242790652"/>
              </p:ext>
            </p:extLst>
          </p:nvPr>
        </p:nvGraphicFramePr>
        <p:xfrm>
          <a:off x="751841" y="1372619"/>
          <a:ext cx="10405518" cy="463389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48"/>
        <p:cNvGrpSpPr/>
        <p:nvPr/>
      </p:nvGrpSpPr>
      <p:grpSpPr>
        <a:xfrm>
          <a:off x="0" y="0"/>
          <a:ext cx="0" cy="0"/>
          <a:chOff x="0" y="0"/>
          <a:chExt cx="0" cy="0"/>
        </a:xfrm>
      </p:grpSpPr>
      <p:sp>
        <p:nvSpPr>
          <p:cNvPr id="1849" name="Google Shape;1849;p81"/>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200"/>
              <a:buFont typeface="Calibri"/>
              <a:buNone/>
            </a:pPr>
            <a:r>
              <a:rPr lang="en-US" sz="3200"/>
              <a:t>Challenges</a:t>
            </a:r>
            <a:endParaRPr/>
          </a:p>
        </p:txBody>
      </p:sp>
      <p:sp>
        <p:nvSpPr>
          <p:cNvPr id="1850" name="Google Shape;1850;p81"/>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chemeClr val="accent1"/>
              </a:solidFill>
              <a:latin typeface="Quicksand"/>
              <a:ea typeface="Quicksand"/>
              <a:cs typeface="Quicksand"/>
              <a:sym typeface="Quicksand"/>
            </a:endParaRPr>
          </a:p>
        </p:txBody>
      </p:sp>
      <p:sp>
        <p:nvSpPr>
          <p:cNvPr id="1851" name="Google Shape;1851;p81"/>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accent2"/>
              </a:buClr>
              <a:buSzPts val="2800"/>
              <a:buFont typeface="Arial"/>
              <a:buChar char="•"/>
            </a:pPr>
            <a:r>
              <a:rPr lang="en-US" dirty="0"/>
              <a:t>Budget shortage in HCFs to take care of O&amp;M costs of WASH facilities</a:t>
            </a:r>
            <a:endParaRPr dirty="0"/>
          </a:p>
          <a:p>
            <a:pPr marL="342900" lvl="0" indent="-342900" algn="l" rtl="0">
              <a:lnSpc>
                <a:spcPct val="90000"/>
              </a:lnSpc>
              <a:spcBef>
                <a:spcPts val="1000"/>
              </a:spcBef>
              <a:spcAft>
                <a:spcPts val="0"/>
              </a:spcAft>
              <a:buClr>
                <a:schemeClr val="accent2"/>
              </a:buClr>
              <a:buSzPts val="2800"/>
              <a:buFont typeface="Arial"/>
              <a:buChar char="•"/>
            </a:pPr>
            <a:r>
              <a:rPr lang="en-US" dirty="0"/>
              <a:t>Communities managing water systems viewing HCFs as “separate” units-results in sustainability challenges</a:t>
            </a:r>
            <a:endParaRPr dirty="0"/>
          </a:p>
          <a:p>
            <a:pPr marL="342900" lvl="0" indent="-342900" algn="l" rtl="0">
              <a:lnSpc>
                <a:spcPct val="90000"/>
              </a:lnSpc>
              <a:spcBef>
                <a:spcPts val="1000"/>
              </a:spcBef>
              <a:spcAft>
                <a:spcPts val="0"/>
              </a:spcAft>
              <a:buClr>
                <a:schemeClr val="accent2"/>
              </a:buClr>
              <a:buSzPts val="2800"/>
              <a:buFont typeface="Arial"/>
              <a:buChar char="•"/>
            </a:pPr>
            <a:r>
              <a:rPr lang="en-US" dirty="0"/>
              <a:t>Lack of ownership at institution level observed</a:t>
            </a:r>
            <a:endParaRPr dirty="0"/>
          </a:p>
          <a:p>
            <a:pPr marL="342900" lvl="0" indent="-342900" algn="l" rtl="0">
              <a:lnSpc>
                <a:spcPct val="90000"/>
              </a:lnSpc>
              <a:spcBef>
                <a:spcPts val="1000"/>
              </a:spcBef>
              <a:spcAft>
                <a:spcPts val="0"/>
              </a:spcAft>
              <a:buClr>
                <a:schemeClr val="accent2"/>
              </a:buClr>
              <a:buSzPts val="2800"/>
              <a:buFont typeface="Arial"/>
              <a:buChar char="•"/>
            </a:pPr>
            <a:r>
              <a:rPr lang="en-US" dirty="0"/>
              <a:t>Water quality not monitored regularly </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55"/>
        <p:cNvGrpSpPr/>
        <p:nvPr/>
      </p:nvGrpSpPr>
      <p:grpSpPr>
        <a:xfrm>
          <a:off x="0" y="0"/>
          <a:ext cx="0" cy="0"/>
          <a:chOff x="0" y="0"/>
          <a:chExt cx="0" cy="0"/>
        </a:xfrm>
      </p:grpSpPr>
      <p:sp>
        <p:nvSpPr>
          <p:cNvPr id="1856" name="Google Shape;1856;p8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Calibri"/>
              <a:buNone/>
            </a:pPr>
            <a:r>
              <a:rPr lang="en-US" dirty="0"/>
              <a:t>Key recommendations</a:t>
            </a:r>
            <a:endParaRPr dirty="0"/>
          </a:p>
        </p:txBody>
      </p:sp>
      <p:sp>
        <p:nvSpPr>
          <p:cNvPr id="1857" name="Google Shape;1857;p82"/>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chemeClr val="accent1"/>
              </a:solidFill>
              <a:latin typeface="Quicksand"/>
              <a:ea typeface="Quicksand"/>
              <a:cs typeface="Quicksand"/>
              <a:sym typeface="Quicksand"/>
            </a:endParaRPr>
          </a:p>
        </p:txBody>
      </p:sp>
      <p:sp>
        <p:nvSpPr>
          <p:cNvPr id="1858" name="Google Shape;1858;p82"/>
          <p:cNvSpPr txBox="1">
            <a:spLocks noGrp="1"/>
          </p:cNvSpPr>
          <p:nvPr>
            <p:ph type="body" idx="1"/>
          </p:nvPr>
        </p:nvSpPr>
        <p:spPr>
          <a:xfrm>
            <a:off x="751840" y="1458686"/>
            <a:ext cx="10703150" cy="453105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accent2"/>
              </a:buClr>
              <a:buSzPts val="1600"/>
              <a:buFont typeface="Arial"/>
              <a:buChar char="•"/>
            </a:pPr>
            <a:r>
              <a:rPr lang="en-US" sz="1600" dirty="0"/>
              <a:t>Systems based approach in the planning &amp; implementation of WASH services in HCFs; this approach brings various stakeholders &amp; defines key roles and responsibilities to address gaps</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Properly link staffs in the HCFs with the communities for effective and sustainable management of the water and sanitation facilities</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Mechanized/Piped water facilities (into caregiving areas) over hand pumps</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Some of the gaps require increased advocacy to address particular indicators like “the required number of cleaning staff or staff with cleaning responsibilities are available in the ward/facility every day”</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Focus interventions where the gaps are significant. </a:t>
            </a:r>
            <a:r>
              <a:rPr lang="en-US" sz="1600" dirty="0" err="1"/>
              <a:t>E.g</a:t>
            </a:r>
            <a:r>
              <a:rPr lang="en-US" sz="1600" dirty="0"/>
              <a:t> CHPS compounds</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Advocacy to ensure all new HCFs come with auxiliary WASH facilities</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Monitor HCFs periodically with reference to the standard indicators</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Mechanized systems should be prioritized to hand pumps to allow easy access for sample collection </a:t>
            </a:r>
            <a:br>
              <a:rPr lang="en-US" sz="1600" dirty="0"/>
            </a:br>
            <a:r>
              <a:rPr lang="en-US" sz="1600" dirty="0"/>
              <a:t>and disinfection</a:t>
            </a:r>
            <a:endParaRPr dirty="0"/>
          </a:p>
          <a:p>
            <a:pPr marL="342900" lvl="0" indent="-342900" algn="l" rtl="0">
              <a:lnSpc>
                <a:spcPct val="100000"/>
              </a:lnSpc>
              <a:spcBef>
                <a:spcPts val="1000"/>
              </a:spcBef>
              <a:spcAft>
                <a:spcPts val="0"/>
              </a:spcAft>
              <a:buClr>
                <a:schemeClr val="accent2"/>
              </a:buClr>
              <a:buSzPts val="1600"/>
              <a:buFont typeface="Arial"/>
              <a:buChar char="•"/>
            </a:pPr>
            <a:r>
              <a:rPr lang="en-US" sz="1600" dirty="0"/>
              <a:t>Partnership for Sustainable Development Goal 6</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47016" y="2351517"/>
            <a:ext cx="6950801" cy="2013653"/>
          </a:xfrm>
        </p:spPr>
        <p:txBody>
          <a:bodyPr>
            <a:normAutofit fontScale="90000"/>
          </a:bodyPr>
          <a:lstStyle/>
          <a:p>
            <a:r>
              <a:rPr lang="en-US" sz="4400" dirty="0"/>
              <a:t>Pilot project on provision </a:t>
            </a:r>
            <a:br>
              <a:rPr lang="en-US" sz="4400" dirty="0"/>
            </a:br>
            <a:r>
              <a:rPr lang="en-US" sz="4400" dirty="0"/>
              <a:t>of basic WASH in healthcare facilities to reduce </a:t>
            </a:r>
            <a:br>
              <a:rPr lang="en-US" sz="4400" dirty="0"/>
            </a:br>
            <a:r>
              <a:rPr lang="en-US" sz="4400" dirty="0"/>
              <a:t>maternal mortality rate in </a:t>
            </a:r>
            <a:r>
              <a:rPr lang="en-US" sz="4400" dirty="0" err="1"/>
              <a:t>Sintang</a:t>
            </a:r>
            <a:r>
              <a:rPr lang="en-US" sz="4400" dirty="0"/>
              <a:t>, Indonesia</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rtl="0">
              <a:lnSpc>
                <a:spcPct val="100000"/>
              </a:lnSpc>
              <a:spcBef>
                <a:spcPts val="0"/>
              </a:spcBef>
              <a:spcAft>
                <a:spcPts val="0"/>
              </a:spcAft>
              <a:buClr>
                <a:srgbClr val="00A79D"/>
              </a:buClr>
              <a:buSzPts val="1400"/>
              <a:buFont typeface="Quicksand"/>
              <a:buNone/>
            </a:pPr>
            <a:r>
              <a:rPr lang="en-US" sz="1400" b="0" i="0" u="none" strike="noStrike" cap="none" dirty="0" err="1">
                <a:solidFill>
                  <a:srgbClr val="00A79D"/>
                </a:solidFill>
                <a:latin typeface="Quicksand"/>
                <a:ea typeface="Quicksand"/>
                <a:cs typeface="Quicksand"/>
                <a:sym typeface="Quicksand"/>
              </a:rPr>
              <a:t>Mita</a:t>
            </a:r>
            <a:r>
              <a:rPr lang="en-US" sz="1400" b="0" i="0" u="none" strike="noStrike" cap="none" dirty="0">
                <a:solidFill>
                  <a:srgbClr val="00A79D"/>
                </a:solidFill>
                <a:latin typeface="Quicksand"/>
                <a:ea typeface="Quicksand"/>
                <a:cs typeface="Quicksand"/>
                <a:sym typeface="Quicksand"/>
              </a:rPr>
              <a:t> </a:t>
            </a:r>
            <a:r>
              <a:rPr lang="en-US" sz="1400" b="0" i="0" u="none" strike="noStrike" cap="none" dirty="0" err="1">
                <a:solidFill>
                  <a:srgbClr val="00A79D"/>
                </a:solidFill>
                <a:latin typeface="Quicksand"/>
                <a:ea typeface="Quicksand"/>
                <a:cs typeface="Quicksand"/>
                <a:sym typeface="Quicksand"/>
              </a:rPr>
              <a:t>Sirait</a:t>
            </a:r>
            <a:r>
              <a:rPr lang="en-US" sz="1400" b="0" i="0" u="none" strike="noStrike" cap="none" dirty="0">
                <a:solidFill>
                  <a:srgbClr val="00A79D"/>
                </a:solidFill>
                <a:latin typeface="Quicksand"/>
                <a:ea typeface="Quicksand"/>
                <a:cs typeface="Quicksand"/>
                <a:sym typeface="Quicksand"/>
              </a:rPr>
              <a:t>, </a:t>
            </a:r>
            <a:r>
              <a:rPr lang="en-US" sz="1400" b="0" i="0" u="none" strike="noStrike" cap="none" dirty="0" err="1">
                <a:solidFill>
                  <a:srgbClr val="00A79D"/>
                </a:solidFill>
                <a:latin typeface="Quicksand"/>
                <a:ea typeface="Quicksand"/>
                <a:cs typeface="Quicksand"/>
                <a:sym typeface="Quicksand"/>
              </a:rPr>
              <a:t>Wahana</a:t>
            </a:r>
            <a:r>
              <a:rPr lang="en-US" sz="1400" b="0" i="0" u="none" strike="noStrike" cap="none" dirty="0">
                <a:solidFill>
                  <a:srgbClr val="00A79D"/>
                </a:solidFill>
                <a:latin typeface="Quicksand"/>
                <a:ea typeface="Quicksand"/>
                <a:cs typeface="Quicksand"/>
                <a:sym typeface="Quicksand"/>
              </a:rPr>
              <a:t> </a:t>
            </a:r>
            <a:r>
              <a:rPr lang="en-US" sz="1400" b="0" i="0" u="none" strike="noStrike" cap="none" dirty="0" err="1">
                <a:solidFill>
                  <a:srgbClr val="00A79D"/>
                </a:solidFill>
                <a:latin typeface="Quicksand"/>
                <a:ea typeface="Quicksand"/>
                <a:cs typeface="Quicksand"/>
                <a:sym typeface="Quicksand"/>
              </a:rPr>
              <a:t>Visi</a:t>
            </a:r>
            <a:r>
              <a:rPr lang="en-US" sz="1400" b="0" i="0" u="none" strike="noStrike" cap="none" dirty="0">
                <a:solidFill>
                  <a:srgbClr val="00A79D"/>
                </a:solidFill>
                <a:latin typeface="Quicksand"/>
                <a:ea typeface="Quicksand"/>
                <a:cs typeface="Quicksand"/>
                <a:sym typeface="Quicksand"/>
              </a:rPr>
              <a:t> Indonesia</a:t>
            </a:r>
            <a:endParaRPr lang="en-US" dirty="0"/>
          </a:p>
        </p:txBody>
      </p:sp>
    </p:spTree>
    <p:extLst>
      <p:ext uri="{BB962C8B-B14F-4D97-AF65-F5344CB8AC3E}">
        <p14:creationId xmlns:p14="http://schemas.microsoft.com/office/powerpoint/2010/main" val="625212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69"/>
        <p:cNvGrpSpPr/>
        <p:nvPr/>
      </p:nvGrpSpPr>
      <p:grpSpPr>
        <a:xfrm>
          <a:off x="0" y="0"/>
          <a:ext cx="0" cy="0"/>
          <a:chOff x="0" y="0"/>
          <a:chExt cx="0" cy="0"/>
        </a:xfrm>
      </p:grpSpPr>
      <p:sp>
        <p:nvSpPr>
          <p:cNvPr id="1870" name="Google Shape;1870;p30"/>
          <p:cNvSpPr txBox="1">
            <a:spLocks noGrp="1"/>
          </p:cNvSpPr>
          <p:nvPr>
            <p:ph type="title"/>
          </p:nvPr>
        </p:nvSpPr>
        <p:spPr/>
        <p:txBody>
          <a:bodyPr/>
          <a:lstStyle/>
          <a:p>
            <a:pPr lvl="0"/>
            <a:r>
              <a:rPr lang="en-US" dirty="0"/>
              <a:t>Content</a:t>
            </a:r>
          </a:p>
        </p:txBody>
      </p:sp>
      <p:sp>
        <p:nvSpPr>
          <p:cNvPr id="1872" name="Google Shape;1872;p30"/>
          <p:cNvSpPr txBox="1">
            <a:spLocks noGrp="1"/>
          </p:cNvSpPr>
          <p:nvPr>
            <p:ph type="body" idx="1"/>
          </p:nvPr>
        </p:nvSpPr>
        <p:spPr/>
        <p:txBody>
          <a:bodyPr/>
          <a:lstStyle/>
          <a:p>
            <a:pPr lvl="0"/>
            <a:r>
              <a:rPr lang="en-US"/>
              <a:t>Background</a:t>
            </a:r>
          </a:p>
          <a:p>
            <a:pPr lvl="0"/>
            <a:r>
              <a:rPr lang="en-US"/>
              <a:t>Challenges on WASH facilities provision for Health Care facilities (HCFs) in Sintang.  </a:t>
            </a:r>
          </a:p>
          <a:p>
            <a:pPr lvl="0"/>
            <a:r>
              <a:rPr lang="en-US"/>
              <a:t>Lesson learned from pilot project on basic WASH facilities provision in Sintang, West Kalimantan, Indonesia. </a:t>
            </a:r>
          </a:p>
          <a:p>
            <a:pPr lvl="0"/>
            <a:r>
              <a:rPr lang="en-US"/>
              <a:t>Recommendations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9C006-1930-3CB5-4C5A-EDF9E544E885}"/>
              </a:ext>
            </a:extLst>
          </p:cNvPr>
          <p:cNvSpPr>
            <a:spLocks noGrp="1"/>
          </p:cNvSpPr>
          <p:nvPr>
            <p:ph type="title"/>
          </p:nvPr>
        </p:nvSpPr>
        <p:spPr/>
        <p:txBody>
          <a:bodyPr/>
          <a:lstStyle/>
          <a:p>
            <a:r>
              <a:rPr lang="en-US" dirty="0"/>
              <a:t>Location of pilot project</a:t>
            </a:r>
            <a:endParaRPr lang="en-GB" dirty="0"/>
          </a:p>
        </p:txBody>
      </p:sp>
      <p:pic>
        <p:nvPicPr>
          <p:cNvPr id="4" name="Google Shape;1879;p31" descr="Indonesia map blank with provinces vector isolated illustration. Blue shape  color background Stock Vector Image &amp; Art - Alamy">
            <a:extLst>
              <a:ext uri="{FF2B5EF4-FFF2-40B4-BE49-F238E27FC236}">
                <a16:creationId xmlns:a16="http://schemas.microsoft.com/office/drawing/2014/main" id="{8AEAD602-2B7A-671E-970C-B072FF557275}"/>
              </a:ext>
            </a:extLst>
          </p:cNvPr>
          <p:cNvPicPr preferRelativeResize="0"/>
          <p:nvPr/>
        </p:nvPicPr>
        <p:blipFill rotWithShape="1">
          <a:blip r:embed="rId2">
            <a:clrChange>
              <a:clrFrom>
                <a:srgbClr val="FFFFFF"/>
              </a:clrFrom>
              <a:clrTo>
                <a:srgbClr val="FFFFFF">
                  <a:alpha val="0"/>
                </a:srgbClr>
              </a:clrTo>
            </a:clrChange>
            <a:alphaModFix/>
          </a:blip>
          <a:srcRect b="14914"/>
          <a:stretch/>
        </p:blipFill>
        <p:spPr>
          <a:xfrm>
            <a:off x="0" y="1345322"/>
            <a:ext cx="12192000" cy="4859660"/>
          </a:xfrm>
          <a:prstGeom prst="rect">
            <a:avLst/>
          </a:prstGeom>
          <a:noFill/>
          <a:ln>
            <a:noFill/>
          </a:ln>
        </p:spPr>
      </p:pic>
      <p:sp>
        <p:nvSpPr>
          <p:cNvPr id="5" name="Google Shape;1881;p31">
            <a:extLst>
              <a:ext uri="{FF2B5EF4-FFF2-40B4-BE49-F238E27FC236}">
                <a16:creationId xmlns:a16="http://schemas.microsoft.com/office/drawing/2014/main" id="{D797446D-5FE8-26F4-B2CF-516617AC8AC7}"/>
              </a:ext>
            </a:extLst>
          </p:cNvPr>
          <p:cNvSpPr txBox="1"/>
          <p:nvPr/>
        </p:nvSpPr>
        <p:spPr>
          <a:xfrm>
            <a:off x="2389872" y="2006165"/>
            <a:ext cx="1937288" cy="4302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00"/>
              </a:buClr>
              <a:buSzPts val="1600"/>
              <a:buFont typeface="Quicksand"/>
              <a:buNone/>
            </a:pPr>
            <a:r>
              <a:rPr lang="en-US" sz="1600" b="1" i="0" u="none" strike="noStrike" cap="none" dirty="0" err="1">
                <a:solidFill>
                  <a:schemeClr val="tx1"/>
                </a:solidFill>
                <a:latin typeface="Quicksand" pitchFamily="2" charset="0"/>
                <a:ea typeface="Quicksand"/>
                <a:cs typeface="Quicksand"/>
                <a:sym typeface="Quicksand"/>
              </a:rPr>
              <a:t>Sintang</a:t>
            </a:r>
            <a:r>
              <a:rPr lang="en-US" sz="1600" b="1" i="0" u="none" strike="noStrike" cap="none" dirty="0">
                <a:solidFill>
                  <a:schemeClr val="tx1"/>
                </a:solidFill>
                <a:latin typeface="Quicksand" pitchFamily="2" charset="0"/>
                <a:ea typeface="Quicksand"/>
                <a:cs typeface="Quicksand"/>
                <a:sym typeface="Quicksand"/>
              </a:rPr>
              <a:t>, </a:t>
            </a:r>
            <a:endParaRPr b="1" dirty="0">
              <a:solidFill>
                <a:schemeClr val="tx1"/>
              </a:solidFill>
              <a:latin typeface="Quicksand" pitchFamily="2" charset="0"/>
            </a:endParaRPr>
          </a:p>
          <a:p>
            <a:pPr marL="0" marR="0" lvl="0" indent="0" algn="l" rtl="0">
              <a:lnSpc>
                <a:spcPct val="90000"/>
              </a:lnSpc>
              <a:spcBef>
                <a:spcPts val="1000"/>
              </a:spcBef>
              <a:spcAft>
                <a:spcPts val="0"/>
              </a:spcAft>
              <a:buClr>
                <a:srgbClr val="FFFF00"/>
              </a:buClr>
              <a:buSzPts val="1600"/>
              <a:buFont typeface="Quicksand"/>
              <a:buNone/>
            </a:pPr>
            <a:r>
              <a:rPr lang="en-US" sz="1600" b="1" i="0" u="none" strike="noStrike" cap="none" dirty="0">
                <a:solidFill>
                  <a:schemeClr val="tx1"/>
                </a:solidFill>
                <a:latin typeface="Quicksand" pitchFamily="2" charset="0"/>
                <a:ea typeface="Quicksand"/>
                <a:cs typeface="Quicksand"/>
                <a:sym typeface="Quicksand"/>
              </a:rPr>
              <a:t>West Kalimantan</a:t>
            </a:r>
            <a:endParaRPr b="1" dirty="0">
              <a:solidFill>
                <a:schemeClr val="tx1"/>
              </a:solidFill>
              <a:latin typeface="Quicksand" pitchFamily="2" charset="0"/>
            </a:endParaRPr>
          </a:p>
        </p:txBody>
      </p:sp>
      <p:sp>
        <p:nvSpPr>
          <p:cNvPr id="6" name="Google Shape;1878;p31">
            <a:extLst>
              <a:ext uri="{FF2B5EF4-FFF2-40B4-BE49-F238E27FC236}">
                <a16:creationId xmlns:a16="http://schemas.microsoft.com/office/drawing/2014/main" id="{BB7BC18B-0295-F068-DA7F-92ED71C6FF02}"/>
              </a:ext>
            </a:extLst>
          </p:cNvPr>
          <p:cNvSpPr txBox="1">
            <a:spLocks noGrp="1"/>
          </p:cNvSpPr>
          <p:nvPr>
            <p:ph type="ftr" idx="11"/>
          </p:nvPr>
        </p:nvSpPr>
        <p:spPr>
          <a:xfrm>
            <a:off x="942104" y="6345238"/>
            <a:ext cx="8909745" cy="365125"/>
          </a:xfrm>
        </p:spPr>
        <p:txBody>
          <a:bodyPr/>
          <a:lstStyle/>
          <a:p>
            <a:pPr lvl="0"/>
            <a:r>
              <a:rPr lang="en-US" sz="900" dirty="0">
                <a:solidFill>
                  <a:schemeClr val="tx2"/>
                </a:solidFill>
                <a:sym typeface="Quicksand"/>
              </a:rPr>
              <a:t>Picture source: https://www.alamy.com/indonesia-map-blank-with-provinces-vector-isolated-illustration-blue-shape-color-background-image336116593.html</a:t>
            </a:r>
            <a:endParaRPr lang="en-US" sz="900" dirty="0">
              <a:solidFill>
                <a:schemeClr val="tx2"/>
              </a:solidFill>
            </a:endParaRPr>
          </a:p>
        </p:txBody>
      </p:sp>
    </p:spTree>
    <p:extLst>
      <p:ext uri="{BB962C8B-B14F-4D97-AF65-F5344CB8AC3E}">
        <p14:creationId xmlns:p14="http://schemas.microsoft.com/office/powerpoint/2010/main" val="2601237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sp>
        <p:nvSpPr>
          <p:cNvPr id="1886" name="Google Shape;1886;p32"/>
          <p:cNvSpPr txBox="1">
            <a:spLocks noGrp="1"/>
          </p:cNvSpPr>
          <p:nvPr>
            <p:ph type="title"/>
          </p:nvPr>
        </p:nvSpPr>
        <p:spPr/>
        <p:txBody>
          <a:bodyPr/>
          <a:lstStyle/>
          <a:p>
            <a:pPr lvl="0"/>
            <a:r>
              <a:rPr lang="en-US"/>
              <a:t>Location of pilot project </a:t>
            </a:r>
          </a:p>
        </p:txBody>
      </p:sp>
      <p:sp>
        <p:nvSpPr>
          <p:cNvPr id="1887" name="Google Shape;1887;p32"/>
          <p:cNvSpPr txBox="1">
            <a:spLocks noGrp="1"/>
          </p:cNvSpPr>
          <p:nvPr>
            <p:ph type="ftr" idx="11"/>
          </p:nvPr>
        </p:nvSpPr>
        <p:spPr/>
        <p:txBody>
          <a:bodyPr/>
          <a:lstStyle/>
          <a:p>
            <a:pPr lvl="0"/>
            <a:r>
              <a:rPr lang="en-US" sz="1050" dirty="0">
                <a:sym typeface="Quicksand"/>
              </a:rPr>
              <a:t>Source of pictures: https://finance.detik.com/foto-bisnis/d-5817455/dicek-menteri-pupr-begini-parahnya-banjir-sintang-melawi</a:t>
            </a:r>
            <a:endParaRPr lang="en-US" sz="1050" dirty="0"/>
          </a:p>
        </p:txBody>
      </p:sp>
      <p:sp>
        <p:nvSpPr>
          <p:cNvPr id="1888" name="Google Shape;1888;p32"/>
          <p:cNvSpPr txBox="1">
            <a:spLocks noGrp="1"/>
          </p:cNvSpPr>
          <p:nvPr>
            <p:ph type="body" idx="1"/>
          </p:nvPr>
        </p:nvSpPr>
        <p:spPr>
          <a:xfrm>
            <a:off x="751840" y="1458687"/>
            <a:ext cx="7074989" cy="4139474"/>
          </a:xfrm>
        </p:spPr>
        <p:txBody>
          <a:bodyPr>
            <a:normAutofit fontScale="85000" lnSpcReduction="10000"/>
          </a:bodyPr>
          <a:lstStyle/>
          <a:p>
            <a:pPr marL="685800" lvl="0" indent="-327025">
              <a:lnSpc>
                <a:spcPct val="100000"/>
              </a:lnSpc>
              <a:buClr>
                <a:schemeClr val="bg2"/>
              </a:buClr>
              <a:buFont typeface="Arial" panose="020B0604020202020204" pitchFamily="34" charset="0"/>
              <a:buChar char="•"/>
            </a:pPr>
            <a:r>
              <a:rPr lang="en-US" dirty="0" err="1">
                <a:solidFill>
                  <a:schemeClr val="bg1"/>
                </a:solidFill>
              </a:rPr>
              <a:t>Sintang</a:t>
            </a:r>
            <a:r>
              <a:rPr lang="en-US" dirty="0">
                <a:solidFill>
                  <a:schemeClr val="bg1"/>
                </a:solidFill>
              </a:rPr>
              <a:t> District is located in Kapuas riverbank. Kapuas is the longest river in Indonesia (1.143 kms)</a:t>
            </a:r>
          </a:p>
          <a:p>
            <a:pPr marL="685800" lvl="0" indent="-327025">
              <a:lnSpc>
                <a:spcPct val="100000"/>
              </a:lnSpc>
              <a:buClr>
                <a:schemeClr val="bg2"/>
              </a:buClr>
              <a:buFont typeface="Arial" panose="020B0604020202020204" pitchFamily="34" charset="0"/>
              <a:buChar char="•"/>
            </a:pPr>
            <a:r>
              <a:rPr lang="en-US" dirty="0">
                <a:solidFill>
                  <a:schemeClr val="bg1"/>
                </a:solidFill>
              </a:rPr>
              <a:t>The </a:t>
            </a:r>
            <a:r>
              <a:rPr lang="en-US" dirty="0" err="1">
                <a:solidFill>
                  <a:schemeClr val="bg1"/>
                </a:solidFill>
              </a:rPr>
              <a:t>disrict</a:t>
            </a:r>
            <a:r>
              <a:rPr lang="en-US" dirty="0">
                <a:solidFill>
                  <a:schemeClr val="bg1"/>
                </a:solidFill>
              </a:rPr>
              <a:t> has 390 villages</a:t>
            </a:r>
          </a:p>
          <a:p>
            <a:pPr marL="685800" lvl="0" indent="-327025">
              <a:lnSpc>
                <a:spcPct val="100000"/>
              </a:lnSpc>
              <a:buClr>
                <a:schemeClr val="bg2"/>
              </a:buClr>
              <a:buFont typeface="Arial" panose="020B0604020202020204" pitchFamily="34" charset="0"/>
              <a:buChar char="•"/>
            </a:pPr>
            <a:r>
              <a:rPr lang="en-US" dirty="0">
                <a:solidFill>
                  <a:schemeClr val="bg1"/>
                </a:solidFill>
              </a:rPr>
              <a:t>Many of these villages have difficult road access, especially in rainy season</a:t>
            </a:r>
          </a:p>
          <a:p>
            <a:pPr marL="685800" lvl="0" indent="-327025">
              <a:lnSpc>
                <a:spcPct val="100000"/>
              </a:lnSpc>
              <a:buClr>
                <a:schemeClr val="bg2"/>
              </a:buClr>
              <a:buFont typeface="Arial" panose="020B0604020202020204" pitchFamily="34" charset="0"/>
              <a:buChar char="•"/>
            </a:pPr>
            <a:r>
              <a:rPr lang="en-US" dirty="0" err="1">
                <a:solidFill>
                  <a:schemeClr val="bg1"/>
                </a:solidFill>
              </a:rPr>
              <a:t>Sintang</a:t>
            </a:r>
            <a:r>
              <a:rPr lang="en-US" dirty="0">
                <a:solidFill>
                  <a:schemeClr val="bg1"/>
                </a:solidFill>
              </a:rPr>
              <a:t> is a flood-prone area</a:t>
            </a:r>
          </a:p>
          <a:p>
            <a:pPr marL="685800" lvl="0" indent="-327025">
              <a:lnSpc>
                <a:spcPct val="100000"/>
              </a:lnSpc>
              <a:buClr>
                <a:schemeClr val="bg2"/>
              </a:buClr>
              <a:buFont typeface="Arial" panose="020B0604020202020204" pitchFamily="34" charset="0"/>
              <a:buChar char="•"/>
            </a:pPr>
            <a:r>
              <a:rPr lang="en-US" dirty="0">
                <a:solidFill>
                  <a:schemeClr val="bg1"/>
                </a:solidFill>
              </a:rPr>
              <a:t>The road access makes it difficult for pregnant mothers in every village to access </a:t>
            </a:r>
            <a:r>
              <a:rPr lang="en-US" dirty="0" err="1">
                <a:solidFill>
                  <a:schemeClr val="bg1"/>
                </a:solidFill>
              </a:rPr>
              <a:t>Puskesmas</a:t>
            </a:r>
            <a:r>
              <a:rPr lang="en-US" dirty="0">
                <a:solidFill>
                  <a:schemeClr val="bg1"/>
                </a:solidFill>
              </a:rPr>
              <a:t>, primary HCF in sub-district</a:t>
            </a:r>
          </a:p>
        </p:txBody>
      </p:sp>
      <p:sp>
        <p:nvSpPr>
          <p:cNvPr id="5" name="Oval 4">
            <a:extLst>
              <a:ext uri="{FF2B5EF4-FFF2-40B4-BE49-F238E27FC236}">
                <a16:creationId xmlns:a16="http://schemas.microsoft.com/office/drawing/2014/main" id="{E64A9C7C-2DF8-5D4D-7A5B-AF07D347E60D}"/>
              </a:ext>
            </a:extLst>
          </p:cNvPr>
          <p:cNvSpPr/>
          <p:nvPr/>
        </p:nvSpPr>
        <p:spPr>
          <a:xfrm>
            <a:off x="7435469" y="152400"/>
            <a:ext cx="3374046" cy="32766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43A52D30-6A7A-D403-4E83-ED7D08C1F766}"/>
              </a:ext>
            </a:extLst>
          </p:cNvPr>
          <p:cNvSpPr/>
          <p:nvPr/>
        </p:nvSpPr>
        <p:spPr>
          <a:xfrm>
            <a:off x="9405257" y="3210379"/>
            <a:ext cx="2590800" cy="2515975"/>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94"/>
        <p:cNvGrpSpPr/>
        <p:nvPr/>
      </p:nvGrpSpPr>
      <p:grpSpPr>
        <a:xfrm>
          <a:off x="0" y="0"/>
          <a:ext cx="0" cy="0"/>
          <a:chOff x="0" y="0"/>
          <a:chExt cx="0" cy="0"/>
        </a:xfrm>
      </p:grpSpPr>
      <p:sp>
        <p:nvSpPr>
          <p:cNvPr id="1897" name="Google Shape;1897;p33"/>
          <p:cNvSpPr txBox="1">
            <a:spLocks noGrp="1"/>
          </p:cNvSpPr>
          <p:nvPr>
            <p:ph type="title"/>
          </p:nvPr>
        </p:nvSpPr>
        <p:spPr/>
        <p:txBody>
          <a:bodyPr/>
          <a:lstStyle/>
          <a:p>
            <a:pPr lvl="0"/>
            <a:r>
              <a:rPr lang="en-US"/>
              <a:t>Sintang, locust of national program MMR reduction in 2020</a:t>
            </a:r>
          </a:p>
        </p:txBody>
      </p:sp>
      <p:sp>
        <p:nvSpPr>
          <p:cNvPr id="1895" name="Google Shape;1895;p33"/>
          <p:cNvSpPr txBox="1">
            <a:spLocks noGrp="1"/>
          </p:cNvSpPr>
          <p:nvPr>
            <p:ph type="ftr" idx="11"/>
          </p:nvPr>
        </p:nvSpPr>
        <p:spPr/>
        <p:txBody>
          <a:bodyPr/>
          <a:lstStyle/>
          <a:p>
            <a:pPr lvl="0"/>
            <a:endParaRPr lang="en-GB">
              <a:sym typeface="Quicksand"/>
            </a:endParaRPr>
          </a:p>
        </p:txBody>
      </p:sp>
      <p:sp>
        <p:nvSpPr>
          <p:cNvPr id="1896" name="Google Shape;1896;p33"/>
          <p:cNvSpPr txBox="1">
            <a:spLocks noGrp="1"/>
          </p:cNvSpPr>
          <p:nvPr>
            <p:ph type="body" idx="1"/>
          </p:nvPr>
        </p:nvSpPr>
        <p:spPr/>
        <p:txBody>
          <a:bodyPr/>
          <a:lstStyle/>
          <a:p>
            <a:pPr marL="571500" lvl="0" indent="-342900">
              <a:lnSpc>
                <a:spcPct val="100000"/>
              </a:lnSpc>
              <a:buClr>
                <a:schemeClr val="tx2"/>
              </a:buClr>
              <a:buFont typeface="Arial" panose="020B0604020202020204" pitchFamily="34" charset="0"/>
              <a:buChar char="•"/>
            </a:pPr>
            <a:r>
              <a:rPr lang="en-US" dirty="0"/>
              <a:t>Indonesia has reduced  MMR from 359/100,000 in 2012 to 305/100,000 in 2015, and has target to reduce it to 183/100,000 in 2024</a:t>
            </a:r>
          </a:p>
          <a:p>
            <a:pPr marL="571500" lvl="0" indent="-342900">
              <a:lnSpc>
                <a:spcPct val="100000"/>
              </a:lnSpc>
              <a:buClr>
                <a:schemeClr val="tx2"/>
              </a:buClr>
              <a:buFont typeface="Arial" panose="020B0604020202020204" pitchFamily="34" charset="0"/>
              <a:buChar char="•"/>
            </a:pPr>
            <a:r>
              <a:rPr lang="en-US" dirty="0" err="1"/>
              <a:t>Sintang</a:t>
            </a:r>
            <a:r>
              <a:rPr lang="en-US" dirty="0"/>
              <a:t> MMR is with 350/100,000 in 2020, and become locust for national program of Reducing Maternal Mortality rate in 2021.  </a:t>
            </a:r>
          </a:p>
          <a:p>
            <a:pPr marL="571500" lvl="0" indent="-342900">
              <a:lnSpc>
                <a:spcPct val="100000"/>
              </a:lnSpc>
              <a:buClr>
                <a:schemeClr val="tx2"/>
              </a:buClr>
              <a:buFont typeface="Arial" panose="020B0604020202020204" pitchFamily="34" charset="0"/>
              <a:buChar char="•"/>
            </a:pPr>
            <a:r>
              <a:rPr lang="en-US" dirty="0" err="1"/>
              <a:t>Polindes</a:t>
            </a:r>
            <a:r>
              <a:rPr lang="en-US" dirty="0"/>
              <a:t> is a HCF built by village and community in rural areas to gain access to maternal healthcare.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01"/>
        <p:cNvGrpSpPr/>
        <p:nvPr/>
      </p:nvGrpSpPr>
      <p:grpSpPr>
        <a:xfrm>
          <a:off x="0" y="0"/>
          <a:ext cx="0" cy="0"/>
          <a:chOff x="0" y="0"/>
          <a:chExt cx="0" cy="0"/>
        </a:xfrm>
      </p:grpSpPr>
      <p:sp>
        <p:nvSpPr>
          <p:cNvPr id="1902" name="Google Shape;1902;p34"/>
          <p:cNvSpPr txBox="1">
            <a:spLocks noGrp="1"/>
          </p:cNvSpPr>
          <p:nvPr>
            <p:ph type="title"/>
          </p:nvPr>
        </p:nvSpPr>
        <p:spPr/>
        <p:txBody>
          <a:bodyPr/>
          <a:lstStyle/>
          <a:p>
            <a:pPr lvl="0"/>
            <a:r>
              <a:rPr lang="en-US"/>
              <a:t>What is Polindes?  </a:t>
            </a:r>
          </a:p>
        </p:txBody>
      </p:sp>
      <p:sp>
        <p:nvSpPr>
          <p:cNvPr id="1904" name="Google Shape;1904;p34"/>
          <p:cNvSpPr txBox="1">
            <a:spLocks noGrp="1"/>
          </p:cNvSpPr>
          <p:nvPr>
            <p:ph type="body" idx="1"/>
          </p:nvPr>
        </p:nvSpPr>
        <p:spPr>
          <a:xfrm>
            <a:off x="751840" y="1411111"/>
            <a:ext cx="6123093" cy="5136445"/>
          </a:xfrm>
        </p:spPr>
        <p:txBody>
          <a:bodyPr>
            <a:normAutofit fontScale="92500" lnSpcReduction="10000"/>
          </a:bodyPr>
          <a:lstStyle/>
          <a:p>
            <a:pPr marL="685800" lvl="0" indent="-457200">
              <a:lnSpc>
                <a:spcPct val="110000"/>
              </a:lnSpc>
              <a:buClr>
                <a:schemeClr val="bg2"/>
              </a:buClr>
              <a:buFont typeface="Arial" panose="020B0604020202020204" pitchFamily="34" charset="0"/>
              <a:buChar char="•"/>
            </a:pPr>
            <a:r>
              <a:rPr lang="en-US" dirty="0" err="1">
                <a:solidFill>
                  <a:schemeClr val="bg1"/>
                </a:solidFill>
              </a:rPr>
              <a:t>Pondok</a:t>
            </a:r>
            <a:r>
              <a:rPr lang="en-US" dirty="0">
                <a:solidFill>
                  <a:schemeClr val="bg1"/>
                </a:solidFill>
              </a:rPr>
              <a:t> </a:t>
            </a:r>
            <a:r>
              <a:rPr lang="en-US" dirty="0" err="1">
                <a:solidFill>
                  <a:schemeClr val="bg1"/>
                </a:solidFill>
              </a:rPr>
              <a:t>Bersalin</a:t>
            </a:r>
            <a:r>
              <a:rPr lang="en-US" dirty="0">
                <a:solidFill>
                  <a:schemeClr val="bg1"/>
                </a:solidFill>
              </a:rPr>
              <a:t> </a:t>
            </a:r>
            <a:r>
              <a:rPr lang="en-US" dirty="0" err="1">
                <a:solidFill>
                  <a:schemeClr val="bg1"/>
                </a:solidFill>
              </a:rPr>
              <a:t>Desa</a:t>
            </a:r>
            <a:r>
              <a:rPr lang="en-US" dirty="0">
                <a:solidFill>
                  <a:schemeClr val="bg1"/>
                </a:solidFill>
              </a:rPr>
              <a:t> (</a:t>
            </a:r>
            <a:r>
              <a:rPr lang="en-US" dirty="0" err="1">
                <a:solidFill>
                  <a:schemeClr val="bg1"/>
                </a:solidFill>
              </a:rPr>
              <a:t>Polindes</a:t>
            </a:r>
            <a:r>
              <a:rPr lang="en-US" dirty="0">
                <a:solidFill>
                  <a:schemeClr val="bg1"/>
                </a:solidFill>
              </a:rPr>
              <a:t>) is a village level HCF, build using the contribution of the community and village fund. It is purposed to help community in rural area to access maternal healthcare. </a:t>
            </a:r>
          </a:p>
          <a:p>
            <a:pPr marL="685800" lvl="0" indent="-457200">
              <a:lnSpc>
                <a:spcPct val="110000"/>
              </a:lnSpc>
              <a:buClr>
                <a:schemeClr val="bg2"/>
              </a:buClr>
              <a:buFont typeface="Arial" panose="020B0604020202020204" pitchFamily="34" charset="0"/>
              <a:buChar char="•"/>
            </a:pPr>
            <a:br>
              <a:rPr lang="en-US" dirty="0">
                <a:solidFill>
                  <a:schemeClr val="bg1"/>
                </a:solidFill>
              </a:rPr>
            </a:br>
            <a:r>
              <a:rPr lang="en-US" dirty="0">
                <a:solidFill>
                  <a:schemeClr val="bg1"/>
                </a:solidFill>
              </a:rPr>
              <a:t>Usually, the facilities has 1 midwife, and has minimum WASH facilities. The main function is to handle childbirth</a:t>
            </a:r>
            <a:r>
              <a:rPr lang="en-US" dirty="0"/>
              <a:t>. </a:t>
            </a:r>
          </a:p>
        </p:txBody>
      </p:sp>
      <p:pic>
        <p:nvPicPr>
          <p:cNvPr id="1905" name="Google Shape;1905;p34"/>
          <p:cNvPicPr preferRelativeResize="0"/>
          <p:nvPr/>
        </p:nvPicPr>
        <p:blipFill rotWithShape="1">
          <a:blip r:embed="rId3">
            <a:alphaModFix/>
          </a:blip>
          <a:srcRect l="11994" r="11995"/>
          <a:stretch/>
        </p:blipFill>
        <p:spPr>
          <a:xfrm>
            <a:off x="7021380" y="-440266"/>
            <a:ext cx="7293907" cy="7195979"/>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09"/>
        <p:cNvGrpSpPr/>
        <p:nvPr/>
      </p:nvGrpSpPr>
      <p:grpSpPr>
        <a:xfrm>
          <a:off x="0" y="0"/>
          <a:ext cx="0" cy="0"/>
          <a:chOff x="0" y="0"/>
          <a:chExt cx="0" cy="0"/>
        </a:xfrm>
      </p:grpSpPr>
      <p:sp>
        <p:nvSpPr>
          <p:cNvPr id="1910" name="Google Shape;1910;p35"/>
          <p:cNvSpPr txBox="1">
            <a:spLocks noGrp="1"/>
          </p:cNvSpPr>
          <p:nvPr>
            <p:ph type="body" idx="1"/>
          </p:nvPr>
        </p:nvSpPr>
        <p:spPr>
          <a:xfrm>
            <a:off x="839788" y="2177142"/>
            <a:ext cx="8777111" cy="201146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lt1"/>
              </a:buClr>
              <a:buSzPct val="100000"/>
              <a:buFont typeface="Quicksand"/>
              <a:buNone/>
            </a:pPr>
            <a:r>
              <a:rPr lang="en-US" sz="4000" dirty="0"/>
              <a:t>What are the challenges to provide adequate WASH in </a:t>
            </a:r>
            <a:r>
              <a:rPr lang="en-US" sz="4000" dirty="0" err="1"/>
              <a:t>Polindes</a:t>
            </a:r>
            <a:r>
              <a:rPr lang="en-US" sz="4000" dirty="0"/>
              <a:t>?</a:t>
            </a:r>
            <a:endParaRPr sz="40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915"/>
        <p:cNvGrpSpPr/>
        <p:nvPr/>
      </p:nvGrpSpPr>
      <p:grpSpPr>
        <a:xfrm>
          <a:off x="0" y="0"/>
          <a:ext cx="0" cy="0"/>
          <a:chOff x="0" y="0"/>
          <a:chExt cx="0" cy="0"/>
        </a:xfrm>
      </p:grpSpPr>
      <p:sp>
        <p:nvSpPr>
          <p:cNvPr id="1916" name="Google Shape;1916;p36"/>
          <p:cNvSpPr txBox="1">
            <a:spLocks noGrp="1"/>
          </p:cNvSpPr>
          <p:nvPr>
            <p:ph type="body" idx="1"/>
          </p:nvPr>
        </p:nvSpPr>
        <p:spPr>
          <a:xfrm>
            <a:off x="510806" y="366860"/>
            <a:ext cx="9891309" cy="190660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Quicksand"/>
              <a:buNone/>
            </a:pPr>
            <a:r>
              <a:rPr lang="en-US" dirty="0"/>
              <a:t>Standard of basic WASH facilities for healthcare facilities in Indonesia and the regulation</a:t>
            </a:r>
            <a:endParaRPr dirty="0"/>
          </a:p>
          <a:p>
            <a:pPr marL="0" lvl="0" indent="0" algn="l" rtl="0">
              <a:lnSpc>
                <a:spcPct val="90000"/>
              </a:lnSpc>
              <a:spcBef>
                <a:spcPts val="1000"/>
              </a:spcBef>
              <a:spcAft>
                <a:spcPts val="0"/>
              </a:spcAft>
              <a:buClr>
                <a:schemeClr val="lt1"/>
              </a:buClr>
              <a:buSzPts val="3200"/>
              <a:buFont typeface="Quicksand"/>
              <a:buNone/>
            </a:pPr>
            <a:endParaRPr dirty="0"/>
          </a:p>
        </p:txBody>
      </p:sp>
      <p:sp>
        <p:nvSpPr>
          <p:cNvPr id="1918" name="Google Shape;1918;p36"/>
          <p:cNvSpPr txBox="1"/>
          <p:nvPr/>
        </p:nvSpPr>
        <p:spPr>
          <a:xfrm>
            <a:off x="839788" y="1524000"/>
            <a:ext cx="6033566" cy="4540799"/>
          </a:xfrm>
          <a:prstGeom prst="rect">
            <a:avLst/>
          </a:prstGeom>
          <a:noFill/>
          <a:ln>
            <a:noFill/>
          </a:ln>
        </p:spPr>
        <p:txBody>
          <a:bodyPr spcFirstLastPara="1" wrap="square" lIns="91425" tIns="45700" rIns="91425" bIns="45700" anchor="t" anchorCtr="0">
            <a:normAutofit/>
          </a:bodyPr>
          <a:lstStyle/>
          <a:p>
            <a:pPr marL="342900" marR="0" lvl="0" indent="-342900" algn="l" rtl="0">
              <a:spcBef>
                <a:spcPts val="0"/>
              </a:spcBef>
              <a:spcAft>
                <a:spcPts val="0"/>
              </a:spcAft>
              <a:buClr>
                <a:schemeClr val="bg2"/>
              </a:buClr>
              <a:buSzPts val="2400"/>
              <a:buFont typeface="Arial" panose="020B0604020202020204" pitchFamily="34" charset="0"/>
              <a:buChar char="•"/>
            </a:pPr>
            <a:r>
              <a:rPr lang="en-US" sz="2400" b="0" u="none" strike="noStrike" cap="none" dirty="0">
                <a:solidFill>
                  <a:srgbClr val="FFFFFF"/>
                </a:solidFill>
                <a:latin typeface="Quicksand" pitchFamily="2" charset="0"/>
                <a:ea typeface="Quicksand"/>
                <a:cs typeface="Quicksand"/>
                <a:sym typeface="Quicksand"/>
              </a:rPr>
              <a:t>National research for healthcare facilities minimum service standard in 2019 did not include </a:t>
            </a:r>
            <a:r>
              <a:rPr lang="en-US" sz="2400" b="0" u="none" strike="noStrike" cap="none" dirty="0" err="1">
                <a:solidFill>
                  <a:srgbClr val="FFFFFF"/>
                </a:solidFill>
                <a:latin typeface="Quicksand" pitchFamily="2" charset="0"/>
                <a:ea typeface="Quicksand"/>
                <a:cs typeface="Quicksand"/>
                <a:sym typeface="Quicksand"/>
              </a:rPr>
              <a:t>Polindes</a:t>
            </a:r>
            <a:r>
              <a:rPr lang="en-US" sz="2400" b="0" u="none" strike="noStrike" cap="none" dirty="0">
                <a:solidFill>
                  <a:srgbClr val="FFFFFF"/>
                </a:solidFill>
                <a:latin typeface="Quicksand" pitchFamily="2" charset="0"/>
                <a:ea typeface="Quicksand"/>
                <a:cs typeface="Quicksand"/>
                <a:sym typeface="Quicksand"/>
              </a:rPr>
              <a:t> as a HCF in the village level. The lowest HCF level surveyed is </a:t>
            </a:r>
            <a:r>
              <a:rPr lang="en-US" sz="2400" b="0" u="none" strike="noStrike" cap="none" dirty="0" err="1">
                <a:solidFill>
                  <a:srgbClr val="FFFFFF"/>
                </a:solidFill>
                <a:latin typeface="Quicksand" pitchFamily="2" charset="0"/>
                <a:ea typeface="Quicksand"/>
                <a:cs typeface="Quicksand"/>
                <a:sym typeface="Quicksand"/>
              </a:rPr>
              <a:t>Puskesmas</a:t>
            </a:r>
            <a:r>
              <a:rPr lang="en-US" sz="2400" b="0" u="none" strike="noStrike" cap="none" dirty="0">
                <a:solidFill>
                  <a:srgbClr val="FFFFFF"/>
                </a:solidFill>
                <a:latin typeface="Quicksand" pitchFamily="2" charset="0"/>
                <a:ea typeface="Quicksand"/>
                <a:cs typeface="Quicksand"/>
                <a:sym typeface="Quicksand"/>
              </a:rPr>
              <a:t> in </a:t>
            </a:r>
            <a:br>
              <a:rPr lang="en-US" sz="2400" b="0" u="none" strike="noStrike" cap="none" dirty="0">
                <a:solidFill>
                  <a:srgbClr val="FFFFFF"/>
                </a:solidFill>
                <a:latin typeface="Quicksand" pitchFamily="2" charset="0"/>
                <a:ea typeface="Quicksand"/>
                <a:cs typeface="Quicksand"/>
                <a:sym typeface="Quicksand"/>
              </a:rPr>
            </a:br>
            <a:r>
              <a:rPr lang="en-US" sz="2400" b="0" u="none" strike="noStrike" cap="none" dirty="0">
                <a:solidFill>
                  <a:srgbClr val="FFFFFF"/>
                </a:solidFill>
                <a:latin typeface="Quicksand" pitchFamily="2" charset="0"/>
                <a:ea typeface="Quicksand"/>
                <a:cs typeface="Quicksand"/>
                <a:sym typeface="Quicksand"/>
              </a:rPr>
              <a:t>sub-district level. </a:t>
            </a:r>
            <a:endParaRPr dirty="0">
              <a:latin typeface="Quicksand" pitchFamily="2" charset="0"/>
            </a:endParaRPr>
          </a:p>
          <a:p>
            <a:pPr marL="342900" marR="0" lvl="0" indent="-342900" algn="l" rtl="0">
              <a:spcBef>
                <a:spcPts val="1000"/>
              </a:spcBef>
              <a:spcAft>
                <a:spcPts val="0"/>
              </a:spcAft>
              <a:buClr>
                <a:schemeClr val="bg2"/>
              </a:buClr>
              <a:buSzPts val="2400"/>
              <a:buFont typeface="Arial" panose="020B0604020202020204" pitchFamily="34" charset="0"/>
              <a:buChar char="•"/>
            </a:pPr>
            <a:r>
              <a:rPr lang="en-US" sz="2400" b="0" u="none" strike="noStrike" cap="none" dirty="0">
                <a:solidFill>
                  <a:srgbClr val="FFFFFF"/>
                </a:solidFill>
                <a:latin typeface="Quicksand" pitchFamily="2" charset="0"/>
                <a:ea typeface="Quicksand"/>
                <a:cs typeface="Quicksand"/>
                <a:sym typeface="Quicksand"/>
              </a:rPr>
              <a:t>There is no minimum standard for WASH facilities in </a:t>
            </a:r>
            <a:r>
              <a:rPr lang="en-US" sz="2400" b="0" u="none" strike="noStrike" cap="none" dirty="0" err="1">
                <a:solidFill>
                  <a:srgbClr val="FFFFFF"/>
                </a:solidFill>
                <a:latin typeface="Quicksand" pitchFamily="2" charset="0"/>
                <a:ea typeface="Quicksand"/>
                <a:cs typeface="Quicksand"/>
                <a:sym typeface="Quicksand"/>
              </a:rPr>
              <a:t>Polindes</a:t>
            </a:r>
            <a:r>
              <a:rPr lang="en-US" sz="2400" b="0" u="none" strike="noStrike" cap="none" dirty="0">
                <a:solidFill>
                  <a:srgbClr val="FFFFFF"/>
                </a:solidFill>
                <a:latin typeface="Quicksand" pitchFamily="2" charset="0"/>
                <a:ea typeface="Quicksand"/>
                <a:cs typeface="Quicksand"/>
                <a:sym typeface="Quicksand"/>
              </a:rPr>
              <a:t>, since it is built by the community and using village fund. </a:t>
            </a:r>
            <a:endParaRPr dirty="0">
              <a:latin typeface="Quicksand" pitchFamily="2" charset="0"/>
            </a:endParaRPr>
          </a:p>
        </p:txBody>
      </p:sp>
      <p:sp>
        <p:nvSpPr>
          <p:cNvPr id="2" name="Oval 1">
            <a:extLst>
              <a:ext uri="{FF2B5EF4-FFF2-40B4-BE49-F238E27FC236}">
                <a16:creationId xmlns:a16="http://schemas.microsoft.com/office/drawing/2014/main" id="{E024D44C-1252-25CF-F127-47024239279E}"/>
              </a:ext>
            </a:extLst>
          </p:cNvPr>
          <p:cNvSpPr/>
          <p:nvPr/>
        </p:nvSpPr>
        <p:spPr>
          <a:xfrm>
            <a:off x="7924800" y="1828800"/>
            <a:ext cx="3352800" cy="3211286"/>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923"/>
        <p:cNvGrpSpPr/>
        <p:nvPr/>
      </p:nvGrpSpPr>
      <p:grpSpPr>
        <a:xfrm>
          <a:off x="0" y="0"/>
          <a:ext cx="0" cy="0"/>
          <a:chOff x="0" y="0"/>
          <a:chExt cx="0" cy="0"/>
        </a:xfrm>
      </p:grpSpPr>
      <p:sp>
        <p:nvSpPr>
          <p:cNvPr id="1925" name="Google Shape;1925;p37"/>
          <p:cNvSpPr txBox="1"/>
          <p:nvPr/>
        </p:nvSpPr>
        <p:spPr>
          <a:xfrm>
            <a:off x="741816" y="364646"/>
            <a:ext cx="6997926" cy="1906606"/>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FFFFFF"/>
              </a:buClr>
              <a:buSzPts val="3200"/>
              <a:buFont typeface="Quicksand"/>
              <a:buNone/>
            </a:pPr>
            <a:r>
              <a:rPr lang="en-US" sz="3200" b="0" i="0" u="none" strike="noStrike" cap="none" dirty="0">
                <a:solidFill>
                  <a:srgbClr val="FFFFFF"/>
                </a:solidFill>
                <a:latin typeface="Quicksand"/>
                <a:ea typeface="Quicksand"/>
                <a:cs typeface="Quicksand"/>
                <a:sym typeface="Quicksand"/>
              </a:rPr>
              <a:t>Absence of technical indicator and monitoring for WASH facilities</a:t>
            </a:r>
            <a:endParaRPr dirty="0"/>
          </a:p>
          <a:p>
            <a:pPr marL="0" marR="0" lvl="0" indent="0" algn="l" rtl="0">
              <a:lnSpc>
                <a:spcPct val="90000"/>
              </a:lnSpc>
              <a:spcBef>
                <a:spcPts val="1000"/>
              </a:spcBef>
              <a:spcAft>
                <a:spcPts val="0"/>
              </a:spcAft>
              <a:buClr>
                <a:schemeClr val="lt1"/>
              </a:buClr>
              <a:buSzPts val="3200"/>
              <a:buFont typeface="Quicksand"/>
              <a:buNone/>
            </a:pPr>
            <a:endParaRPr sz="3200" b="0" i="0" u="none" strike="noStrike" cap="none" dirty="0">
              <a:solidFill>
                <a:srgbClr val="FFFFFF"/>
              </a:solidFill>
              <a:latin typeface="Quicksand"/>
              <a:ea typeface="Quicksand"/>
              <a:cs typeface="Quicksand"/>
              <a:sym typeface="Quicksand"/>
            </a:endParaRPr>
          </a:p>
          <a:p>
            <a:pPr marL="0" marR="0" lvl="0" indent="0" algn="l" rtl="0">
              <a:lnSpc>
                <a:spcPct val="90000"/>
              </a:lnSpc>
              <a:spcBef>
                <a:spcPts val="1000"/>
              </a:spcBef>
              <a:spcAft>
                <a:spcPts val="0"/>
              </a:spcAft>
              <a:buClr>
                <a:schemeClr val="lt1"/>
              </a:buClr>
              <a:buSzPts val="3200"/>
              <a:buFont typeface="Quicksand"/>
              <a:buNone/>
            </a:pPr>
            <a:endParaRPr sz="3200" b="0" i="0" u="none" strike="noStrike" cap="none" dirty="0">
              <a:solidFill>
                <a:srgbClr val="FFFFFF"/>
              </a:solidFill>
              <a:latin typeface="Quicksand"/>
              <a:ea typeface="Quicksand"/>
              <a:cs typeface="Quicksand"/>
              <a:sym typeface="Quicksand"/>
            </a:endParaRPr>
          </a:p>
        </p:txBody>
      </p:sp>
      <p:sp>
        <p:nvSpPr>
          <p:cNvPr id="1926" name="Google Shape;1926;p37"/>
          <p:cNvSpPr txBox="1">
            <a:spLocks noGrp="1"/>
          </p:cNvSpPr>
          <p:nvPr>
            <p:ph type="body" idx="1"/>
          </p:nvPr>
        </p:nvSpPr>
        <p:spPr>
          <a:xfrm>
            <a:off x="488675" y="2097088"/>
            <a:ext cx="7399961" cy="3823265"/>
          </a:xfrm>
          <a:prstGeom prst="rect">
            <a:avLst/>
          </a:prstGeom>
          <a:noFill/>
          <a:ln>
            <a:noFill/>
          </a:ln>
        </p:spPr>
        <p:txBody>
          <a:bodyPr spcFirstLastPara="1" wrap="square" lIns="91425" tIns="45700" rIns="91425" bIns="45700" anchor="t" anchorCtr="0">
            <a:normAutofit/>
          </a:bodyPr>
          <a:lstStyle/>
          <a:p>
            <a:pPr lvl="0" indent="-185738" algn="l" rtl="0">
              <a:lnSpc>
                <a:spcPct val="100000"/>
              </a:lnSpc>
              <a:spcBef>
                <a:spcPts val="0"/>
              </a:spcBef>
              <a:spcAft>
                <a:spcPts val="0"/>
              </a:spcAft>
              <a:buClr>
                <a:schemeClr val="bg2"/>
              </a:buClr>
              <a:buSzPts val="2000"/>
              <a:buFont typeface="Arial" panose="020B0604020202020204" pitchFamily="34" charset="0"/>
              <a:buChar char="•"/>
            </a:pPr>
            <a:r>
              <a:rPr lang="en-US" sz="2000" dirty="0"/>
              <a:t>No obligation for village-built </a:t>
            </a:r>
            <a:r>
              <a:rPr lang="en-US" sz="2000" dirty="0" err="1"/>
              <a:t>Polindes</a:t>
            </a:r>
            <a:r>
              <a:rPr lang="en-US" sz="2000" dirty="0"/>
              <a:t> to comply to WASH facilities standard, technical indicator and monitoring in government regulation.</a:t>
            </a:r>
            <a:endParaRPr dirty="0"/>
          </a:p>
          <a:p>
            <a:pPr lvl="0" indent="-185738" algn="l" rtl="0">
              <a:lnSpc>
                <a:spcPct val="100000"/>
              </a:lnSpc>
              <a:spcBef>
                <a:spcPts val="1000"/>
              </a:spcBef>
              <a:spcAft>
                <a:spcPts val="0"/>
              </a:spcAft>
              <a:buClr>
                <a:schemeClr val="bg2"/>
              </a:buClr>
              <a:buSzPts val="2000"/>
              <a:buFont typeface="Arial" panose="020B0604020202020204" pitchFamily="34" charset="0"/>
              <a:buChar char="•"/>
            </a:pPr>
            <a:r>
              <a:rPr lang="en-US" sz="2000" dirty="0"/>
              <a:t>Most </a:t>
            </a:r>
            <a:r>
              <a:rPr lang="en-US" sz="2000" dirty="0" err="1"/>
              <a:t>Polindes</a:t>
            </a:r>
            <a:r>
              <a:rPr lang="en-US" sz="2000" dirty="0"/>
              <a:t> is monitored by a higher-level HCF </a:t>
            </a:r>
            <a:br>
              <a:rPr lang="en-US" sz="2000" dirty="0"/>
            </a:br>
            <a:r>
              <a:rPr lang="en-US" sz="2000" dirty="0"/>
              <a:t>(i.e., </a:t>
            </a:r>
            <a:r>
              <a:rPr lang="en-US" sz="2000" dirty="0" err="1"/>
              <a:t>Puskesmas</a:t>
            </a:r>
            <a:r>
              <a:rPr lang="en-US" sz="2000" dirty="0"/>
              <a:t>) due to the maternal case assisted </a:t>
            </a:r>
            <a:br>
              <a:rPr lang="en-US" sz="2000" dirty="0"/>
            </a:br>
            <a:r>
              <a:rPr lang="en-US" sz="2000" dirty="0"/>
              <a:t>in the facilities. </a:t>
            </a:r>
            <a:endParaRPr dirty="0"/>
          </a:p>
          <a:p>
            <a:pPr lvl="0" indent="-185738" algn="l" rtl="0">
              <a:lnSpc>
                <a:spcPct val="100000"/>
              </a:lnSpc>
              <a:spcBef>
                <a:spcPts val="1000"/>
              </a:spcBef>
              <a:spcAft>
                <a:spcPts val="0"/>
              </a:spcAft>
              <a:buClr>
                <a:schemeClr val="bg2"/>
              </a:buClr>
              <a:buSzPts val="2000"/>
              <a:buFont typeface="Arial" panose="020B0604020202020204" pitchFamily="34" charset="0"/>
              <a:buChar char="•"/>
            </a:pPr>
            <a:r>
              <a:rPr lang="en-US" sz="2000" dirty="0" err="1"/>
              <a:t>Polindes</a:t>
            </a:r>
            <a:r>
              <a:rPr lang="en-US" sz="2000" dirty="0"/>
              <a:t> WASH facilities are rarely become </a:t>
            </a:r>
            <a:br>
              <a:rPr lang="en-US" sz="2000" dirty="0"/>
            </a:br>
            <a:r>
              <a:rPr lang="en-US" sz="2000" dirty="0"/>
              <a:t>monitoring indicator.</a:t>
            </a:r>
            <a:endParaRPr dirty="0"/>
          </a:p>
        </p:txBody>
      </p:sp>
      <p:pic>
        <p:nvPicPr>
          <p:cNvPr id="1927" name="Google Shape;1927;p37" descr="Check list - Free files and folders icons"/>
          <p:cNvPicPr preferRelativeResize="0"/>
          <p:nvPr/>
        </p:nvPicPr>
        <p:blipFill rotWithShape="1">
          <a:blip r:embed="rId3">
            <a:alphaModFix/>
          </a:blip>
          <a:srcRect/>
          <a:stretch/>
        </p:blipFill>
        <p:spPr>
          <a:xfrm>
            <a:off x="7805058" y="1517367"/>
            <a:ext cx="4256314" cy="382326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931"/>
        <p:cNvGrpSpPr/>
        <p:nvPr/>
      </p:nvGrpSpPr>
      <p:grpSpPr>
        <a:xfrm>
          <a:off x="0" y="0"/>
          <a:ext cx="0" cy="0"/>
          <a:chOff x="0" y="0"/>
          <a:chExt cx="0" cy="0"/>
        </a:xfrm>
      </p:grpSpPr>
      <p:sp>
        <p:nvSpPr>
          <p:cNvPr id="1932" name="Google Shape;1932;p38"/>
          <p:cNvSpPr txBox="1">
            <a:spLocks noGrp="1"/>
          </p:cNvSpPr>
          <p:nvPr>
            <p:ph type="body" idx="1"/>
          </p:nvPr>
        </p:nvSpPr>
        <p:spPr>
          <a:xfrm>
            <a:off x="640189" y="1763487"/>
            <a:ext cx="5455811" cy="3843210"/>
          </a:xfrm>
          <a:prstGeom prst="rect">
            <a:avLst/>
          </a:prstGeom>
          <a:noFill/>
          <a:ln>
            <a:noFill/>
          </a:ln>
        </p:spPr>
        <p:txBody>
          <a:bodyPr spcFirstLastPara="1" wrap="square" lIns="91425" tIns="45700" rIns="91425" bIns="45700" anchor="t" anchorCtr="0">
            <a:normAutofit fontScale="77500" lnSpcReduction="20000"/>
          </a:bodyPr>
          <a:lstStyle/>
          <a:p>
            <a:pPr lvl="0" indent="-282575" algn="l" rtl="0">
              <a:lnSpc>
                <a:spcPct val="120000"/>
              </a:lnSpc>
              <a:spcBef>
                <a:spcPts val="0"/>
              </a:spcBef>
              <a:spcAft>
                <a:spcPts val="0"/>
              </a:spcAft>
              <a:buClr>
                <a:schemeClr val="bg2"/>
              </a:buClr>
              <a:buSzPct val="100000"/>
              <a:buFont typeface="Arial" panose="020B0604020202020204" pitchFamily="34" charset="0"/>
              <a:buChar char="•"/>
            </a:pPr>
            <a:r>
              <a:rPr lang="en-US" dirty="0" err="1"/>
              <a:t>Polindes</a:t>
            </a:r>
            <a:r>
              <a:rPr lang="en-US" dirty="0"/>
              <a:t> helped by this pilot project was built using village fund and community contributions.</a:t>
            </a:r>
            <a:endParaRPr dirty="0"/>
          </a:p>
          <a:p>
            <a:pPr lvl="0" indent="-282575" algn="l" rtl="0">
              <a:lnSpc>
                <a:spcPct val="120000"/>
              </a:lnSpc>
              <a:spcBef>
                <a:spcPts val="1000"/>
              </a:spcBef>
              <a:spcAft>
                <a:spcPts val="0"/>
              </a:spcAft>
              <a:buClr>
                <a:schemeClr val="bg2"/>
              </a:buClr>
              <a:buSzPct val="100000"/>
              <a:buFont typeface="Arial" panose="020B0604020202020204" pitchFamily="34" charset="0"/>
              <a:buChar char="•"/>
            </a:pPr>
            <a:r>
              <a:rPr lang="en-US" dirty="0"/>
              <a:t>This scheme is not sustainable, since there is no regulation as a standard and foundation to advocate funding from other sources.</a:t>
            </a:r>
            <a:endParaRPr dirty="0"/>
          </a:p>
        </p:txBody>
      </p:sp>
      <p:sp>
        <p:nvSpPr>
          <p:cNvPr id="1933" name="Google Shape;1933;p38"/>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1400"/>
              <a:buFont typeface="Quicksand"/>
              <a:buNone/>
            </a:pPr>
            <a:endParaRPr sz="1400" b="0" i="0" u="none" strike="noStrike" cap="none">
              <a:solidFill>
                <a:srgbClr val="CAF906"/>
              </a:solidFill>
              <a:latin typeface="Quicksand"/>
              <a:ea typeface="Quicksand"/>
              <a:cs typeface="Quicksand"/>
              <a:sym typeface="Quicksand"/>
            </a:endParaRPr>
          </a:p>
        </p:txBody>
      </p:sp>
      <p:sp>
        <p:nvSpPr>
          <p:cNvPr id="1934" name="Google Shape;1934;p38"/>
          <p:cNvSpPr txBox="1"/>
          <p:nvPr/>
        </p:nvSpPr>
        <p:spPr>
          <a:xfrm>
            <a:off x="716389" y="776477"/>
            <a:ext cx="6129100" cy="678307"/>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FFFFFF"/>
              </a:buClr>
              <a:buSzPts val="3600"/>
              <a:buFont typeface="Quicksand"/>
              <a:buNone/>
            </a:pPr>
            <a:r>
              <a:rPr lang="en-US" sz="3600" b="0" i="0" u="none" strike="noStrike" cap="none" dirty="0">
                <a:solidFill>
                  <a:srgbClr val="FFFFFF"/>
                </a:solidFill>
                <a:latin typeface="Quicksand"/>
                <a:ea typeface="Quicksand"/>
                <a:cs typeface="Quicksand"/>
                <a:sym typeface="Quicksand"/>
              </a:rPr>
              <a:t>Funding</a:t>
            </a:r>
            <a:r>
              <a:rPr lang="en-US" sz="3200" b="0" i="0" u="none" strike="noStrike" cap="none" dirty="0">
                <a:solidFill>
                  <a:srgbClr val="FFFFFF"/>
                </a:solidFill>
                <a:latin typeface="Quicksand"/>
                <a:ea typeface="Quicksand"/>
                <a:cs typeface="Quicksand"/>
                <a:sym typeface="Quicksand"/>
              </a:rPr>
              <a:t> issues</a:t>
            </a:r>
            <a:endParaRPr dirty="0"/>
          </a:p>
          <a:p>
            <a:pPr marL="0" marR="0" lvl="0" indent="0" algn="l" rtl="0">
              <a:lnSpc>
                <a:spcPct val="90000"/>
              </a:lnSpc>
              <a:spcBef>
                <a:spcPts val="1000"/>
              </a:spcBef>
              <a:spcAft>
                <a:spcPts val="0"/>
              </a:spcAft>
              <a:buClr>
                <a:schemeClr val="lt1"/>
              </a:buClr>
              <a:buSzPts val="3200"/>
              <a:buFont typeface="Quicksand"/>
              <a:buNone/>
            </a:pPr>
            <a:endParaRPr sz="3200" b="0" i="0" u="none" strike="noStrike" cap="none" dirty="0">
              <a:solidFill>
                <a:srgbClr val="FFFFFF"/>
              </a:solidFill>
              <a:latin typeface="Quicksand"/>
              <a:ea typeface="Quicksand"/>
              <a:cs typeface="Quicksand"/>
              <a:sym typeface="Quicksand"/>
            </a:endParaRPr>
          </a:p>
        </p:txBody>
      </p:sp>
      <p:sp>
        <p:nvSpPr>
          <p:cNvPr id="2" name="Oval 1">
            <a:extLst>
              <a:ext uri="{FF2B5EF4-FFF2-40B4-BE49-F238E27FC236}">
                <a16:creationId xmlns:a16="http://schemas.microsoft.com/office/drawing/2014/main" id="{99CD8DA7-821B-C626-2167-5424B5990C67}"/>
              </a:ext>
            </a:extLst>
          </p:cNvPr>
          <p:cNvSpPr/>
          <p:nvPr/>
        </p:nvSpPr>
        <p:spPr>
          <a:xfrm>
            <a:off x="7924800" y="1828800"/>
            <a:ext cx="3352800" cy="3211286"/>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939"/>
        <p:cNvGrpSpPr/>
        <p:nvPr/>
      </p:nvGrpSpPr>
      <p:grpSpPr>
        <a:xfrm>
          <a:off x="0" y="0"/>
          <a:ext cx="0" cy="0"/>
          <a:chOff x="0" y="0"/>
          <a:chExt cx="0" cy="0"/>
        </a:xfrm>
      </p:grpSpPr>
      <p:sp>
        <p:nvSpPr>
          <p:cNvPr id="1940" name="Google Shape;1940;p39"/>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Quicksand"/>
              <a:buNone/>
            </a:pPr>
            <a:endParaRPr sz="1400" b="0" i="0" u="none" strike="noStrike" cap="none">
              <a:solidFill>
                <a:srgbClr val="FFFFFF"/>
              </a:solidFill>
              <a:latin typeface="Quicksand"/>
              <a:ea typeface="Quicksand"/>
              <a:cs typeface="Quicksand"/>
              <a:sym typeface="Quicksand"/>
            </a:endParaRPr>
          </a:p>
        </p:txBody>
      </p:sp>
      <p:sp>
        <p:nvSpPr>
          <p:cNvPr id="1941" name="Google Shape;1941;p39"/>
          <p:cNvSpPr txBox="1">
            <a:spLocks noGrp="1"/>
          </p:cNvSpPr>
          <p:nvPr>
            <p:ph type="body" idx="1"/>
          </p:nvPr>
        </p:nvSpPr>
        <p:spPr>
          <a:xfrm>
            <a:off x="752025" y="1817385"/>
            <a:ext cx="5137516" cy="3772535"/>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accent3"/>
              </a:buClr>
              <a:buSzPct val="100000"/>
              <a:buFont typeface="Quicksand"/>
              <a:buNone/>
            </a:pPr>
            <a:r>
              <a:rPr lang="en-US" b="1" dirty="0">
                <a:solidFill>
                  <a:schemeClr val="bg1"/>
                </a:solidFill>
                <a:latin typeface="Quicksand" pitchFamily="2" charset="0"/>
              </a:rPr>
              <a:t>In 2 </a:t>
            </a:r>
            <a:r>
              <a:rPr lang="en-US" b="1" i="1" dirty="0" err="1">
                <a:solidFill>
                  <a:schemeClr val="bg1"/>
                </a:solidFill>
                <a:latin typeface="Quicksand" pitchFamily="2" charset="0"/>
              </a:rPr>
              <a:t>Polindes</a:t>
            </a:r>
            <a:r>
              <a:rPr lang="en-US" b="1" dirty="0">
                <a:solidFill>
                  <a:schemeClr val="bg1"/>
                </a:solidFill>
                <a:latin typeface="Quicksand" pitchFamily="2" charset="0"/>
              </a:rPr>
              <a:t> helped by the project: </a:t>
            </a:r>
            <a:endParaRPr b="1" dirty="0">
              <a:solidFill>
                <a:schemeClr val="bg1"/>
              </a:solidFill>
              <a:latin typeface="Quicksand" pitchFamily="2" charset="0"/>
            </a:endParaRPr>
          </a:p>
          <a:p>
            <a:pPr marL="457200" lvl="0" indent="-457200" algn="l" rtl="0">
              <a:lnSpc>
                <a:spcPct val="90000"/>
              </a:lnSpc>
              <a:spcBef>
                <a:spcPts val="1000"/>
              </a:spcBef>
              <a:spcAft>
                <a:spcPts val="0"/>
              </a:spcAft>
              <a:buClr>
                <a:schemeClr val="accent3"/>
              </a:buClr>
              <a:buSzPct val="100000"/>
              <a:buFont typeface="Arial" panose="020B0604020202020204" pitchFamily="34" charset="0"/>
              <a:buChar char="•"/>
            </a:pPr>
            <a:r>
              <a:rPr lang="en-US" dirty="0">
                <a:solidFill>
                  <a:schemeClr val="bg1"/>
                </a:solidFill>
                <a:latin typeface="Quicksand" pitchFamily="2" charset="0"/>
              </a:rPr>
              <a:t>Has only one toilet, used by public and patients.</a:t>
            </a:r>
            <a:endParaRPr dirty="0">
              <a:solidFill>
                <a:schemeClr val="bg1"/>
              </a:solidFill>
              <a:latin typeface="Quicksand" pitchFamily="2" charset="0"/>
            </a:endParaRPr>
          </a:p>
          <a:p>
            <a:pPr marL="457200" lvl="0" indent="-457200" algn="l" rtl="0">
              <a:lnSpc>
                <a:spcPct val="90000"/>
              </a:lnSpc>
              <a:spcBef>
                <a:spcPts val="1000"/>
              </a:spcBef>
              <a:spcAft>
                <a:spcPts val="0"/>
              </a:spcAft>
              <a:buClr>
                <a:schemeClr val="accent3"/>
              </a:buClr>
              <a:buSzPct val="100000"/>
              <a:buFont typeface="Arial" panose="020B0604020202020204" pitchFamily="34" charset="0"/>
              <a:buChar char="•"/>
            </a:pPr>
            <a:r>
              <a:rPr lang="en-US" dirty="0">
                <a:solidFill>
                  <a:schemeClr val="bg1"/>
                </a:solidFill>
                <a:latin typeface="Quicksand" pitchFamily="2" charset="0"/>
              </a:rPr>
              <a:t>Have only unimproved water source and the supply was not available for 24 hours.</a:t>
            </a:r>
            <a:endParaRPr dirty="0">
              <a:solidFill>
                <a:schemeClr val="bg1"/>
              </a:solidFill>
              <a:latin typeface="Quicksand" pitchFamily="2" charset="0"/>
            </a:endParaRPr>
          </a:p>
          <a:p>
            <a:pPr marL="457200" lvl="0" indent="-457200" algn="l" rtl="0">
              <a:lnSpc>
                <a:spcPct val="90000"/>
              </a:lnSpc>
              <a:spcBef>
                <a:spcPts val="1000"/>
              </a:spcBef>
              <a:spcAft>
                <a:spcPts val="0"/>
              </a:spcAft>
              <a:buClr>
                <a:schemeClr val="accent3"/>
              </a:buClr>
              <a:buSzPct val="100000"/>
              <a:buFont typeface="Arial" panose="020B0604020202020204" pitchFamily="34" charset="0"/>
              <a:buChar char="•"/>
            </a:pPr>
            <a:r>
              <a:rPr lang="en-US" dirty="0">
                <a:solidFill>
                  <a:schemeClr val="bg1"/>
                </a:solidFill>
                <a:latin typeface="Quicksand" pitchFamily="2" charset="0"/>
              </a:rPr>
              <a:t>There is no available hand washing facilities near </a:t>
            </a:r>
            <a:br>
              <a:rPr lang="en-US" dirty="0">
                <a:solidFill>
                  <a:schemeClr val="bg1"/>
                </a:solidFill>
                <a:latin typeface="Quicksand" pitchFamily="2" charset="0"/>
              </a:rPr>
            </a:br>
            <a:r>
              <a:rPr lang="en-US" dirty="0">
                <a:solidFill>
                  <a:schemeClr val="bg1"/>
                </a:solidFill>
                <a:latin typeface="Quicksand" pitchFamily="2" charset="0"/>
              </a:rPr>
              <a:t>the toilet.</a:t>
            </a:r>
            <a:endParaRPr dirty="0">
              <a:solidFill>
                <a:schemeClr val="bg1"/>
              </a:solidFill>
              <a:latin typeface="Quicksand" pitchFamily="2" charset="0"/>
            </a:endParaRPr>
          </a:p>
          <a:p>
            <a:pPr marL="0" lvl="0" indent="0" algn="l" rtl="0">
              <a:lnSpc>
                <a:spcPct val="90000"/>
              </a:lnSpc>
              <a:spcBef>
                <a:spcPts val="1000"/>
              </a:spcBef>
              <a:spcAft>
                <a:spcPts val="0"/>
              </a:spcAft>
              <a:buClr>
                <a:schemeClr val="accent3"/>
              </a:buClr>
              <a:buSzPct val="100000"/>
              <a:buFont typeface="Quicksand"/>
              <a:buNone/>
            </a:pPr>
            <a:endParaRPr dirty="0">
              <a:solidFill>
                <a:schemeClr val="bg1"/>
              </a:solidFill>
              <a:latin typeface="Quicksand" pitchFamily="2" charset="0"/>
            </a:endParaRPr>
          </a:p>
          <a:p>
            <a:pPr marL="0" lvl="0" indent="0" algn="l" rtl="0">
              <a:lnSpc>
                <a:spcPct val="90000"/>
              </a:lnSpc>
              <a:spcBef>
                <a:spcPts val="1000"/>
              </a:spcBef>
              <a:spcAft>
                <a:spcPts val="0"/>
              </a:spcAft>
              <a:buClr>
                <a:schemeClr val="accent3"/>
              </a:buClr>
              <a:buSzPct val="100000"/>
              <a:buFont typeface="Quicksand"/>
              <a:buNone/>
            </a:pPr>
            <a:endParaRPr dirty="0">
              <a:solidFill>
                <a:schemeClr val="bg1"/>
              </a:solidFill>
              <a:latin typeface="Quicksand" pitchFamily="2" charset="0"/>
            </a:endParaRPr>
          </a:p>
        </p:txBody>
      </p:sp>
      <p:sp>
        <p:nvSpPr>
          <p:cNvPr id="1942" name="Google Shape;1942;p39"/>
          <p:cNvSpPr txBox="1"/>
          <p:nvPr/>
        </p:nvSpPr>
        <p:spPr>
          <a:xfrm>
            <a:off x="6096000" y="1795612"/>
            <a:ext cx="5534637" cy="3772535"/>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90000"/>
              </a:lnSpc>
              <a:spcBef>
                <a:spcPts val="0"/>
              </a:spcBef>
              <a:spcAft>
                <a:spcPts val="0"/>
              </a:spcAft>
              <a:buClr>
                <a:srgbClr val="0F5C78"/>
              </a:buClr>
              <a:buSzPts val="2800"/>
              <a:buFont typeface="Quicksand"/>
              <a:buNone/>
            </a:pPr>
            <a:r>
              <a:rPr lang="en-US" sz="2800" b="1" i="0" u="none" strike="noStrike" cap="none" dirty="0">
                <a:solidFill>
                  <a:schemeClr val="bg1"/>
                </a:solidFill>
                <a:latin typeface="Quicksand" pitchFamily="2" charset="0"/>
                <a:ea typeface="Quicksand"/>
                <a:cs typeface="Quicksand"/>
                <a:sym typeface="Quicksand"/>
              </a:rPr>
              <a:t>The project helped 2 </a:t>
            </a:r>
            <a:r>
              <a:rPr lang="en-US" sz="2800" b="1" i="1" u="none" strike="noStrike" cap="none" dirty="0" err="1">
                <a:solidFill>
                  <a:schemeClr val="bg1"/>
                </a:solidFill>
                <a:latin typeface="Quicksand" pitchFamily="2" charset="0"/>
                <a:ea typeface="Quicksand"/>
                <a:cs typeface="Quicksand"/>
                <a:sym typeface="Quicksand"/>
              </a:rPr>
              <a:t>Polindes</a:t>
            </a:r>
            <a:r>
              <a:rPr lang="en-US" sz="2800" b="1" i="0" u="none" strike="noStrike" cap="none" dirty="0">
                <a:solidFill>
                  <a:schemeClr val="bg1"/>
                </a:solidFill>
                <a:latin typeface="Quicksand" pitchFamily="2" charset="0"/>
                <a:ea typeface="Quicksand"/>
                <a:cs typeface="Quicksand"/>
                <a:sym typeface="Quicksand"/>
              </a:rPr>
              <a:t> in pilot project: </a:t>
            </a:r>
            <a:endParaRPr b="1" dirty="0">
              <a:solidFill>
                <a:schemeClr val="bg1"/>
              </a:solidFill>
              <a:latin typeface="Quicksand" pitchFamily="2" charset="0"/>
            </a:endParaRPr>
          </a:p>
          <a:p>
            <a:pPr marL="457200" marR="0" lvl="0" indent="-457200" algn="l" rtl="0">
              <a:lnSpc>
                <a:spcPct val="90000"/>
              </a:lnSpc>
              <a:spcBef>
                <a:spcPts val="1000"/>
              </a:spcBef>
              <a:spcAft>
                <a:spcPts val="0"/>
              </a:spcAft>
              <a:buClr>
                <a:srgbClr val="0F5C78"/>
              </a:buClr>
              <a:buSzPts val="2800"/>
              <a:buFont typeface="Arial" panose="020B0604020202020204" pitchFamily="34" charset="0"/>
              <a:buChar char="•"/>
            </a:pPr>
            <a:r>
              <a:rPr lang="en-US" sz="2800" b="0" i="0" u="none" strike="noStrike" cap="none" dirty="0">
                <a:solidFill>
                  <a:schemeClr val="bg1"/>
                </a:solidFill>
                <a:latin typeface="Quicksand" pitchFamily="2" charset="0"/>
                <a:ea typeface="Quicksand"/>
                <a:cs typeface="Quicksand"/>
                <a:sym typeface="Quicksand"/>
              </a:rPr>
              <a:t>To have additional toilet and segregated between public toilet and patient toilet. </a:t>
            </a:r>
            <a:endParaRPr dirty="0">
              <a:solidFill>
                <a:schemeClr val="bg1"/>
              </a:solidFill>
              <a:latin typeface="Quicksand" pitchFamily="2" charset="0"/>
            </a:endParaRPr>
          </a:p>
          <a:p>
            <a:pPr marL="457200" marR="0" lvl="0" indent="-457200" algn="l" rtl="0">
              <a:lnSpc>
                <a:spcPct val="90000"/>
              </a:lnSpc>
              <a:spcBef>
                <a:spcPts val="1000"/>
              </a:spcBef>
              <a:spcAft>
                <a:spcPts val="0"/>
              </a:spcAft>
              <a:buClr>
                <a:srgbClr val="0F5C78"/>
              </a:buClr>
              <a:buSzPts val="2800"/>
              <a:buFont typeface="Arial" panose="020B0604020202020204" pitchFamily="34" charset="0"/>
              <a:buChar char="•"/>
            </a:pPr>
            <a:r>
              <a:rPr lang="en-US" sz="2800" b="0" i="0" u="none" strike="noStrike" cap="none" dirty="0">
                <a:solidFill>
                  <a:schemeClr val="bg1"/>
                </a:solidFill>
                <a:latin typeface="Quicksand" pitchFamily="2" charset="0"/>
                <a:ea typeface="Quicksand"/>
                <a:cs typeface="Quicksand"/>
                <a:sym typeface="Quicksand"/>
              </a:rPr>
              <a:t>To have water supply with pump, to supply water for 24 hours in the premise of </a:t>
            </a:r>
            <a:r>
              <a:rPr lang="en-US" sz="2800" b="0" i="0" u="none" strike="noStrike" cap="none" dirty="0" err="1">
                <a:solidFill>
                  <a:schemeClr val="bg1"/>
                </a:solidFill>
                <a:latin typeface="Quicksand" pitchFamily="2" charset="0"/>
                <a:ea typeface="Quicksand"/>
                <a:cs typeface="Quicksand"/>
                <a:sym typeface="Quicksand"/>
              </a:rPr>
              <a:t>Polindes</a:t>
            </a:r>
            <a:endParaRPr sz="2800" b="0" i="0" u="none" strike="noStrike" cap="none" dirty="0">
              <a:solidFill>
                <a:schemeClr val="bg1"/>
              </a:solidFill>
              <a:latin typeface="Quicksand" pitchFamily="2" charset="0"/>
              <a:ea typeface="Quicksand"/>
              <a:cs typeface="Quicksand"/>
              <a:sym typeface="Quicksand"/>
            </a:endParaRPr>
          </a:p>
          <a:p>
            <a:pPr marL="457200" marR="0" lvl="0" indent="-457200" algn="l" rtl="0">
              <a:lnSpc>
                <a:spcPct val="90000"/>
              </a:lnSpc>
              <a:spcBef>
                <a:spcPts val="1000"/>
              </a:spcBef>
              <a:spcAft>
                <a:spcPts val="0"/>
              </a:spcAft>
              <a:buClr>
                <a:srgbClr val="0F5C78"/>
              </a:buClr>
              <a:buSzPts val="2800"/>
              <a:buFont typeface="Arial" panose="020B0604020202020204" pitchFamily="34" charset="0"/>
              <a:buChar char="•"/>
            </a:pPr>
            <a:r>
              <a:rPr lang="en-US" sz="2800" b="0" i="0" u="none" strike="noStrike" cap="none" dirty="0">
                <a:solidFill>
                  <a:schemeClr val="bg1"/>
                </a:solidFill>
                <a:latin typeface="Quicksand" pitchFamily="2" charset="0"/>
                <a:ea typeface="Quicksand"/>
                <a:cs typeface="Quicksand"/>
                <a:sym typeface="Quicksand"/>
              </a:rPr>
              <a:t>To have handwashing facilities. </a:t>
            </a:r>
            <a:endParaRPr dirty="0">
              <a:solidFill>
                <a:schemeClr val="bg1"/>
              </a:solidFill>
              <a:latin typeface="Quicksand" pitchFamily="2" charset="0"/>
            </a:endParaRPr>
          </a:p>
          <a:p>
            <a:pPr marL="0" marR="0" lvl="0" indent="0" algn="l" rtl="0">
              <a:lnSpc>
                <a:spcPct val="90000"/>
              </a:lnSpc>
              <a:spcBef>
                <a:spcPts val="1000"/>
              </a:spcBef>
              <a:spcAft>
                <a:spcPts val="0"/>
              </a:spcAft>
              <a:buClr>
                <a:schemeClr val="accent3"/>
              </a:buClr>
              <a:buSzPts val="2800"/>
              <a:buFont typeface="Quicksand"/>
              <a:buNone/>
            </a:pPr>
            <a:endParaRPr sz="2800" b="0" i="0" u="none" strike="noStrike" cap="none" dirty="0">
              <a:solidFill>
                <a:schemeClr val="bg1"/>
              </a:solidFill>
              <a:latin typeface="Quicksand" pitchFamily="2" charset="0"/>
              <a:ea typeface="Quicksand"/>
              <a:cs typeface="Quicksand"/>
              <a:sym typeface="Quicksand"/>
            </a:endParaRPr>
          </a:p>
        </p:txBody>
      </p:sp>
      <p:sp>
        <p:nvSpPr>
          <p:cNvPr id="1943" name="Google Shape;1943;p39"/>
          <p:cNvSpPr txBox="1">
            <a:spLocks noGrp="1"/>
          </p:cNvSpPr>
          <p:nvPr>
            <p:ph type="title"/>
          </p:nvPr>
        </p:nvSpPr>
        <p:spPr>
          <a:xfrm>
            <a:off x="697596" y="616441"/>
            <a:ext cx="8915844" cy="75210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Quicksand"/>
              <a:buNone/>
            </a:pPr>
            <a:r>
              <a:rPr lang="en-US" dirty="0"/>
              <a:t>Project intervention</a:t>
            </a: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947"/>
        <p:cNvGrpSpPr/>
        <p:nvPr/>
      </p:nvGrpSpPr>
      <p:grpSpPr>
        <a:xfrm>
          <a:off x="0" y="0"/>
          <a:ext cx="0" cy="0"/>
          <a:chOff x="0" y="0"/>
          <a:chExt cx="0" cy="0"/>
        </a:xfrm>
      </p:grpSpPr>
      <p:sp>
        <p:nvSpPr>
          <p:cNvPr id="1948" name="Google Shape;1948;p41"/>
          <p:cNvSpPr txBox="1">
            <a:spLocks noGrp="1"/>
          </p:cNvSpPr>
          <p:nvPr>
            <p:ph type="body" idx="1"/>
          </p:nvPr>
        </p:nvSpPr>
        <p:spPr>
          <a:xfrm>
            <a:off x="757495" y="733099"/>
            <a:ext cx="4351283" cy="111503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Quicksand"/>
              <a:buNone/>
            </a:pPr>
            <a:r>
              <a:rPr lang="en-US" sz="3600" dirty="0"/>
              <a:t>Recommendation</a:t>
            </a:r>
            <a:endParaRPr sz="3600" dirty="0"/>
          </a:p>
        </p:txBody>
      </p:sp>
      <p:sp>
        <p:nvSpPr>
          <p:cNvPr id="1949" name="Google Shape;1949;p41"/>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1400"/>
              <a:buFont typeface="Quicksand"/>
              <a:buNone/>
            </a:pPr>
            <a:endParaRPr sz="1400" b="0" i="0" u="none" strike="noStrike" cap="none">
              <a:solidFill>
                <a:srgbClr val="CAF906"/>
              </a:solidFill>
              <a:latin typeface="Quicksand"/>
              <a:ea typeface="Quicksand"/>
              <a:cs typeface="Quicksand"/>
              <a:sym typeface="Quicksand"/>
            </a:endParaRPr>
          </a:p>
        </p:txBody>
      </p:sp>
      <p:sp>
        <p:nvSpPr>
          <p:cNvPr id="1950" name="Google Shape;1950;p41"/>
          <p:cNvSpPr txBox="1"/>
          <p:nvPr/>
        </p:nvSpPr>
        <p:spPr>
          <a:xfrm>
            <a:off x="0" y="2096784"/>
            <a:ext cx="4351283" cy="3364383"/>
          </a:xfrm>
          <a:prstGeom prst="rect">
            <a:avLst/>
          </a:prstGeom>
          <a:noFill/>
          <a:ln>
            <a:noFill/>
          </a:ln>
        </p:spPr>
        <p:txBody>
          <a:bodyPr spcFirstLastPara="1" wrap="square" lIns="91425" tIns="45700" rIns="91425" bIns="45700" anchor="t" anchorCtr="0">
            <a:normAutofit/>
          </a:bodyPr>
          <a:lstStyle/>
          <a:p>
            <a:pPr marL="457200" marR="0" lvl="0" indent="-254000" algn="l" rtl="0">
              <a:lnSpc>
                <a:spcPct val="90000"/>
              </a:lnSpc>
              <a:spcBef>
                <a:spcPts val="0"/>
              </a:spcBef>
              <a:spcAft>
                <a:spcPts val="0"/>
              </a:spcAft>
              <a:buClr>
                <a:schemeClr val="lt1"/>
              </a:buClr>
              <a:buSzPts val="3200"/>
              <a:buFont typeface="Quicksand"/>
              <a:buNone/>
            </a:pPr>
            <a:endParaRPr sz="3200" b="0" i="0" u="none" strike="noStrike" cap="none">
              <a:solidFill>
                <a:srgbClr val="FFFFFF"/>
              </a:solidFill>
              <a:latin typeface="Quicksand"/>
              <a:ea typeface="Quicksand"/>
              <a:cs typeface="Quicksand"/>
              <a:sym typeface="Quicksand"/>
            </a:endParaRPr>
          </a:p>
        </p:txBody>
      </p:sp>
      <p:sp>
        <p:nvSpPr>
          <p:cNvPr id="1951" name="Google Shape;1951;p41"/>
          <p:cNvSpPr txBo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457200" marR="0" lvl="0" indent="-282575" algn="l" rtl="0">
              <a:lnSpc>
                <a:spcPct val="90000"/>
              </a:lnSpc>
              <a:spcBef>
                <a:spcPts val="0"/>
              </a:spcBef>
              <a:spcAft>
                <a:spcPts val="0"/>
              </a:spcAft>
              <a:buClr>
                <a:schemeClr val="bg2"/>
              </a:buClr>
              <a:buSzPts val="3200"/>
              <a:buFont typeface="Arial" panose="020B0604020202020204" pitchFamily="34" charset="0"/>
              <a:buChar char="•"/>
            </a:pPr>
            <a:r>
              <a:rPr lang="en-US" sz="2800" b="0" u="none" strike="noStrike" cap="none" dirty="0">
                <a:solidFill>
                  <a:srgbClr val="FFFFFF"/>
                </a:solidFill>
                <a:latin typeface="Quicksand" pitchFamily="2" charset="0"/>
                <a:ea typeface="Quicksand"/>
                <a:cs typeface="Quicksand"/>
                <a:sym typeface="Quicksand"/>
              </a:rPr>
              <a:t>There is need for regulation which has technical standard regarding WASH facilities for </a:t>
            </a:r>
            <a:r>
              <a:rPr lang="en-US" sz="2800" b="0" u="none" strike="noStrike" cap="none" dirty="0" err="1">
                <a:solidFill>
                  <a:srgbClr val="FFFFFF"/>
                </a:solidFill>
                <a:latin typeface="Quicksand" pitchFamily="2" charset="0"/>
                <a:ea typeface="Quicksand"/>
                <a:cs typeface="Quicksand"/>
                <a:sym typeface="Quicksand"/>
              </a:rPr>
              <a:t>Polindes</a:t>
            </a:r>
            <a:r>
              <a:rPr lang="en-US" sz="2800" b="0" u="none" strike="noStrike" cap="none" dirty="0">
                <a:solidFill>
                  <a:srgbClr val="FFFFFF"/>
                </a:solidFill>
                <a:latin typeface="Quicksand" pitchFamily="2" charset="0"/>
                <a:ea typeface="Quicksand"/>
                <a:cs typeface="Quicksand"/>
                <a:sym typeface="Quicksand"/>
              </a:rPr>
              <a:t> in national, province, and/or district level. </a:t>
            </a:r>
            <a:endParaRPr sz="1200" dirty="0">
              <a:latin typeface="Quicksand" pitchFamily="2" charset="0"/>
            </a:endParaRPr>
          </a:p>
          <a:p>
            <a:pPr marL="457200" marR="0" lvl="0" indent="-282575" algn="l" rtl="0">
              <a:lnSpc>
                <a:spcPct val="90000"/>
              </a:lnSpc>
              <a:spcBef>
                <a:spcPts val="1000"/>
              </a:spcBef>
              <a:spcAft>
                <a:spcPts val="0"/>
              </a:spcAft>
              <a:buClr>
                <a:schemeClr val="bg2"/>
              </a:buClr>
              <a:buSzPts val="3200"/>
              <a:buFont typeface="Arial" panose="020B0604020202020204" pitchFamily="34" charset="0"/>
              <a:buChar char="•"/>
            </a:pPr>
            <a:r>
              <a:rPr lang="en-US" sz="2800" b="0" u="none" strike="noStrike" cap="none" dirty="0">
                <a:solidFill>
                  <a:srgbClr val="FFFFFF"/>
                </a:solidFill>
                <a:latin typeface="Quicksand" pitchFamily="2" charset="0"/>
                <a:ea typeface="Quicksand"/>
                <a:cs typeface="Quicksand"/>
                <a:sym typeface="Quicksand"/>
              </a:rPr>
              <a:t>There is need to provide alternative source of funding to help the </a:t>
            </a:r>
            <a:r>
              <a:rPr lang="en-US" sz="2800" b="0" u="none" strike="noStrike" cap="none" dirty="0" err="1">
                <a:solidFill>
                  <a:srgbClr val="FFFFFF"/>
                </a:solidFill>
                <a:latin typeface="Quicksand" pitchFamily="2" charset="0"/>
                <a:ea typeface="Quicksand"/>
                <a:cs typeface="Quicksand"/>
                <a:sym typeface="Quicksand"/>
              </a:rPr>
              <a:t>Polindes</a:t>
            </a:r>
            <a:r>
              <a:rPr lang="en-US" sz="2800" b="0" u="none" strike="noStrike" cap="none" dirty="0">
                <a:solidFill>
                  <a:srgbClr val="FFFFFF"/>
                </a:solidFill>
                <a:latin typeface="Quicksand" pitchFamily="2" charset="0"/>
                <a:ea typeface="Quicksand"/>
                <a:cs typeface="Quicksand"/>
                <a:sym typeface="Quicksand"/>
              </a:rPr>
              <a:t> to have adequate WASH facilities</a:t>
            </a:r>
            <a:endParaRPr sz="1200" dirty="0">
              <a:latin typeface="Quicksand" pitchFamily="2" charset="0"/>
            </a:endParaRPr>
          </a:p>
          <a:p>
            <a:pPr marL="457200" marR="0" lvl="0" indent="-282575" algn="l" rtl="0">
              <a:lnSpc>
                <a:spcPct val="90000"/>
              </a:lnSpc>
              <a:spcBef>
                <a:spcPts val="1000"/>
              </a:spcBef>
              <a:spcAft>
                <a:spcPts val="0"/>
              </a:spcAft>
              <a:buClr>
                <a:schemeClr val="bg2"/>
              </a:buClr>
              <a:buSzPts val="3200"/>
              <a:buFont typeface="Arial" panose="020B0604020202020204" pitchFamily="34" charset="0"/>
              <a:buChar char="•"/>
            </a:pPr>
            <a:r>
              <a:rPr lang="en-US" sz="2800" b="0" u="none" strike="noStrike" cap="none" dirty="0">
                <a:solidFill>
                  <a:srgbClr val="FFFFFF"/>
                </a:solidFill>
                <a:latin typeface="Quicksand" pitchFamily="2" charset="0"/>
                <a:ea typeface="Quicksand"/>
                <a:cs typeface="Quicksand"/>
                <a:sym typeface="Quicksand"/>
              </a:rPr>
              <a:t>There is need of technical assistance to assess WASH facilities of </a:t>
            </a:r>
            <a:r>
              <a:rPr lang="en-US" sz="2800" b="0" u="none" strike="noStrike" cap="none" dirty="0" err="1">
                <a:solidFill>
                  <a:srgbClr val="FFFFFF"/>
                </a:solidFill>
                <a:latin typeface="Quicksand" pitchFamily="2" charset="0"/>
                <a:ea typeface="Quicksand"/>
                <a:cs typeface="Quicksand"/>
                <a:sym typeface="Quicksand"/>
              </a:rPr>
              <a:t>Polindes</a:t>
            </a:r>
            <a:r>
              <a:rPr lang="en-US" sz="2800" b="0" u="none" strike="noStrike" cap="none" dirty="0">
                <a:solidFill>
                  <a:srgbClr val="FFFFFF"/>
                </a:solidFill>
                <a:latin typeface="Quicksand" pitchFamily="2" charset="0"/>
                <a:ea typeface="Quicksand"/>
                <a:cs typeface="Quicksand"/>
                <a:sym typeface="Quicksand"/>
              </a:rPr>
              <a:t> from the government. </a:t>
            </a:r>
            <a:endParaRPr sz="1200"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955"/>
        <p:cNvGrpSpPr/>
        <p:nvPr/>
      </p:nvGrpSpPr>
      <p:grpSpPr>
        <a:xfrm>
          <a:off x="0" y="0"/>
          <a:ext cx="0" cy="0"/>
          <a:chOff x="0" y="0"/>
          <a:chExt cx="0" cy="0"/>
        </a:xfrm>
      </p:grpSpPr>
      <p:pic>
        <p:nvPicPr>
          <p:cNvPr id="1956" name="Google Shape;1956;p42"/>
          <p:cNvPicPr preferRelativeResize="0">
            <a:picLocks noGrp="1"/>
          </p:cNvPicPr>
          <p:nvPr>
            <p:ph idx="1"/>
          </p:nvPr>
        </p:nvPicPr>
        <p:blipFill rotWithShape="1">
          <a:blip r:embed="rId3">
            <a:alphaModFix/>
          </a:blip>
          <a:stretch/>
        </p:blipFill>
        <p:spPr>
          <a:xfrm>
            <a:off x="7775782" y="5775416"/>
            <a:ext cx="2236145" cy="878387"/>
          </a:xfrm>
          <a:prstGeom prst="rect">
            <a:avLst/>
          </a:prstGeom>
          <a:noFill/>
          <a:ln>
            <a:noFill/>
          </a:ln>
        </p:spPr>
      </p:pic>
      <p:sp>
        <p:nvSpPr>
          <p:cNvPr id="1957" name="Google Shape;1957;p4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2"/>
              </a:buClr>
              <a:buSzPts val="4400"/>
              <a:buFont typeface="Quicksand"/>
              <a:buNone/>
            </a:pPr>
            <a:r>
              <a:rPr lang="en-US"/>
              <a:t>Resources and more info slide</a:t>
            </a:r>
            <a:endParaRPr/>
          </a:p>
        </p:txBody>
      </p:sp>
      <p:pic>
        <p:nvPicPr>
          <p:cNvPr id="1958" name="Google Shape;1958;p42"/>
          <p:cNvPicPr preferRelativeResize="0"/>
          <p:nvPr/>
        </p:nvPicPr>
        <p:blipFill rotWithShape="1">
          <a:blip r:embed="rId4">
            <a:alphaModFix/>
          </a:blip>
          <a:srcRect l="6486" t="5789" r="7133" b="7155"/>
          <a:stretch/>
        </p:blipFill>
        <p:spPr>
          <a:xfrm>
            <a:off x="4631052" y="1485254"/>
            <a:ext cx="2665708" cy="3735091"/>
          </a:xfrm>
          <a:prstGeom prst="rect">
            <a:avLst/>
          </a:prstGeom>
          <a:noFill/>
          <a:ln>
            <a:noFill/>
          </a:ln>
        </p:spPr>
      </p:pic>
      <p:pic>
        <p:nvPicPr>
          <p:cNvPr id="1959" name="Google Shape;1959;p42"/>
          <p:cNvPicPr preferRelativeResize="0"/>
          <p:nvPr/>
        </p:nvPicPr>
        <p:blipFill rotWithShape="1">
          <a:blip r:embed="rId4">
            <a:alphaModFix/>
          </a:blip>
          <a:srcRect l="6486" t="5790" r="7133" b="77257"/>
          <a:stretch/>
        </p:blipFill>
        <p:spPr>
          <a:xfrm>
            <a:off x="1564418" y="5835843"/>
            <a:ext cx="2665708" cy="72737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sz="4400" dirty="0"/>
              <a:t>Connecting stakeholders and interventions from a WASH perspective for </a:t>
            </a:r>
            <a:br>
              <a:rPr lang="en-US" sz="4400" dirty="0"/>
            </a:br>
            <a:r>
              <a:rPr lang="en-US" sz="4400" dirty="0"/>
              <a:t>early childhood</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marL="0" lvl="0" indent="0" algn="l" rtl="0">
              <a:lnSpc>
                <a:spcPct val="90000"/>
              </a:lnSpc>
              <a:spcBef>
                <a:spcPts val="0"/>
              </a:spcBef>
              <a:spcAft>
                <a:spcPts val="0"/>
              </a:spcAft>
              <a:buClr>
                <a:schemeClr val="dk2"/>
              </a:buClr>
              <a:buSzPts val="2400"/>
              <a:buFont typeface="Quicksand"/>
              <a:buNone/>
            </a:pPr>
            <a:r>
              <a:rPr lang="en-US" dirty="0"/>
              <a:t>A </a:t>
            </a:r>
            <a:r>
              <a:rPr lang="en-US" dirty="0" err="1"/>
              <a:t>BabyWASH</a:t>
            </a:r>
            <a:r>
              <a:rPr lang="en-US" dirty="0"/>
              <a:t> case study from El Salvador</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lvl="0" indent="0" algn="l" rtl="0">
              <a:spcBef>
                <a:spcPts val="0"/>
              </a:spcBef>
              <a:spcAft>
                <a:spcPts val="0"/>
              </a:spcAft>
              <a:buNone/>
            </a:pPr>
            <a:r>
              <a:rPr lang="es-ES" dirty="0"/>
              <a:t>Miguel Gutiérrez-</a:t>
            </a:r>
            <a:r>
              <a:rPr lang="es-ES" dirty="0" err="1"/>
              <a:t>World</a:t>
            </a:r>
            <a:r>
              <a:rPr lang="es-ES" dirty="0"/>
              <a:t> </a:t>
            </a:r>
            <a:r>
              <a:rPr lang="es-ES" dirty="0" err="1"/>
              <a:t>Vision</a:t>
            </a:r>
            <a:r>
              <a:rPr lang="es-ES" dirty="0"/>
              <a:t> El Salvador</a:t>
            </a:r>
          </a:p>
        </p:txBody>
      </p:sp>
    </p:spTree>
    <p:extLst>
      <p:ext uri="{BB962C8B-B14F-4D97-AF65-F5344CB8AC3E}">
        <p14:creationId xmlns:p14="http://schemas.microsoft.com/office/powerpoint/2010/main" val="1932147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970"/>
        <p:cNvGrpSpPr/>
        <p:nvPr/>
      </p:nvGrpSpPr>
      <p:grpSpPr>
        <a:xfrm>
          <a:off x="0" y="0"/>
          <a:ext cx="0" cy="0"/>
          <a:chOff x="0" y="0"/>
          <a:chExt cx="0" cy="0"/>
        </a:xfrm>
      </p:grpSpPr>
      <p:sp>
        <p:nvSpPr>
          <p:cNvPr id="1971" name="Google Shape;1971;g219a8ab264e_0_1123"/>
          <p:cNvSpPr txBox="1">
            <a:spLocks noGrp="1"/>
          </p:cNvSpPr>
          <p:nvPr>
            <p:ph type="title"/>
          </p:nvPr>
        </p:nvSpPr>
        <p:spPr/>
        <p:txBody>
          <a:bodyPr/>
          <a:lstStyle/>
          <a:p>
            <a:pPr lvl="0"/>
            <a:r>
              <a:rPr lang="en-US" dirty="0"/>
              <a:t>Baby WASH</a:t>
            </a:r>
          </a:p>
        </p:txBody>
      </p:sp>
      <p:sp>
        <p:nvSpPr>
          <p:cNvPr id="1972" name="Google Shape;1972;g219a8ab264e_0_1123"/>
          <p:cNvSpPr txBox="1">
            <a:spLocks noGrp="1"/>
          </p:cNvSpPr>
          <p:nvPr>
            <p:ph type="body" idx="1"/>
          </p:nvPr>
        </p:nvSpPr>
        <p:spPr>
          <a:xfrm>
            <a:off x="283755" y="1196975"/>
            <a:ext cx="10703100" cy="3772500"/>
          </a:xfrm>
        </p:spPr>
        <p:txBody>
          <a:bodyPr>
            <a:normAutofit/>
          </a:bodyPr>
          <a:lstStyle/>
          <a:p>
            <a:pPr lvl="0">
              <a:lnSpc>
                <a:spcPct val="100000"/>
              </a:lnSpc>
            </a:pPr>
            <a:r>
              <a:rPr lang="en-US" sz="1800" dirty="0"/>
              <a:t>	Baby WASH is a World Vision initiative that aims to improve the integration of Water, Sanitation and Hygiene interventions with Maternal, Newborn and Child Health, Nutrition and Early Childhood Development, to enable a deeper impact on child health outcomes, from 0 to 8 years, with a greater emphasis on the first 1,000 days of life.</a:t>
            </a:r>
          </a:p>
        </p:txBody>
      </p:sp>
      <p:sp>
        <p:nvSpPr>
          <p:cNvPr id="1974" name="Google Shape;1974;g219a8ab264e_0_1123"/>
          <p:cNvSpPr txBox="1"/>
          <p:nvPr/>
        </p:nvSpPr>
        <p:spPr>
          <a:xfrm>
            <a:off x="141981" y="2509995"/>
            <a:ext cx="2181900" cy="420600"/>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90000"/>
              </a:lnSpc>
              <a:spcBef>
                <a:spcPts val="0"/>
              </a:spcBef>
              <a:spcAft>
                <a:spcPts val="0"/>
              </a:spcAft>
              <a:buClr>
                <a:srgbClr val="4CADC5"/>
              </a:buClr>
              <a:buSzPct val="100000"/>
              <a:buFont typeface="Quicksand"/>
              <a:buNone/>
            </a:pPr>
            <a:r>
              <a:rPr lang="en-US" sz="2200" b="1" dirty="0">
                <a:solidFill>
                  <a:schemeClr val="accent1"/>
                </a:solidFill>
                <a:latin typeface="Quicksand"/>
                <a:ea typeface="Quicksand"/>
                <a:cs typeface="Quicksand"/>
                <a:sym typeface="Quicksand"/>
              </a:rPr>
              <a:t>4 COMPONENTS</a:t>
            </a:r>
            <a:endParaRPr sz="2200" b="1" dirty="0">
              <a:solidFill>
                <a:schemeClr val="accent1"/>
              </a:solidFill>
              <a:latin typeface="Quicksand"/>
              <a:ea typeface="Quicksand"/>
              <a:cs typeface="Quicksand"/>
              <a:sym typeface="Quicksand"/>
            </a:endParaRPr>
          </a:p>
        </p:txBody>
      </p:sp>
      <p:pic>
        <p:nvPicPr>
          <p:cNvPr id="1976" name="Google Shape;1976;g219a8ab264e_0_1123"/>
          <p:cNvPicPr preferRelativeResize="0"/>
          <p:nvPr/>
        </p:nvPicPr>
        <p:blipFill rotWithShape="1">
          <a:blip r:embed="rId3">
            <a:alphaModFix/>
          </a:blip>
          <a:srcRect/>
          <a:stretch/>
        </p:blipFill>
        <p:spPr>
          <a:xfrm>
            <a:off x="316026" y="2867717"/>
            <a:ext cx="2655095" cy="2038496"/>
          </a:xfrm>
          <a:prstGeom prst="rect">
            <a:avLst/>
          </a:prstGeom>
          <a:noFill/>
          <a:ln>
            <a:noFill/>
          </a:ln>
        </p:spPr>
      </p:pic>
      <p:pic>
        <p:nvPicPr>
          <p:cNvPr id="1977" name="Google Shape;1977;g219a8ab264e_0_1123"/>
          <p:cNvPicPr preferRelativeResize="0"/>
          <p:nvPr/>
        </p:nvPicPr>
        <p:blipFill rotWithShape="1">
          <a:blip r:embed="rId4">
            <a:alphaModFix/>
          </a:blip>
          <a:srcRect/>
          <a:stretch/>
        </p:blipFill>
        <p:spPr>
          <a:xfrm>
            <a:off x="3205526" y="2867717"/>
            <a:ext cx="2991271" cy="2049885"/>
          </a:xfrm>
          <a:prstGeom prst="rect">
            <a:avLst/>
          </a:prstGeom>
          <a:noFill/>
          <a:ln>
            <a:noFill/>
          </a:ln>
        </p:spPr>
      </p:pic>
      <p:pic>
        <p:nvPicPr>
          <p:cNvPr id="1978" name="Google Shape;1978;g219a8ab264e_0_1123"/>
          <p:cNvPicPr preferRelativeResize="0"/>
          <p:nvPr/>
        </p:nvPicPr>
        <p:blipFill rotWithShape="1">
          <a:blip r:embed="rId5">
            <a:alphaModFix/>
          </a:blip>
          <a:srcRect/>
          <a:stretch/>
        </p:blipFill>
        <p:spPr>
          <a:xfrm>
            <a:off x="6431201" y="2882664"/>
            <a:ext cx="2991270" cy="2008601"/>
          </a:xfrm>
          <a:prstGeom prst="rect">
            <a:avLst/>
          </a:prstGeom>
          <a:noFill/>
          <a:ln>
            <a:noFill/>
          </a:ln>
        </p:spPr>
      </p:pic>
      <p:pic>
        <p:nvPicPr>
          <p:cNvPr id="1979" name="Google Shape;1979;g219a8ab264e_0_1123"/>
          <p:cNvPicPr preferRelativeResize="0"/>
          <p:nvPr/>
        </p:nvPicPr>
        <p:blipFill rotWithShape="1">
          <a:blip r:embed="rId6">
            <a:alphaModFix/>
          </a:blip>
          <a:srcRect/>
          <a:stretch/>
        </p:blipFill>
        <p:spPr>
          <a:xfrm>
            <a:off x="9777454" y="2876344"/>
            <a:ext cx="2011342" cy="2011342"/>
          </a:xfrm>
          <a:prstGeom prst="rect">
            <a:avLst/>
          </a:prstGeom>
          <a:noFill/>
          <a:ln>
            <a:noFill/>
          </a:ln>
        </p:spPr>
      </p:pic>
      <p:sp>
        <p:nvSpPr>
          <p:cNvPr id="1980" name="Google Shape;1980;g219a8ab264e_0_1123"/>
          <p:cNvSpPr txBox="1"/>
          <p:nvPr/>
        </p:nvSpPr>
        <p:spPr>
          <a:xfrm>
            <a:off x="111995" y="4927972"/>
            <a:ext cx="2181900" cy="10635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4CADC5"/>
              </a:buClr>
              <a:buSzPts val="1800"/>
              <a:buFont typeface="Quicksand"/>
              <a:buNone/>
            </a:pPr>
            <a:r>
              <a:rPr lang="en-US" dirty="0">
                <a:solidFill>
                  <a:schemeClr val="accent3"/>
                </a:solidFill>
                <a:latin typeface="Quicksand"/>
                <a:ea typeface="Quicksand"/>
                <a:cs typeface="Quicksand"/>
                <a:sym typeface="Quicksand"/>
              </a:rPr>
              <a:t>1. Personal hygiene at home and in the community for a healthy life.</a:t>
            </a:r>
            <a:endParaRPr dirty="0">
              <a:solidFill>
                <a:schemeClr val="accent3"/>
              </a:solidFill>
              <a:latin typeface="Quicksand"/>
              <a:ea typeface="Quicksand"/>
              <a:cs typeface="Quicksand"/>
              <a:sym typeface="Quicksand"/>
            </a:endParaRPr>
          </a:p>
        </p:txBody>
      </p:sp>
      <p:sp>
        <p:nvSpPr>
          <p:cNvPr id="1981" name="Google Shape;1981;g219a8ab264e_0_1123"/>
          <p:cNvSpPr txBox="1"/>
          <p:nvPr/>
        </p:nvSpPr>
        <p:spPr>
          <a:xfrm>
            <a:off x="3425160" y="4927972"/>
            <a:ext cx="2181900" cy="10635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4CADC5"/>
              </a:buClr>
              <a:buSzPts val="1800"/>
              <a:buFont typeface="Quicksand"/>
              <a:buNone/>
            </a:pPr>
            <a:r>
              <a:rPr lang="en-US" dirty="0">
                <a:solidFill>
                  <a:schemeClr val="accent3"/>
                </a:solidFill>
                <a:latin typeface="Quicksand"/>
                <a:ea typeface="Quicksand"/>
                <a:cs typeface="Quicksand"/>
                <a:sym typeface="Quicksand"/>
              </a:rPr>
              <a:t>2. Healthy, clean and safe spaces for respected childbirth.</a:t>
            </a:r>
            <a:endParaRPr dirty="0">
              <a:solidFill>
                <a:schemeClr val="accent3"/>
              </a:solidFill>
              <a:latin typeface="Quicksand"/>
              <a:ea typeface="Quicksand"/>
              <a:cs typeface="Quicksand"/>
              <a:sym typeface="Quicksand"/>
            </a:endParaRPr>
          </a:p>
        </p:txBody>
      </p:sp>
      <p:sp>
        <p:nvSpPr>
          <p:cNvPr id="1982" name="Google Shape;1982;g219a8ab264e_0_1123"/>
          <p:cNvSpPr txBox="1"/>
          <p:nvPr/>
        </p:nvSpPr>
        <p:spPr>
          <a:xfrm>
            <a:off x="6512259" y="4927972"/>
            <a:ext cx="2655000" cy="10635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4CADC5"/>
              </a:buClr>
              <a:buSzPts val="1800"/>
              <a:buFont typeface="Quicksand"/>
              <a:buNone/>
            </a:pPr>
            <a:r>
              <a:rPr lang="en-US" dirty="0">
                <a:solidFill>
                  <a:schemeClr val="accent3"/>
                </a:solidFill>
                <a:latin typeface="Quicksand"/>
                <a:ea typeface="Quicksand"/>
                <a:cs typeface="Quicksand"/>
                <a:sym typeface="Quicksand"/>
              </a:rPr>
              <a:t>3. Adequate nutrition for mother and child for optimal growth and </a:t>
            </a:r>
            <a:br>
              <a:rPr lang="en-US" dirty="0">
                <a:solidFill>
                  <a:schemeClr val="accent3"/>
                </a:solidFill>
                <a:latin typeface="Quicksand"/>
                <a:ea typeface="Quicksand"/>
                <a:cs typeface="Quicksand"/>
                <a:sym typeface="Quicksand"/>
              </a:rPr>
            </a:br>
            <a:r>
              <a:rPr lang="en-US" dirty="0">
                <a:solidFill>
                  <a:schemeClr val="accent3"/>
                </a:solidFill>
                <a:latin typeface="Quicksand"/>
                <a:ea typeface="Quicksand"/>
                <a:cs typeface="Quicksand"/>
                <a:sym typeface="Quicksand"/>
              </a:rPr>
              <a:t>cognitive function.</a:t>
            </a:r>
            <a:endParaRPr dirty="0">
              <a:solidFill>
                <a:schemeClr val="accent3"/>
              </a:solidFill>
              <a:latin typeface="Quicksand"/>
              <a:ea typeface="Quicksand"/>
              <a:cs typeface="Quicksand"/>
              <a:sym typeface="Quicksand"/>
            </a:endParaRPr>
          </a:p>
        </p:txBody>
      </p:sp>
      <p:sp>
        <p:nvSpPr>
          <p:cNvPr id="1983" name="Google Shape;1983;g219a8ab264e_0_1123"/>
          <p:cNvSpPr txBox="1"/>
          <p:nvPr/>
        </p:nvSpPr>
        <p:spPr>
          <a:xfrm>
            <a:off x="9700146" y="4927972"/>
            <a:ext cx="2094600" cy="10635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7225CF"/>
              </a:buClr>
              <a:buSzPts val="1800"/>
              <a:buFont typeface="Quicksand"/>
              <a:buNone/>
            </a:pPr>
            <a:r>
              <a:rPr lang="en-US" dirty="0">
                <a:solidFill>
                  <a:schemeClr val="accent3"/>
                </a:solidFill>
                <a:latin typeface="Quicksand"/>
                <a:ea typeface="Quicksand"/>
                <a:cs typeface="Quicksand"/>
                <a:sym typeface="Quicksand"/>
              </a:rPr>
              <a:t>4. Loving and sensitive care for optimal brain development.</a:t>
            </a:r>
            <a:endParaRPr dirty="0">
              <a:solidFill>
                <a:schemeClr val="accent3"/>
              </a:solidFill>
              <a:latin typeface="Quicksand"/>
              <a:ea typeface="Quicksand"/>
              <a:cs typeface="Quicksand"/>
              <a:sym typeface="Quicksan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987"/>
        <p:cNvGrpSpPr/>
        <p:nvPr/>
      </p:nvGrpSpPr>
      <p:grpSpPr>
        <a:xfrm>
          <a:off x="0" y="0"/>
          <a:ext cx="0" cy="0"/>
          <a:chOff x="0" y="0"/>
          <a:chExt cx="0" cy="0"/>
        </a:xfrm>
      </p:grpSpPr>
      <p:sp>
        <p:nvSpPr>
          <p:cNvPr id="1988" name="Google Shape;1988;g219a8ab264e_0_1475"/>
          <p:cNvSpPr txBox="1">
            <a:spLocks noGrp="1"/>
          </p:cNvSpPr>
          <p:nvPr>
            <p:ph type="title"/>
          </p:nvPr>
        </p:nvSpPr>
        <p:spPr>
          <a:xfrm>
            <a:off x="384478" y="0"/>
            <a:ext cx="2616900" cy="108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2"/>
              </a:buClr>
              <a:buSzPts val="4400"/>
              <a:buFont typeface="Quicksand"/>
              <a:buNone/>
            </a:pPr>
            <a:r>
              <a:rPr lang="en-US" sz="3950" dirty="0"/>
              <a:t>TIMELINE:</a:t>
            </a:r>
            <a:endParaRPr sz="3950" dirty="0"/>
          </a:p>
        </p:txBody>
      </p:sp>
      <p:sp>
        <p:nvSpPr>
          <p:cNvPr id="1989" name="Google Shape;1989;g219a8ab264e_0_1475"/>
          <p:cNvSpPr txBox="1">
            <a:spLocks noGrp="1"/>
          </p:cNvSpPr>
          <p:nvPr>
            <p:ph type="body" idx="1"/>
          </p:nvPr>
        </p:nvSpPr>
        <p:spPr>
          <a:xfrm>
            <a:off x="260638" y="3326182"/>
            <a:ext cx="3390600" cy="1544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1600"/>
              <a:buFont typeface="Quicksand"/>
              <a:buNone/>
            </a:pPr>
            <a:r>
              <a:rPr lang="en-US" sz="1600" b="1">
                <a:solidFill>
                  <a:schemeClr val="accent1"/>
                </a:solidFill>
                <a:latin typeface="Quicksand"/>
                <a:ea typeface="Quicksand"/>
                <a:cs typeface="Quicksand"/>
                <a:sym typeface="Quicksand"/>
              </a:rPr>
              <a:t>Model review and adaptation workshops: representatives of the Ministry of Health, Ministry of Education, Ministry of Local Development and Office of the First Lady</a:t>
            </a:r>
            <a:endParaRPr b="1"/>
          </a:p>
        </p:txBody>
      </p:sp>
      <p:sp>
        <p:nvSpPr>
          <p:cNvPr id="1990" name="Google Shape;1990;g219a8ab264e_0_1475"/>
          <p:cNvSpPr/>
          <p:nvPr/>
        </p:nvSpPr>
        <p:spPr>
          <a:xfrm>
            <a:off x="6222606" y="1095320"/>
            <a:ext cx="2616900" cy="1323300"/>
          </a:xfrm>
          <a:prstGeom prst="rect">
            <a:avLst/>
          </a:prstGeom>
          <a:noFill/>
          <a:ln>
            <a:noFill/>
          </a:ln>
        </p:spPr>
        <p:txBody>
          <a:bodyPr spcFirstLastPara="1" wrap="square" lIns="91425" tIns="45700" rIns="91425" bIns="45700" anchor="t" anchorCtr="0">
            <a:noAutofit/>
          </a:bodyPr>
          <a:lstStyle/>
          <a:p>
            <a:pPr marL="182245" marR="0" lvl="1" indent="0" algn="ctr" rtl="0">
              <a:spcBef>
                <a:spcPts val="0"/>
              </a:spcBef>
              <a:spcAft>
                <a:spcPts val="0"/>
              </a:spcAft>
              <a:buNone/>
            </a:pPr>
            <a:r>
              <a:rPr lang="en-US" sz="1600" b="1" i="0" u="none" strike="noStrike" cap="none">
                <a:solidFill>
                  <a:schemeClr val="accent1"/>
                </a:solidFill>
                <a:latin typeface="Quicksand"/>
                <a:ea typeface="Quicksand"/>
                <a:cs typeface="Quicksand"/>
                <a:sym typeface="Quicksand"/>
              </a:rPr>
              <a:t>The Baby WASH model is presented  to high-level decision makers as a possible contribution to Policy</a:t>
            </a:r>
            <a:endParaRPr b="1"/>
          </a:p>
        </p:txBody>
      </p:sp>
      <p:sp>
        <p:nvSpPr>
          <p:cNvPr id="1991" name="Google Shape;1991;g219a8ab264e_0_1475"/>
          <p:cNvSpPr/>
          <p:nvPr/>
        </p:nvSpPr>
        <p:spPr>
          <a:xfrm>
            <a:off x="599775" y="5651236"/>
            <a:ext cx="8794596" cy="584700"/>
          </a:xfrm>
          <a:prstGeom prst="rect">
            <a:avLst/>
          </a:prstGeom>
          <a:noFill/>
          <a:ln>
            <a:noFill/>
          </a:ln>
        </p:spPr>
        <p:txBody>
          <a:bodyPr spcFirstLastPara="1" wrap="square" lIns="91425" tIns="45700" rIns="91425" bIns="45700" anchor="t" anchorCtr="0">
            <a:noAutofit/>
          </a:bodyPr>
          <a:lstStyle/>
          <a:p>
            <a:pPr marL="182245" marR="0" lvl="1" indent="0" algn="l" rtl="0">
              <a:spcBef>
                <a:spcPts val="0"/>
              </a:spcBef>
              <a:spcAft>
                <a:spcPts val="0"/>
              </a:spcAft>
              <a:buClr>
                <a:srgbClr val="7225CF"/>
              </a:buClr>
              <a:buSzPts val="1600"/>
              <a:buFont typeface="Quicksand"/>
              <a:buNone/>
            </a:pPr>
            <a:r>
              <a:rPr lang="en-US" sz="1600" b="1" i="0" u="none" strike="noStrike" cap="none" dirty="0">
                <a:solidFill>
                  <a:schemeClr val="tx2"/>
                </a:solidFill>
                <a:latin typeface="Quicksand"/>
                <a:ea typeface="Quicksand"/>
                <a:cs typeface="Quicksand"/>
                <a:sym typeface="Quicksand"/>
              </a:rPr>
              <a:t>*Key support from the office of the First Lady of the Republic, which recognizes the Baby WASH model as a key tool for contributing to Food Security, Nutrition and WASH strategies for early childhood.</a:t>
            </a:r>
            <a:endParaRPr b="1" dirty="0">
              <a:solidFill>
                <a:schemeClr val="tx2"/>
              </a:solidFill>
            </a:endParaRPr>
          </a:p>
        </p:txBody>
      </p:sp>
      <p:sp>
        <p:nvSpPr>
          <p:cNvPr id="1992" name="Google Shape;1992;g219a8ab264e_0_1475"/>
          <p:cNvSpPr/>
          <p:nvPr/>
        </p:nvSpPr>
        <p:spPr>
          <a:xfrm>
            <a:off x="179620" y="1292854"/>
            <a:ext cx="2470500" cy="1077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dirty="0">
                <a:solidFill>
                  <a:schemeClr val="accent1"/>
                </a:solidFill>
                <a:latin typeface="Quicksand"/>
                <a:ea typeface="Quicksand"/>
                <a:cs typeface="Quicksand"/>
                <a:sym typeface="Quicksand"/>
              </a:rPr>
              <a:t>Creation of the National Policy to Support Early Childhood Development "Grow Together”</a:t>
            </a:r>
            <a:endParaRPr b="1" dirty="0"/>
          </a:p>
        </p:txBody>
      </p:sp>
      <p:sp>
        <p:nvSpPr>
          <p:cNvPr id="1993" name="Google Shape;1993;g219a8ab264e_0_1475"/>
          <p:cNvSpPr/>
          <p:nvPr/>
        </p:nvSpPr>
        <p:spPr>
          <a:xfrm>
            <a:off x="9232994" y="1188607"/>
            <a:ext cx="2607900" cy="1077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accent3"/>
                </a:solidFill>
                <a:latin typeface="Quicksand"/>
                <a:ea typeface="Quicksand"/>
                <a:cs typeface="Quicksand"/>
                <a:sym typeface="Quicksand"/>
              </a:rPr>
              <a:t>Model is known, reviewed and adopted as a contributory option to the policy</a:t>
            </a:r>
            <a:endParaRPr b="1"/>
          </a:p>
        </p:txBody>
      </p:sp>
      <p:sp>
        <p:nvSpPr>
          <p:cNvPr id="1994" name="Google Shape;1994;g219a8ab264e_0_1475"/>
          <p:cNvSpPr/>
          <p:nvPr/>
        </p:nvSpPr>
        <p:spPr>
          <a:xfrm>
            <a:off x="3740696" y="3492527"/>
            <a:ext cx="2968200" cy="1077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accent3"/>
                </a:solidFill>
                <a:latin typeface="Quicksand"/>
                <a:ea typeface="Quicksand"/>
                <a:cs typeface="Quicksand"/>
                <a:sym typeface="Quicksand"/>
              </a:rPr>
              <a:t>Prioritization of territories for the start of the model implementation pilot: 8 municipalities selected</a:t>
            </a:r>
            <a:endParaRPr b="1"/>
          </a:p>
        </p:txBody>
      </p:sp>
      <p:sp>
        <p:nvSpPr>
          <p:cNvPr id="1995" name="Google Shape;1995;g219a8ab264e_0_1475"/>
          <p:cNvSpPr/>
          <p:nvPr/>
        </p:nvSpPr>
        <p:spPr>
          <a:xfrm>
            <a:off x="3205182" y="1161455"/>
            <a:ext cx="2470500" cy="1077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accent3"/>
                </a:solidFill>
                <a:latin typeface="Quicksand"/>
                <a:ea typeface="Quicksand"/>
                <a:cs typeface="Quicksand"/>
                <a:sym typeface="Quicksand"/>
              </a:rPr>
              <a:t>WV participates in the validation review process of the "Grow Together” Policy</a:t>
            </a:r>
            <a:endParaRPr b="1"/>
          </a:p>
        </p:txBody>
      </p:sp>
      <p:cxnSp>
        <p:nvCxnSpPr>
          <p:cNvPr id="1997" name="Google Shape;1997;g219a8ab264e_0_1475"/>
          <p:cNvCxnSpPr>
            <a:stCxn id="1993" idx="2"/>
            <a:endCxn id="1989" idx="0"/>
          </p:cNvCxnSpPr>
          <p:nvPr/>
        </p:nvCxnSpPr>
        <p:spPr>
          <a:xfrm rot="5400000">
            <a:off x="5716394" y="-1494443"/>
            <a:ext cx="1060200" cy="8580900"/>
          </a:xfrm>
          <a:prstGeom prst="curvedConnector3">
            <a:avLst>
              <a:gd name="adj1" fmla="val 49993"/>
            </a:avLst>
          </a:prstGeom>
          <a:noFill/>
          <a:ln w="9525" cap="flat" cmpd="sng">
            <a:solidFill>
              <a:srgbClr val="53D8FF"/>
            </a:solidFill>
            <a:prstDash val="solid"/>
            <a:miter lim="800000"/>
            <a:headEnd type="none" w="sm" len="sm"/>
            <a:tailEnd type="triangle" w="med" len="med"/>
          </a:ln>
        </p:spPr>
      </p:cxnSp>
      <p:cxnSp>
        <p:nvCxnSpPr>
          <p:cNvPr id="1998" name="Google Shape;1998;g219a8ab264e_0_1475"/>
          <p:cNvCxnSpPr>
            <a:stCxn id="1995" idx="3"/>
          </p:cNvCxnSpPr>
          <p:nvPr/>
        </p:nvCxnSpPr>
        <p:spPr>
          <a:xfrm>
            <a:off x="5675682" y="1700105"/>
            <a:ext cx="584400" cy="0"/>
          </a:xfrm>
          <a:prstGeom prst="straightConnector1">
            <a:avLst/>
          </a:prstGeom>
          <a:noFill/>
          <a:ln w="9525" cap="flat" cmpd="sng">
            <a:solidFill>
              <a:srgbClr val="53D8FF"/>
            </a:solidFill>
            <a:prstDash val="solid"/>
            <a:miter lim="800000"/>
            <a:headEnd type="none" w="sm" len="sm"/>
            <a:tailEnd type="triangle" w="med" len="med"/>
          </a:ln>
        </p:spPr>
      </p:cxnSp>
      <p:cxnSp>
        <p:nvCxnSpPr>
          <p:cNvPr id="1999" name="Google Shape;1999;g219a8ab264e_0_1475"/>
          <p:cNvCxnSpPr/>
          <p:nvPr/>
        </p:nvCxnSpPr>
        <p:spPr>
          <a:xfrm>
            <a:off x="2519475" y="1646388"/>
            <a:ext cx="685800" cy="0"/>
          </a:xfrm>
          <a:prstGeom prst="straightConnector1">
            <a:avLst/>
          </a:prstGeom>
          <a:noFill/>
          <a:ln w="9525" cap="flat" cmpd="sng">
            <a:solidFill>
              <a:srgbClr val="53D8FF"/>
            </a:solidFill>
            <a:prstDash val="solid"/>
            <a:miter lim="800000"/>
            <a:headEnd type="none" w="sm" len="sm"/>
            <a:tailEnd type="triangle" w="med" len="med"/>
          </a:ln>
        </p:spPr>
      </p:cxnSp>
      <p:cxnSp>
        <p:nvCxnSpPr>
          <p:cNvPr id="2000" name="Google Shape;2000;g219a8ab264e_0_1475"/>
          <p:cNvCxnSpPr/>
          <p:nvPr/>
        </p:nvCxnSpPr>
        <p:spPr>
          <a:xfrm>
            <a:off x="8763407" y="1689949"/>
            <a:ext cx="584400" cy="0"/>
          </a:xfrm>
          <a:prstGeom prst="straightConnector1">
            <a:avLst/>
          </a:prstGeom>
          <a:noFill/>
          <a:ln w="9525" cap="flat" cmpd="sng">
            <a:solidFill>
              <a:srgbClr val="53D8FF"/>
            </a:solidFill>
            <a:prstDash val="solid"/>
            <a:miter lim="800000"/>
            <a:headEnd type="none" w="sm" len="sm"/>
            <a:tailEnd type="triangle" w="med" len="med"/>
          </a:ln>
        </p:spPr>
      </p:cxnSp>
      <p:cxnSp>
        <p:nvCxnSpPr>
          <p:cNvPr id="2001" name="Google Shape;2001;g219a8ab264e_0_1475"/>
          <p:cNvCxnSpPr/>
          <p:nvPr/>
        </p:nvCxnSpPr>
        <p:spPr>
          <a:xfrm>
            <a:off x="3502219" y="4162193"/>
            <a:ext cx="467400" cy="9600"/>
          </a:xfrm>
          <a:prstGeom prst="straightConnector1">
            <a:avLst/>
          </a:prstGeom>
          <a:noFill/>
          <a:ln w="9525" cap="flat" cmpd="sng">
            <a:solidFill>
              <a:srgbClr val="53D8FF"/>
            </a:solidFill>
            <a:prstDash val="solid"/>
            <a:miter lim="800000"/>
            <a:headEnd type="none" w="sm" len="sm"/>
            <a:tailEnd type="triangle" w="med" len="med"/>
          </a:ln>
        </p:spPr>
      </p:cxnSp>
      <p:cxnSp>
        <p:nvCxnSpPr>
          <p:cNvPr id="2002" name="Google Shape;2002;g219a8ab264e_0_1475"/>
          <p:cNvCxnSpPr/>
          <p:nvPr/>
        </p:nvCxnSpPr>
        <p:spPr>
          <a:xfrm>
            <a:off x="6421431" y="4182579"/>
            <a:ext cx="584400" cy="0"/>
          </a:xfrm>
          <a:prstGeom prst="straightConnector1">
            <a:avLst/>
          </a:prstGeom>
          <a:noFill/>
          <a:ln w="9525" cap="flat" cmpd="sng">
            <a:solidFill>
              <a:srgbClr val="53D8FF"/>
            </a:solidFill>
            <a:prstDash val="solid"/>
            <a:miter lim="800000"/>
            <a:headEnd type="none" w="sm" len="sm"/>
            <a:tailEnd type="triangle" w="med" len="med"/>
          </a:ln>
        </p:spPr>
      </p:cxnSp>
      <p:sp>
        <p:nvSpPr>
          <p:cNvPr id="2003" name="Google Shape;2003;g219a8ab264e_0_1475"/>
          <p:cNvSpPr/>
          <p:nvPr/>
        </p:nvSpPr>
        <p:spPr>
          <a:xfrm>
            <a:off x="6872127" y="3492527"/>
            <a:ext cx="2422800" cy="10773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accent1"/>
                </a:solidFill>
                <a:latin typeface="Quicksand"/>
                <a:ea typeface="Quicksand"/>
                <a:cs typeface="Quicksand"/>
                <a:sym typeface="Quicksand"/>
              </a:rPr>
              <a:t>Coordination with decision makers at the central level to plan the first local workshops</a:t>
            </a:r>
            <a:endParaRPr b="1"/>
          </a:p>
        </p:txBody>
      </p:sp>
      <p:pic>
        <p:nvPicPr>
          <p:cNvPr id="2004" name="Google Shape;2004;g219a8ab264e_0_1475"/>
          <p:cNvPicPr preferRelativeResize="0"/>
          <p:nvPr/>
        </p:nvPicPr>
        <p:blipFill rotWithShape="1">
          <a:blip r:embed="rId3">
            <a:alphaModFix/>
          </a:blip>
          <a:srcRect/>
          <a:stretch/>
        </p:blipFill>
        <p:spPr>
          <a:xfrm>
            <a:off x="9996715" y="3245553"/>
            <a:ext cx="1717508" cy="1717509"/>
          </a:xfrm>
          <a:prstGeom prst="rect">
            <a:avLst/>
          </a:prstGeom>
          <a:noFill/>
          <a:ln>
            <a:noFill/>
          </a:ln>
        </p:spPr>
      </p:pic>
      <p:sp>
        <p:nvSpPr>
          <p:cNvPr id="2005" name="Google Shape;2005;g219a8ab264e_0_1475"/>
          <p:cNvSpPr/>
          <p:nvPr/>
        </p:nvSpPr>
        <p:spPr>
          <a:xfrm>
            <a:off x="9312230" y="4990877"/>
            <a:ext cx="287977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dirty="0">
                <a:solidFill>
                  <a:schemeClr val="accent3"/>
                </a:solidFill>
                <a:latin typeface="Quicksand"/>
                <a:ea typeface="Quicksand"/>
                <a:cs typeface="Quicksand"/>
                <a:sym typeface="Quicksand"/>
              </a:rPr>
              <a:t>Here comes the fun part!</a:t>
            </a:r>
            <a:endParaRPr sz="1200" b="1" dirty="0"/>
          </a:p>
        </p:txBody>
      </p:sp>
      <p:cxnSp>
        <p:nvCxnSpPr>
          <p:cNvPr id="2006" name="Google Shape;2006;g219a8ab264e_0_1475"/>
          <p:cNvCxnSpPr>
            <a:cxnSpLocks/>
            <a:stCxn id="2003" idx="2"/>
            <a:endCxn id="2005" idx="1"/>
          </p:cNvCxnSpPr>
          <p:nvPr/>
        </p:nvCxnSpPr>
        <p:spPr>
          <a:xfrm rot="16200000" flipH="1">
            <a:off x="8395028" y="4258325"/>
            <a:ext cx="605700" cy="1228703"/>
          </a:xfrm>
          <a:prstGeom prst="curvedConnector2">
            <a:avLst/>
          </a:prstGeom>
          <a:noFill/>
          <a:ln w="9525" cap="flat" cmpd="sng">
            <a:solidFill>
              <a:srgbClr val="53D8FF"/>
            </a:solidFill>
            <a:prstDash val="solid"/>
            <a:miter lim="800000"/>
            <a:headEnd type="none" w="sm" len="sm"/>
            <a:tailEnd type="triangle" w="med" len="med"/>
          </a:ln>
        </p:spPr>
      </p:cxnSp>
      <p:sp>
        <p:nvSpPr>
          <p:cNvPr id="2007" name="Google Shape;2007;g219a8ab264e_0_1475"/>
          <p:cNvSpPr/>
          <p:nvPr/>
        </p:nvSpPr>
        <p:spPr>
          <a:xfrm>
            <a:off x="6963432" y="725979"/>
            <a:ext cx="1418400" cy="3387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dk2"/>
                </a:solidFill>
                <a:latin typeface="Quicksand"/>
                <a:ea typeface="Quicksand"/>
                <a:cs typeface="Quicksand"/>
                <a:sym typeface="Quicksand"/>
              </a:rPr>
              <a:t>March 2021</a:t>
            </a:r>
            <a:endParaRPr b="1"/>
          </a:p>
        </p:txBody>
      </p:sp>
      <p:sp>
        <p:nvSpPr>
          <p:cNvPr id="2008" name="Google Shape;2008;g219a8ab264e_0_1475"/>
          <p:cNvSpPr/>
          <p:nvPr/>
        </p:nvSpPr>
        <p:spPr>
          <a:xfrm>
            <a:off x="1218987" y="4791429"/>
            <a:ext cx="1473900" cy="3387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dk2"/>
                </a:solidFill>
                <a:latin typeface="Quicksand"/>
                <a:ea typeface="Quicksand"/>
                <a:cs typeface="Quicksand"/>
                <a:sym typeface="Quicksand"/>
              </a:rPr>
              <a:t>June 2021</a:t>
            </a:r>
            <a:endParaRPr b="1"/>
          </a:p>
        </p:txBody>
      </p:sp>
      <p:sp>
        <p:nvSpPr>
          <p:cNvPr id="2009" name="Google Shape;2009;g219a8ab264e_0_1475"/>
          <p:cNvSpPr/>
          <p:nvPr/>
        </p:nvSpPr>
        <p:spPr>
          <a:xfrm>
            <a:off x="4366058" y="4652204"/>
            <a:ext cx="1717500" cy="3387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dk2"/>
                </a:solidFill>
                <a:latin typeface="Quicksand"/>
                <a:ea typeface="Quicksand"/>
                <a:cs typeface="Quicksand"/>
                <a:sym typeface="Quicksand"/>
              </a:rPr>
              <a:t>January 2022</a:t>
            </a:r>
            <a:endParaRPr b="1"/>
          </a:p>
        </p:txBody>
      </p:sp>
      <p:sp>
        <p:nvSpPr>
          <p:cNvPr id="2010" name="Google Shape;2010;g219a8ab264e_0_1475"/>
          <p:cNvSpPr/>
          <p:nvPr/>
        </p:nvSpPr>
        <p:spPr>
          <a:xfrm>
            <a:off x="7438385" y="3070654"/>
            <a:ext cx="1290300" cy="3387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dk2"/>
                </a:solidFill>
                <a:latin typeface="Quicksand"/>
                <a:ea typeface="Quicksand"/>
                <a:cs typeface="Quicksand"/>
                <a:sym typeface="Quicksand"/>
              </a:rPr>
              <a:t>May 2022</a:t>
            </a:r>
            <a:endParaRPr b="1"/>
          </a:p>
        </p:txBody>
      </p:sp>
      <p:pic>
        <p:nvPicPr>
          <p:cNvPr id="2011" name="Google Shape;2011;g219a8ab264e_0_1475"/>
          <p:cNvPicPr preferRelativeResize="0"/>
          <p:nvPr/>
        </p:nvPicPr>
        <p:blipFill rotWithShape="1">
          <a:blip r:embed="rId4">
            <a:alphaModFix/>
          </a:blip>
          <a:srcRect/>
          <a:stretch/>
        </p:blipFill>
        <p:spPr>
          <a:xfrm>
            <a:off x="406688" y="2519515"/>
            <a:ext cx="1572904" cy="640135"/>
          </a:xfrm>
          <a:prstGeom prst="rect">
            <a:avLst/>
          </a:prstGeom>
          <a:noFill/>
          <a:ln>
            <a:noFill/>
          </a:ln>
        </p:spPr>
      </p:pic>
      <p:sp>
        <p:nvSpPr>
          <p:cNvPr id="2012" name="Google Shape;2012;g219a8ab264e_0_1475"/>
          <p:cNvSpPr/>
          <p:nvPr/>
        </p:nvSpPr>
        <p:spPr>
          <a:xfrm>
            <a:off x="10069022" y="5360204"/>
            <a:ext cx="1572900" cy="3387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2"/>
                </a:solidFill>
                <a:latin typeface="Quicksand"/>
                <a:ea typeface="Quicksand"/>
                <a:cs typeface="Quicksand"/>
                <a:sym typeface="Quicksand"/>
              </a:rPr>
              <a:t>Aug-Sep 2022</a:t>
            </a:r>
            <a:endParaRPr b="1"/>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90558" y="1589517"/>
            <a:ext cx="6950801" cy="3232853"/>
          </a:xfrm>
        </p:spPr>
        <p:txBody>
          <a:bodyPr>
            <a:normAutofit fontScale="90000"/>
          </a:bodyPr>
          <a:lstStyle/>
          <a:p>
            <a:r>
              <a:rPr lang="en-US" sz="4400" dirty="0"/>
              <a:t>Strengthening WASH systems in Schools for Sustainable and Accountable WASH services: Experiences and Lessons from Malawi</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lvl="0" indent="0" algn="l" rtl="0">
              <a:spcBef>
                <a:spcPts val="0"/>
              </a:spcBef>
              <a:spcAft>
                <a:spcPts val="0"/>
              </a:spcAft>
              <a:buNone/>
            </a:pPr>
            <a:r>
              <a:rPr lang="en-US" dirty="0" err="1"/>
              <a:t>Smorden</a:t>
            </a:r>
            <a:r>
              <a:rPr lang="en-US" dirty="0"/>
              <a:t> Tomoka, WASH Program Manager, Malawi </a:t>
            </a:r>
          </a:p>
        </p:txBody>
      </p:sp>
      <p:pic>
        <p:nvPicPr>
          <p:cNvPr id="4" name="Google Shape;2019;g219a8ab264e_0_2279">
            <a:extLst>
              <a:ext uri="{FF2B5EF4-FFF2-40B4-BE49-F238E27FC236}">
                <a16:creationId xmlns:a16="http://schemas.microsoft.com/office/drawing/2014/main" id="{C33E68B6-9183-C70D-3056-0CBE8AACD38F}"/>
              </a:ext>
            </a:extLst>
          </p:cNvPr>
          <p:cNvPicPr preferRelativeResize="0"/>
          <p:nvPr/>
        </p:nvPicPr>
        <p:blipFill rotWithShape="1">
          <a:blip r:embed="rId2">
            <a:alphaModFix/>
            <a:duotone>
              <a:prstClr val="black"/>
              <a:schemeClr val="accent4">
                <a:tint val="45000"/>
                <a:satMod val="400000"/>
              </a:schemeClr>
            </a:duotone>
          </a:blip>
          <a:srcRect/>
          <a:stretch/>
        </p:blipFill>
        <p:spPr>
          <a:xfrm>
            <a:off x="3531656" y="5571265"/>
            <a:ext cx="1582521" cy="914156"/>
          </a:xfrm>
          <a:prstGeom prst="rect">
            <a:avLst/>
          </a:prstGeom>
          <a:noFill/>
          <a:ln>
            <a:noFill/>
          </a:ln>
        </p:spPr>
      </p:pic>
      <p:pic>
        <p:nvPicPr>
          <p:cNvPr id="5" name="Google Shape;2020;g219a8ab264e_0_2279" descr="A picture containing text&#10;&#10;Description automatically generated">
            <a:extLst>
              <a:ext uri="{FF2B5EF4-FFF2-40B4-BE49-F238E27FC236}">
                <a16:creationId xmlns:a16="http://schemas.microsoft.com/office/drawing/2014/main" id="{8D6A9220-717F-4B07-44EB-AC8D703BCFF9}"/>
              </a:ext>
            </a:extLst>
          </p:cNvPr>
          <p:cNvPicPr preferRelativeResize="0"/>
          <p:nvPr/>
        </p:nvPicPr>
        <p:blipFill rotWithShape="1">
          <a:blip r:embed="rId3">
            <a:alphaModFix/>
            <a:duotone>
              <a:prstClr val="black"/>
              <a:schemeClr val="accent4">
                <a:tint val="45000"/>
                <a:satMod val="400000"/>
              </a:schemeClr>
            </a:duotone>
          </a:blip>
          <a:srcRect/>
          <a:stretch/>
        </p:blipFill>
        <p:spPr>
          <a:xfrm>
            <a:off x="5814778" y="5417040"/>
            <a:ext cx="2691759" cy="1412646"/>
          </a:xfrm>
          <a:prstGeom prst="rect">
            <a:avLst/>
          </a:prstGeom>
          <a:noFill/>
          <a:ln>
            <a:noFill/>
          </a:ln>
        </p:spPr>
      </p:pic>
    </p:spTree>
    <p:extLst>
      <p:ext uri="{BB962C8B-B14F-4D97-AF65-F5344CB8AC3E}">
        <p14:creationId xmlns:p14="http://schemas.microsoft.com/office/powerpoint/2010/main" val="1361509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025"/>
        <p:cNvGrpSpPr/>
        <p:nvPr/>
      </p:nvGrpSpPr>
      <p:grpSpPr>
        <a:xfrm>
          <a:off x="0" y="0"/>
          <a:ext cx="0" cy="0"/>
          <a:chOff x="0" y="0"/>
          <a:chExt cx="0" cy="0"/>
        </a:xfrm>
      </p:grpSpPr>
      <p:sp>
        <p:nvSpPr>
          <p:cNvPr id="2026" name="Google Shape;2026;g219a8ab264e_0_2288"/>
          <p:cNvSpPr txBox="1">
            <a:spLocks noGrp="1"/>
          </p:cNvSpPr>
          <p:nvPr>
            <p:ph type="title"/>
          </p:nvPr>
        </p:nvSpPr>
        <p:spPr>
          <a:xfrm>
            <a:off x="261878" y="153338"/>
            <a:ext cx="11668200" cy="1110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3200"/>
              <a:buFont typeface="Quicksand"/>
              <a:buNone/>
            </a:pPr>
            <a:r>
              <a:rPr lang="en-US" sz="3200"/>
              <a:t>Who we are?</a:t>
            </a:r>
            <a:endParaRPr/>
          </a:p>
        </p:txBody>
      </p:sp>
      <p:sp>
        <p:nvSpPr>
          <p:cNvPr id="2027" name="Google Shape;2027;g219a8ab264e_0_2288"/>
          <p:cNvSpPr txBox="1">
            <a:spLocks noGrp="1"/>
          </p:cNvSpPr>
          <p:nvPr>
            <p:ph type="body" idx="1"/>
          </p:nvPr>
        </p:nvSpPr>
        <p:spPr>
          <a:xfrm>
            <a:off x="4248933" y="2533934"/>
            <a:ext cx="3280200" cy="4057200"/>
          </a:xfrm>
          <a:prstGeom prst="rect">
            <a:avLst/>
          </a:prstGeom>
          <a:noFill/>
          <a:ln>
            <a:noFill/>
          </a:ln>
        </p:spPr>
        <p:txBody>
          <a:bodyPr spcFirstLastPara="1" wrap="square" lIns="91425" tIns="45700" rIns="91425" bIns="45700" anchor="t" anchorCtr="0">
            <a:normAutofit fontScale="77500" lnSpcReduction="20000"/>
          </a:bodyPr>
          <a:lstStyle/>
          <a:p>
            <a:pPr marL="342900" lvl="0" indent="-168275" algn="l" rtl="0">
              <a:lnSpc>
                <a:spcPct val="120000"/>
              </a:lnSpc>
              <a:spcBef>
                <a:spcPts val="0"/>
              </a:spcBef>
              <a:spcAft>
                <a:spcPts val="0"/>
              </a:spcAft>
              <a:buClr>
                <a:schemeClr val="accent1"/>
              </a:buClr>
              <a:buSzPct val="100000"/>
              <a:buFont typeface="Arial"/>
              <a:buChar char="•"/>
            </a:pPr>
            <a:r>
              <a:rPr lang="en-US" sz="1600" dirty="0"/>
              <a:t>Merged organization approx. 675 staff and annual turnover of approx. €45m</a:t>
            </a:r>
            <a:endParaRPr dirty="0"/>
          </a:p>
          <a:p>
            <a:pPr marL="342900" lvl="0" indent="-168275" algn="l" rtl="0">
              <a:lnSpc>
                <a:spcPct val="120000"/>
              </a:lnSpc>
              <a:spcBef>
                <a:spcPts val="1600"/>
              </a:spcBef>
              <a:spcAft>
                <a:spcPts val="0"/>
              </a:spcAft>
              <a:buClr>
                <a:schemeClr val="accent1"/>
              </a:buClr>
              <a:buSzPct val="100000"/>
              <a:buFont typeface="Arial"/>
              <a:buChar char="•"/>
            </a:pPr>
            <a:r>
              <a:rPr lang="en-US" sz="1600" dirty="0"/>
              <a:t>Multi-sectoral INGO: WASH; agriculture; energy; environment and nutrition</a:t>
            </a:r>
            <a:endParaRPr dirty="0"/>
          </a:p>
          <a:p>
            <a:pPr marL="342900" lvl="0" indent="-168275" algn="l" rtl="0">
              <a:lnSpc>
                <a:spcPct val="120000"/>
              </a:lnSpc>
              <a:spcBef>
                <a:spcPts val="1600"/>
              </a:spcBef>
              <a:spcAft>
                <a:spcPts val="0"/>
              </a:spcAft>
              <a:buClr>
                <a:schemeClr val="accent1"/>
              </a:buClr>
              <a:buSzPct val="100000"/>
              <a:buFont typeface="Arial"/>
              <a:buChar char="•"/>
            </a:pPr>
            <a:r>
              <a:rPr lang="en-US" sz="1600" dirty="0"/>
              <a:t>Historically, WASH a key component of UP/SHA’s work.</a:t>
            </a:r>
            <a:endParaRPr dirty="0"/>
          </a:p>
          <a:p>
            <a:pPr marL="342900" lvl="0" indent="-168275" algn="l" rtl="0">
              <a:lnSpc>
                <a:spcPct val="120000"/>
              </a:lnSpc>
              <a:spcBef>
                <a:spcPts val="1600"/>
              </a:spcBef>
              <a:spcAft>
                <a:spcPts val="0"/>
              </a:spcAft>
              <a:buClr>
                <a:schemeClr val="accent1"/>
              </a:buClr>
              <a:buSzPct val="100000"/>
              <a:buFont typeface="Arial"/>
              <a:buChar char="•"/>
            </a:pPr>
            <a:r>
              <a:rPr lang="en-US" sz="1600" dirty="0"/>
              <a:t>Systems strengthening, key strategic area in merged org</a:t>
            </a:r>
            <a:endParaRPr dirty="0"/>
          </a:p>
          <a:p>
            <a:pPr marL="342900" lvl="0" indent="-168275" algn="l" rtl="0">
              <a:lnSpc>
                <a:spcPct val="120000"/>
              </a:lnSpc>
              <a:spcBef>
                <a:spcPts val="1600"/>
              </a:spcBef>
              <a:spcAft>
                <a:spcPts val="0"/>
              </a:spcAft>
              <a:buClr>
                <a:schemeClr val="accent1"/>
              </a:buClr>
              <a:buSzPct val="100000"/>
              <a:buFont typeface="Arial"/>
              <a:buChar char="•"/>
            </a:pPr>
            <a:r>
              <a:rPr lang="en-US" sz="1600" dirty="0"/>
              <a:t>One of largest WASH INGO in Malawi </a:t>
            </a:r>
            <a:endParaRPr dirty="0"/>
          </a:p>
          <a:p>
            <a:pPr marL="342900" lvl="0" indent="-168275" algn="l" rtl="0">
              <a:lnSpc>
                <a:spcPct val="120000"/>
              </a:lnSpc>
              <a:spcBef>
                <a:spcPts val="1600"/>
              </a:spcBef>
              <a:spcAft>
                <a:spcPts val="0"/>
              </a:spcAft>
              <a:buClr>
                <a:schemeClr val="accent1"/>
              </a:buClr>
              <a:buSzPct val="100000"/>
              <a:buFont typeface="Arial"/>
              <a:buChar char="•"/>
            </a:pPr>
            <a:r>
              <a:rPr lang="en-US" sz="1600" dirty="0">
                <a:latin typeface="Quicksand"/>
                <a:ea typeface="Quicksand"/>
                <a:cs typeface="Quicksand"/>
                <a:sym typeface="Quicksand"/>
              </a:rPr>
              <a:t>Long term strategic districts, Systems strengthening</a:t>
            </a:r>
            <a:endParaRPr dirty="0"/>
          </a:p>
          <a:p>
            <a:pPr marL="342900" lvl="0" indent="-168275" algn="l" rtl="0">
              <a:lnSpc>
                <a:spcPct val="120000"/>
              </a:lnSpc>
              <a:spcBef>
                <a:spcPts val="1600"/>
              </a:spcBef>
              <a:spcAft>
                <a:spcPts val="0"/>
              </a:spcAft>
              <a:buClr>
                <a:schemeClr val="accent1"/>
              </a:buClr>
              <a:buSzPct val="100000"/>
              <a:buFont typeface="Arial"/>
              <a:buChar char="•"/>
            </a:pPr>
            <a:r>
              <a:rPr lang="en-US" sz="1600" dirty="0">
                <a:latin typeface="Quicksand"/>
                <a:ea typeface="Quicksand"/>
                <a:cs typeface="Quicksand"/>
                <a:sym typeface="Quicksand"/>
              </a:rPr>
              <a:t>Applied the approach &amp; customized to </a:t>
            </a:r>
            <a:r>
              <a:rPr lang="en-US" sz="1600" dirty="0" err="1">
                <a:latin typeface="Quicksand"/>
                <a:ea typeface="Quicksand"/>
                <a:cs typeface="Quicksand"/>
                <a:sym typeface="Quicksand"/>
              </a:rPr>
              <a:t>WinS</a:t>
            </a:r>
            <a:r>
              <a:rPr lang="en-US" sz="1600" dirty="0">
                <a:latin typeface="Quicksand"/>
                <a:ea typeface="Quicksand"/>
                <a:cs typeface="Quicksand"/>
                <a:sym typeface="Quicksand"/>
              </a:rPr>
              <a:t> Project</a:t>
            </a:r>
            <a:endParaRPr dirty="0"/>
          </a:p>
          <a:p>
            <a:pPr marL="342900" lvl="0" indent="-248920" algn="l" rtl="0">
              <a:lnSpc>
                <a:spcPct val="90000"/>
              </a:lnSpc>
              <a:spcBef>
                <a:spcPts val="1600"/>
              </a:spcBef>
              <a:spcAft>
                <a:spcPts val="0"/>
              </a:spcAft>
              <a:buClr>
                <a:schemeClr val="dk1"/>
              </a:buClr>
              <a:buSzPct val="100000"/>
              <a:buFont typeface="Arial"/>
              <a:buNone/>
            </a:pPr>
            <a:endParaRPr sz="1600" dirty="0">
              <a:latin typeface="Quicksand"/>
              <a:ea typeface="Quicksand"/>
              <a:cs typeface="Quicksand"/>
              <a:sym typeface="Quicksand"/>
            </a:endParaRPr>
          </a:p>
          <a:p>
            <a:pPr marL="342900" lvl="0" indent="-248920" algn="l" rtl="0">
              <a:lnSpc>
                <a:spcPct val="90000"/>
              </a:lnSpc>
              <a:spcBef>
                <a:spcPts val="1600"/>
              </a:spcBef>
              <a:spcAft>
                <a:spcPts val="0"/>
              </a:spcAft>
              <a:buClr>
                <a:schemeClr val="dk1"/>
              </a:buClr>
              <a:buSzPct val="100000"/>
              <a:buFont typeface="Arial"/>
              <a:buNone/>
            </a:pPr>
            <a:endParaRPr sz="1600" dirty="0"/>
          </a:p>
          <a:p>
            <a:pPr marL="342900" lvl="0" indent="-248920" algn="l" rtl="0">
              <a:lnSpc>
                <a:spcPct val="90000"/>
              </a:lnSpc>
              <a:spcBef>
                <a:spcPts val="1600"/>
              </a:spcBef>
              <a:spcAft>
                <a:spcPts val="0"/>
              </a:spcAft>
              <a:buClr>
                <a:schemeClr val="dk1"/>
              </a:buClr>
              <a:buSzPct val="100000"/>
              <a:buFont typeface="Arial"/>
              <a:buNone/>
            </a:pPr>
            <a:endParaRPr sz="1600" dirty="0"/>
          </a:p>
          <a:p>
            <a:pPr marL="342900" lvl="0" indent="-248920" algn="l" rtl="0">
              <a:lnSpc>
                <a:spcPct val="90000"/>
              </a:lnSpc>
              <a:spcBef>
                <a:spcPts val="1600"/>
              </a:spcBef>
              <a:spcAft>
                <a:spcPts val="0"/>
              </a:spcAft>
              <a:buClr>
                <a:schemeClr val="dk1"/>
              </a:buClr>
              <a:buSzPct val="100000"/>
              <a:buFont typeface="Arial"/>
              <a:buNone/>
            </a:pPr>
            <a:endParaRPr sz="1600" dirty="0"/>
          </a:p>
        </p:txBody>
      </p:sp>
      <p:grpSp>
        <p:nvGrpSpPr>
          <p:cNvPr id="2029" name="Google Shape;2029;g219a8ab264e_0_2288"/>
          <p:cNvGrpSpPr/>
          <p:nvPr/>
        </p:nvGrpSpPr>
        <p:grpSpPr>
          <a:xfrm>
            <a:off x="88438" y="1035947"/>
            <a:ext cx="1502700" cy="933141"/>
            <a:chOff x="129788" y="1743129"/>
            <a:chExt cx="1502700" cy="933141"/>
          </a:xfrm>
        </p:grpSpPr>
        <p:pic>
          <p:nvPicPr>
            <p:cNvPr id="2030" name="Google Shape;2030;g219a8ab264e_0_2288" descr="Off to work we go – photos for NGO, Concern Universal, #ebolafree Gambia,  West Africa – PHOTOS TELL STORIES – documentary | filmmaking | photography  | people | travel"/>
            <p:cNvPicPr preferRelativeResize="0"/>
            <p:nvPr/>
          </p:nvPicPr>
          <p:blipFill rotWithShape="1">
            <a:blip r:embed="rId3">
              <a:alphaModFix/>
            </a:blip>
            <a:srcRect l="19976" t="18713" r="23305" b="11536"/>
            <a:stretch/>
          </p:blipFill>
          <p:spPr>
            <a:xfrm>
              <a:off x="261878" y="1743129"/>
              <a:ext cx="1238425" cy="584775"/>
            </a:xfrm>
            <a:prstGeom prst="rect">
              <a:avLst/>
            </a:prstGeom>
            <a:noFill/>
            <a:ln>
              <a:noFill/>
            </a:ln>
          </p:spPr>
        </p:pic>
        <p:sp>
          <p:nvSpPr>
            <p:cNvPr id="2031" name="Google Shape;2031;g219a8ab264e_0_2288"/>
            <p:cNvSpPr txBox="1"/>
            <p:nvPr/>
          </p:nvSpPr>
          <p:spPr>
            <a:xfrm>
              <a:off x="129788" y="2430089"/>
              <a:ext cx="1502700" cy="24618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1">
                  <a:solidFill>
                    <a:schemeClr val="dk1"/>
                  </a:solidFill>
                  <a:latin typeface="Quicksand" pitchFamily="2" charset="0"/>
                  <a:ea typeface="Calibri"/>
                  <a:cs typeface="Calibri"/>
                  <a:sym typeface="Calibri"/>
                </a:rPr>
                <a:t>(Established in 1975)</a:t>
              </a:r>
              <a:endParaRPr sz="1000" b="1">
                <a:solidFill>
                  <a:schemeClr val="dk1"/>
                </a:solidFill>
                <a:latin typeface="Quicksand" pitchFamily="2" charset="0"/>
                <a:ea typeface="Calibri"/>
                <a:cs typeface="Calibri"/>
                <a:sym typeface="Calibri"/>
              </a:endParaRPr>
            </a:p>
          </p:txBody>
        </p:sp>
      </p:grpSp>
      <p:sp>
        <p:nvSpPr>
          <p:cNvPr id="2032" name="Google Shape;2032;g219a8ab264e_0_2288"/>
          <p:cNvSpPr/>
          <p:nvPr/>
        </p:nvSpPr>
        <p:spPr>
          <a:xfrm>
            <a:off x="1808171" y="1176666"/>
            <a:ext cx="889200" cy="574200"/>
          </a:xfrm>
          <a:prstGeom prst="rightArrow">
            <a:avLst>
              <a:gd name="adj1" fmla="val 50000"/>
              <a:gd name="adj2" fmla="val 50000"/>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50" b="1">
                <a:solidFill>
                  <a:schemeClr val="lt1"/>
                </a:solidFill>
                <a:latin typeface="Quicksand" pitchFamily="2" charset="0"/>
                <a:ea typeface="Calibri"/>
                <a:cs typeface="Calibri"/>
                <a:sym typeface="Calibri"/>
              </a:rPr>
              <a:t>Rebrand in 2017</a:t>
            </a:r>
            <a:endParaRPr sz="1050" b="1">
              <a:solidFill>
                <a:schemeClr val="lt1"/>
              </a:solidFill>
              <a:latin typeface="Quicksand" pitchFamily="2" charset="0"/>
              <a:ea typeface="Calibri"/>
              <a:cs typeface="Calibri"/>
              <a:sym typeface="Calibri"/>
            </a:endParaRPr>
          </a:p>
        </p:txBody>
      </p:sp>
      <p:pic>
        <p:nvPicPr>
          <p:cNvPr id="2033" name="Google Shape;2033;g219a8ab264e_0_2288" descr="United Purpose"/>
          <p:cNvPicPr preferRelativeResize="0"/>
          <p:nvPr/>
        </p:nvPicPr>
        <p:blipFill rotWithShape="1">
          <a:blip r:embed="rId4">
            <a:alphaModFix/>
          </a:blip>
          <a:srcRect/>
          <a:stretch/>
        </p:blipFill>
        <p:spPr>
          <a:xfrm>
            <a:off x="2959588" y="1128509"/>
            <a:ext cx="1400032" cy="808802"/>
          </a:xfrm>
          <a:prstGeom prst="rect">
            <a:avLst/>
          </a:prstGeom>
          <a:noFill/>
          <a:ln>
            <a:noFill/>
          </a:ln>
        </p:spPr>
      </p:pic>
      <p:sp>
        <p:nvSpPr>
          <p:cNvPr id="2034" name="Google Shape;2034;g219a8ab264e_0_2288"/>
          <p:cNvSpPr/>
          <p:nvPr/>
        </p:nvSpPr>
        <p:spPr>
          <a:xfrm>
            <a:off x="4703520" y="904128"/>
            <a:ext cx="1344000" cy="1110900"/>
          </a:xfrm>
          <a:prstGeom prst="mathPlus">
            <a:avLst>
              <a:gd name="adj1" fmla="val 23200"/>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50" b="1">
                <a:solidFill>
                  <a:schemeClr val="lt1"/>
                </a:solidFill>
                <a:latin typeface="Quicksand" pitchFamily="2" charset="0"/>
                <a:ea typeface="Calibri"/>
                <a:cs typeface="Calibri"/>
                <a:sym typeface="Calibri"/>
              </a:rPr>
              <a:t>Merger 2021</a:t>
            </a:r>
            <a:endParaRPr sz="1050" b="1">
              <a:solidFill>
                <a:schemeClr val="lt1"/>
              </a:solidFill>
              <a:latin typeface="Quicksand" pitchFamily="2" charset="0"/>
              <a:ea typeface="Calibri"/>
              <a:cs typeface="Calibri"/>
              <a:sym typeface="Calibri"/>
            </a:endParaRPr>
          </a:p>
        </p:txBody>
      </p:sp>
      <p:sp>
        <p:nvSpPr>
          <p:cNvPr id="2035" name="Google Shape;2035;g219a8ab264e_0_2288"/>
          <p:cNvSpPr/>
          <p:nvPr/>
        </p:nvSpPr>
        <p:spPr>
          <a:xfrm>
            <a:off x="8336514" y="1032302"/>
            <a:ext cx="1014000" cy="825300"/>
          </a:xfrm>
          <a:prstGeom prst="mathEqual">
            <a:avLst>
              <a:gd name="adj1" fmla="val 23520"/>
              <a:gd name="adj2" fmla="val 11760"/>
            </a:avLst>
          </a:prstGeom>
          <a:solidFill>
            <a:schemeClr val="accen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900" b="1" dirty="0">
                <a:solidFill>
                  <a:schemeClr val="lt1"/>
                </a:solidFill>
                <a:latin typeface="Quicksand" pitchFamily="2" charset="0"/>
                <a:ea typeface="Calibri"/>
                <a:cs typeface="Calibri"/>
                <a:sym typeface="Calibri"/>
              </a:rPr>
              <a:t>Rebrand ongoing</a:t>
            </a:r>
            <a:endParaRPr sz="900" b="1" dirty="0">
              <a:solidFill>
                <a:schemeClr val="lt1"/>
              </a:solidFill>
              <a:latin typeface="Quicksand" pitchFamily="2" charset="0"/>
              <a:ea typeface="Calibri"/>
              <a:cs typeface="Calibri"/>
              <a:sym typeface="Calibri"/>
            </a:endParaRPr>
          </a:p>
        </p:txBody>
      </p:sp>
      <p:grpSp>
        <p:nvGrpSpPr>
          <p:cNvPr id="2036" name="Google Shape;2036;g219a8ab264e_0_2288"/>
          <p:cNvGrpSpPr/>
          <p:nvPr/>
        </p:nvGrpSpPr>
        <p:grpSpPr>
          <a:xfrm>
            <a:off x="9655628" y="715659"/>
            <a:ext cx="2173895" cy="1381429"/>
            <a:chOff x="9608222" y="1481740"/>
            <a:chExt cx="2453989" cy="1242292"/>
          </a:xfrm>
        </p:grpSpPr>
        <p:pic>
          <p:nvPicPr>
            <p:cNvPr id="2037" name="Google Shape;2037;g219a8ab264e_0_2288"/>
            <p:cNvPicPr preferRelativeResize="0"/>
            <p:nvPr/>
          </p:nvPicPr>
          <p:blipFill rotWithShape="1">
            <a:blip r:embed="rId5">
              <a:alphaModFix/>
            </a:blip>
            <a:srcRect l="4190" r="49455"/>
            <a:stretch/>
          </p:blipFill>
          <p:spPr>
            <a:xfrm>
              <a:off x="9608222" y="1481740"/>
              <a:ext cx="2162824" cy="1242292"/>
            </a:xfrm>
            <a:prstGeom prst="rect">
              <a:avLst/>
            </a:prstGeom>
            <a:noFill/>
            <a:ln>
              <a:noFill/>
            </a:ln>
          </p:spPr>
        </p:pic>
        <p:pic>
          <p:nvPicPr>
            <p:cNvPr id="2038" name="Google Shape;2038;g219a8ab264e_0_2288" descr="United Purpose"/>
            <p:cNvPicPr preferRelativeResize="0"/>
            <p:nvPr/>
          </p:nvPicPr>
          <p:blipFill rotWithShape="1">
            <a:blip r:embed="rId4">
              <a:alphaModFix/>
            </a:blip>
            <a:srcRect t="74702"/>
            <a:stretch/>
          </p:blipFill>
          <p:spPr>
            <a:xfrm>
              <a:off x="10547286" y="2398451"/>
              <a:ext cx="1514925" cy="221390"/>
            </a:xfrm>
            <a:prstGeom prst="rect">
              <a:avLst/>
            </a:prstGeom>
            <a:noFill/>
            <a:ln>
              <a:noFill/>
            </a:ln>
          </p:spPr>
        </p:pic>
      </p:grpSp>
      <p:pic>
        <p:nvPicPr>
          <p:cNvPr id="2039" name="Google Shape;2039;g219a8ab264e_0_2288"/>
          <p:cNvPicPr preferRelativeResize="0"/>
          <p:nvPr/>
        </p:nvPicPr>
        <p:blipFill rotWithShape="1">
          <a:blip r:embed="rId6">
            <a:alphaModFix/>
          </a:blip>
          <a:srcRect t="3521"/>
          <a:stretch/>
        </p:blipFill>
        <p:spPr>
          <a:xfrm>
            <a:off x="7336971" y="2097088"/>
            <a:ext cx="2037416" cy="3617912"/>
          </a:xfrm>
          <a:prstGeom prst="rect">
            <a:avLst/>
          </a:prstGeom>
          <a:noFill/>
          <a:ln>
            <a:noFill/>
          </a:ln>
        </p:spPr>
      </p:pic>
      <p:grpSp>
        <p:nvGrpSpPr>
          <p:cNvPr id="2040" name="Google Shape;2040;g219a8ab264e_0_2288"/>
          <p:cNvGrpSpPr/>
          <p:nvPr/>
        </p:nvGrpSpPr>
        <p:grpSpPr>
          <a:xfrm>
            <a:off x="6282167" y="904182"/>
            <a:ext cx="1736479" cy="1248155"/>
            <a:chOff x="6096000" y="1465807"/>
            <a:chExt cx="2488149" cy="1538463"/>
          </a:xfrm>
        </p:grpSpPr>
        <p:pic>
          <p:nvPicPr>
            <p:cNvPr id="2041" name="Google Shape;2041;g219a8ab264e_0_2288"/>
            <p:cNvPicPr preferRelativeResize="0"/>
            <p:nvPr/>
          </p:nvPicPr>
          <p:blipFill rotWithShape="1">
            <a:blip r:embed="rId5">
              <a:alphaModFix/>
            </a:blip>
            <a:srcRect r="46672"/>
            <a:stretch/>
          </p:blipFill>
          <p:spPr>
            <a:xfrm>
              <a:off x="6096000" y="1465807"/>
              <a:ext cx="2488149" cy="1242292"/>
            </a:xfrm>
            <a:prstGeom prst="rect">
              <a:avLst/>
            </a:prstGeom>
            <a:noFill/>
            <a:ln>
              <a:noFill/>
            </a:ln>
          </p:spPr>
        </p:pic>
        <p:sp>
          <p:nvSpPr>
            <p:cNvPr id="2042" name="Google Shape;2042;g219a8ab264e_0_2288"/>
            <p:cNvSpPr txBox="1"/>
            <p:nvPr/>
          </p:nvSpPr>
          <p:spPr>
            <a:xfrm>
              <a:off x="6588773" y="2511149"/>
              <a:ext cx="1502700" cy="4931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1">
                  <a:solidFill>
                    <a:schemeClr val="dk1"/>
                  </a:solidFill>
                  <a:latin typeface="Quicksand" pitchFamily="2" charset="0"/>
                  <a:ea typeface="Calibri"/>
                  <a:cs typeface="Calibri"/>
                  <a:sym typeface="Calibri"/>
                </a:rPr>
                <a:t>(Established in 1984)</a:t>
              </a:r>
              <a:endParaRPr sz="1000" b="1">
                <a:solidFill>
                  <a:schemeClr val="dk1"/>
                </a:solidFill>
                <a:latin typeface="Quicksand" pitchFamily="2" charset="0"/>
                <a:ea typeface="Calibri"/>
                <a:cs typeface="Calibri"/>
                <a:sym typeface="Calibri"/>
              </a:endParaRPr>
            </a:p>
          </p:txBody>
        </p:sp>
      </p:grpSp>
      <p:pic>
        <p:nvPicPr>
          <p:cNvPr id="2043" name="Google Shape;2043;g219a8ab264e_0_2288"/>
          <p:cNvPicPr preferRelativeResize="0"/>
          <p:nvPr/>
        </p:nvPicPr>
        <p:blipFill rotWithShape="1">
          <a:blip r:embed="rId7">
            <a:alphaModFix/>
          </a:blip>
          <a:srcRect/>
          <a:stretch/>
        </p:blipFill>
        <p:spPr>
          <a:xfrm>
            <a:off x="0" y="2097088"/>
            <a:ext cx="2309912" cy="4282949"/>
          </a:xfrm>
          <a:prstGeom prst="rect">
            <a:avLst/>
          </a:prstGeom>
          <a:noFill/>
          <a:ln>
            <a:noFill/>
          </a:ln>
        </p:spPr>
      </p:pic>
      <p:pic>
        <p:nvPicPr>
          <p:cNvPr id="2044" name="Google Shape;2044;g219a8ab264e_0_2288"/>
          <p:cNvPicPr preferRelativeResize="0"/>
          <p:nvPr/>
        </p:nvPicPr>
        <p:blipFill rotWithShape="1">
          <a:blip r:embed="rId8">
            <a:alphaModFix/>
          </a:blip>
          <a:srcRect/>
          <a:stretch/>
        </p:blipFill>
        <p:spPr>
          <a:xfrm>
            <a:off x="9430197" y="2097088"/>
            <a:ext cx="2761803" cy="3624686"/>
          </a:xfrm>
          <a:prstGeom prst="rect">
            <a:avLst/>
          </a:prstGeom>
          <a:noFill/>
          <a:ln>
            <a:noFill/>
          </a:ln>
        </p:spPr>
      </p:pic>
      <p:pic>
        <p:nvPicPr>
          <p:cNvPr id="2028" name="Google Shape;2028;g219a8ab264e_0_2288"/>
          <p:cNvPicPr preferRelativeResize="0"/>
          <p:nvPr/>
        </p:nvPicPr>
        <p:blipFill rotWithShape="1">
          <a:blip r:embed="rId9">
            <a:alphaModFix/>
          </a:blip>
          <a:srcRect l="37811" t="35693" r="47396" b="14965"/>
          <a:stretch/>
        </p:blipFill>
        <p:spPr>
          <a:xfrm>
            <a:off x="2100945" y="3429000"/>
            <a:ext cx="2371706" cy="213246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9"/>
                                        </p:tgtEl>
                                        <p:attrNameLst>
                                          <p:attrName>style.visibility</p:attrName>
                                        </p:attrNameLst>
                                      </p:cBhvr>
                                      <p:to>
                                        <p:strVal val="visible"/>
                                      </p:to>
                                    </p:set>
                                    <p:animEffect transition="in" filter="fade">
                                      <p:cBhvr>
                                        <p:cTn id="7" dur="500"/>
                                        <p:tgtEl>
                                          <p:spTgt spid="20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2"/>
                                        </p:tgtEl>
                                        <p:attrNameLst>
                                          <p:attrName>style.visibility</p:attrName>
                                        </p:attrNameLst>
                                      </p:cBhvr>
                                      <p:to>
                                        <p:strVal val="visible"/>
                                      </p:to>
                                    </p:set>
                                    <p:animEffect transition="in" filter="fade">
                                      <p:cBhvr>
                                        <p:cTn id="12" dur="500"/>
                                        <p:tgtEl>
                                          <p:spTgt spid="20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33"/>
                                        </p:tgtEl>
                                        <p:attrNameLst>
                                          <p:attrName>style.visibility</p:attrName>
                                        </p:attrNameLst>
                                      </p:cBhvr>
                                      <p:to>
                                        <p:strVal val="visible"/>
                                      </p:to>
                                    </p:set>
                                    <p:animEffect transition="in" filter="fade">
                                      <p:cBhvr>
                                        <p:cTn id="17" dur="500"/>
                                        <p:tgtEl>
                                          <p:spTgt spid="20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0"/>
                                        </p:tgtEl>
                                        <p:attrNameLst>
                                          <p:attrName>style.visibility</p:attrName>
                                        </p:attrNameLst>
                                      </p:cBhvr>
                                      <p:to>
                                        <p:strVal val="visible"/>
                                      </p:to>
                                    </p:set>
                                    <p:animEffect transition="in" filter="fade">
                                      <p:cBhvr>
                                        <p:cTn id="22" dur="500"/>
                                        <p:tgtEl>
                                          <p:spTgt spid="2040"/>
                                        </p:tgtEl>
                                      </p:cBhvr>
                                    </p:animEffect>
                                  </p:childTnLst>
                                </p:cTn>
                              </p:par>
                              <p:par>
                                <p:cTn id="23" presetID="10" presetClass="entr" presetSubtype="0" fill="hold" nodeType="withEffect">
                                  <p:stCondLst>
                                    <p:cond delay="0"/>
                                  </p:stCondLst>
                                  <p:childTnLst>
                                    <p:set>
                                      <p:cBhvr>
                                        <p:cTn id="24" dur="1" fill="hold">
                                          <p:stCondLst>
                                            <p:cond delay="0"/>
                                          </p:stCondLst>
                                        </p:cTn>
                                        <p:tgtEl>
                                          <p:spTgt spid="2034"/>
                                        </p:tgtEl>
                                        <p:attrNameLst>
                                          <p:attrName>style.visibility</p:attrName>
                                        </p:attrNameLst>
                                      </p:cBhvr>
                                      <p:to>
                                        <p:strVal val="visible"/>
                                      </p:to>
                                    </p:set>
                                    <p:animEffect transition="in" filter="fade">
                                      <p:cBhvr>
                                        <p:cTn id="25" dur="500"/>
                                        <p:tgtEl>
                                          <p:spTgt spid="20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35"/>
                                        </p:tgtEl>
                                        <p:attrNameLst>
                                          <p:attrName>style.visibility</p:attrName>
                                        </p:attrNameLst>
                                      </p:cBhvr>
                                      <p:to>
                                        <p:strVal val="visible"/>
                                      </p:to>
                                    </p:set>
                                    <p:animEffect transition="in" filter="fade">
                                      <p:cBhvr>
                                        <p:cTn id="30" dur="500"/>
                                        <p:tgtEl>
                                          <p:spTgt spid="2035"/>
                                        </p:tgtEl>
                                      </p:cBhvr>
                                    </p:animEffect>
                                  </p:childTnLst>
                                </p:cTn>
                              </p:par>
                              <p:par>
                                <p:cTn id="31" presetID="10" presetClass="entr" presetSubtype="0" fill="hold" nodeType="withEffect">
                                  <p:stCondLst>
                                    <p:cond delay="0"/>
                                  </p:stCondLst>
                                  <p:childTnLst>
                                    <p:set>
                                      <p:cBhvr>
                                        <p:cTn id="32" dur="1" fill="hold">
                                          <p:stCondLst>
                                            <p:cond delay="0"/>
                                          </p:stCondLst>
                                        </p:cTn>
                                        <p:tgtEl>
                                          <p:spTgt spid="2036"/>
                                        </p:tgtEl>
                                        <p:attrNameLst>
                                          <p:attrName>style.visibility</p:attrName>
                                        </p:attrNameLst>
                                      </p:cBhvr>
                                      <p:to>
                                        <p:strVal val="visible"/>
                                      </p:to>
                                    </p:set>
                                    <p:animEffect transition="in" filter="fade">
                                      <p:cBhvr>
                                        <p:cTn id="33" dur="500"/>
                                        <p:tgtEl>
                                          <p:spTgt spid="203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028"/>
                                        </p:tgtEl>
                                        <p:attrNameLst>
                                          <p:attrName>style.visibility</p:attrName>
                                        </p:attrNameLst>
                                      </p:cBhvr>
                                      <p:to>
                                        <p:strVal val="visible"/>
                                      </p:to>
                                    </p:set>
                                    <p:animEffect transition="in" filter="fade">
                                      <p:cBhvr>
                                        <p:cTn id="38" dur="500"/>
                                        <p:tgtEl>
                                          <p:spTgt spid="2028"/>
                                        </p:tgtEl>
                                      </p:cBhvr>
                                    </p:animEffect>
                                  </p:childTnLst>
                                </p:cTn>
                              </p:par>
                              <p:par>
                                <p:cTn id="39" presetID="10" presetClass="entr" presetSubtype="0" fill="hold" nodeType="withEffect">
                                  <p:stCondLst>
                                    <p:cond delay="0"/>
                                  </p:stCondLst>
                                  <p:childTnLst>
                                    <p:set>
                                      <p:cBhvr>
                                        <p:cTn id="40" dur="1" fill="hold">
                                          <p:stCondLst>
                                            <p:cond delay="0"/>
                                          </p:stCondLst>
                                        </p:cTn>
                                        <p:tgtEl>
                                          <p:spTgt spid="2039"/>
                                        </p:tgtEl>
                                        <p:attrNameLst>
                                          <p:attrName>style.visibility</p:attrName>
                                        </p:attrNameLst>
                                      </p:cBhvr>
                                      <p:to>
                                        <p:strVal val="visible"/>
                                      </p:to>
                                    </p:set>
                                    <p:animEffect transition="in" filter="fade">
                                      <p:cBhvr>
                                        <p:cTn id="41" dur="500"/>
                                        <p:tgtEl>
                                          <p:spTgt spid="203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27">
                                            <p:txEl>
                                              <p:pRg st="0" end="0"/>
                                            </p:txEl>
                                          </p:spTgt>
                                        </p:tgtEl>
                                        <p:attrNameLst>
                                          <p:attrName>style.visibility</p:attrName>
                                        </p:attrNameLst>
                                      </p:cBhvr>
                                      <p:to>
                                        <p:strVal val="visible"/>
                                      </p:to>
                                    </p:set>
                                    <p:animEffect transition="in" filter="fade">
                                      <p:cBhvr>
                                        <p:cTn id="46" dur="500"/>
                                        <p:tgtEl>
                                          <p:spTgt spid="2027">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027">
                                            <p:txEl>
                                              <p:pRg st="1" end="1"/>
                                            </p:txEl>
                                          </p:spTgt>
                                        </p:tgtEl>
                                        <p:attrNameLst>
                                          <p:attrName>style.visibility</p:attrName>
                                        </p:attrNameLst>
                                      </p:cBhvr>
                                      <p:to>
                                        <p:strVal val="visible"/>
                                      </p:to>
                                    </p:set>
                                    <p:animEffect transition="in" filter="fade">
                                      <p:cBhvr>
                                        <p:cTn id="51" dur="500"/>
                                        <p:tgtEl>
                                          <p:spTgt spid="2027">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027">
                                            <p:txEl>
                                              <p:pRg st="2" end="2"/>
                                            </p:txEl>
                                          </p:spTgt>
                                        </p:tgtEl>
                                        <p:attrNameLst>
                                          <p:attrName>style.visibility</p:attrName>
                                        </p:attrNameLst>
                                      </p:cBhvr>
                                      <p:to>
                                        <p:strVal val="visible"/>
                                      </p:to>
                                    </p:set>
                                    <p:animEffect transition="in" filter="fade">
                                      <p:cBhvr>
                                        <p:cTn id="56" dur="500"/>
                                        <p:tgtEl>
                                          <p:spTgt spid="2027">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027">
                                            <p:txEl>
                                              <p:pRg st="3" end="3"/>
                                            </p:txEl>
                                          </p:spTgt>
                                        </p:tgtEl>
                                        <p:attrNameLst>
                                          <p:attrName>style.visibility</p:attrName>
                                        </p:attrNameLst>
                                      </p:cBhvr>
                                      <p:to>
                                        <p:strVal val="visible"/>
                                      </p:to>
                                    </p:set>
                                    <p:animEffect transition="in" filter="fade">
                                      <p:cBhvr>
                                        <p:cTn id="61" dur="500"/>
                                        <p:tgtEl>
                                          <p:spTgt spid="2027">
                                            <p:txEl>
                                              <p:pRg st="3" end="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027">
                                            <p:txEl>
                                              <p:pRg st="4" end="4"/>
                                            </p:txEl>
                                          </p:spTgt>
                                        </p:tgtEl>
                                        <p:attrNameLst>
                                          <p:attrName>style.visibility</p:attrName>
                                        </p:attrNameLst>
                                      </p:cBhvr>
                                      <p:to>
                                        <p:strVal val="visible"/>
                                      </p:to>
                                    </p:set>
                                    <p:animEffect transition="in" filter="fade">
                                      <p:cBhvr>
                                        <p:cTn id="66" dur="500"/>
                                        <p:tgtEl>
                                          <p:spTgt spid="2027">
                                            <p:txEl>
                                              <p:pRg st="4" end="4"/>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027">
                                            <p:txEl>
                                              <p:pRg st="5" end="5"/>
                                            </p:txEl>
                                          </p:spTgt>
                                        </p:tgtEl>
                                        <p:attrNameLst>
                                          <p:attrName>style.visibility</p:attrName>
                                        </p:attrNameLst>
                                      </p:cBhvr>
                                      <p:to>
                                        <p:strVal val="visible"/>
                                      </p:to>
                                    </p:set>
                                    <p:animEffect transition="in" filter="fade">
                                      <p:cBhvr>
                                        <p:cTn id="71" dur="500"/>
                                        <p:tgtEl>
                                          <p:spTgt spid="2027">
                                            <p:txEl>
                                              <p:pRg st="5" end="5"/>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027">
                                            <p:txEl>
                                              <p:pRg st="6" end="6"/>
                                            </p:txEl>
                                          </p:spTgt>
                                        </p:tgtEl>
                                        <p:attrNameLst>
                                          <p:attrName>style.visibility</p:attrName>
                                        </p:attrNameLst>
                                      </p:cBhvr>
                                      <p:to>
                                        <p:strVal val="visible"/>
                                      </p:to>
                                    </p:set>
                                    <p:animEffect transition="in" filter="fade">
                                      <p:cBhvr>
                                        <p:cTn id="76" dur="500"/>
                                        <p:tgtEl>
                                          <p:spTgt spid="2027">
                                            <p:txEl>
                                              <p:pRg st="6" end="6"/>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2027">
                                            <p:txEl>
                                              <p:pRg st="7" end="7"/>
                                            </p:txEl>
                                          </p:spTgt>
                                        </p:tgtEl>
                                        <p:attrNameLst>
                                          <p:attrName>style.visibility</p:attrName>
                                        </p:attrNameLst>
                                      </p:cBhvr>
                                      <p:to>
                                        <p:strVal val="visible"/>
                                      </p:to>
                                    </p:set>
                                    <p:animEffect transition="in" filter="fade">
                                      <p:cBhvr>
                                        <p:cTn id="81" dur="500"/>
                                        <p:tgtEl>
                                          <p:spTgt spid="2027">
                                            <p:txEl>
                                              <p:pRg st="7" end="7"/>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2027">
                                            <p:txEl>
                                              <p:pRg st="8" end="8"/>
                                            </p:txEl>
                                          </p:spTgt>
                                        </p:tgtEl>
                                        <p:attrNameLst>
                                          <p:attrName>style.visibility</p:attrName>
                                        </p:attrNameLst>
                                      </p:cBhvr>
                                      <p:to>
                                        <p:strVal val="visible"/>
                                      </p:to>
                                    </p:set>
                                    <p:animEffect transition="in" filter="fade">
                                      <p:cBhvr>
                                        <p:cTn id="86" dur="500"/>
                                        <p:tgtEl>
                                          <p:spTgt spid="2027">
                                            <p:txEl>
                                              <p:pRg st="8" end="8"/>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2027">
                                            <p:txEl>
                                              <p:pRg st="9" end="9"/>
                                            </p:txEl>
                                          </p:spTgt>
                                        </p:tgtEl>
                                        <p:attrNameLst>
                                          <p:attrName>style.visibility</p:attrName>
                                        </p:attrNameLst>
                                      </p:cBhvr>
                                      <p:to>
                                        <p:strVal val="visible"/>
                                      </p:to>
                                    </p:set>
                                    <p:animEffect transition="in" filter="fade">
                                      <p:cBhvr>
                                        <p:cTn id="91" dur="500"/>
                                        <p:tgtEl>
                                          <p:spTgt spid="2027">
                                            <p:txEl>
                                              <p:pRg st="9" end="9"/>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2027">
                                            <p:txEl>
                                              <p:pRg st="10" end="10"/>
                                            </p:txEl>
                                          </p:spTgt>
                                        </p:tgtEl>
                                        <p:attrNameLst>
                                          <p:attrName>style.visibility</p:attrName>
                                        </p:attrNameLst>
                                      </p:cBhvr>
                                      <p:to>
                                        <p:strVal val="visible"/>
                                      </p:to>
                                    </p:set>
                                    <p:animEffect transition="in" filter="fade">
                                      <p:cBhvr>
                                        <p:cTn id="96" dur="500"/>
                                        <p:tgtEl>
                                          <p:spTgt spid="20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049"/>
        <p:cNvGrpSpPr/>
        <p:nvPr/>
      </p:nvGrpSpPr>
      <p:grpSpPr>
        <a:xfrm>
          <a:off x="0" y="0"/>
          <a:ext cx="0" cy="0"/>
          <a:chOff x="0" y="0"/>
          <a:chExt cx="0" cy="0"/>
        </a:xfrm>
      </p:grpSpPr>
      <p:pic>
        <p:nvPicPr>
          <p:cNvPr id="2050" name="Google Shape;2050;g219a8ab264e_0_2311"/>
          <p:cNvPicPr preferRelativeResize="0"/>
          <p:nvPr/>
        </p:nvPicPr>
        <p:blipFill rotWithShape="1">
          <a:blip r:embed="rId3">
            <a:alphaModFix/>
          </a:blip>
          <a:srcRect/>
          <a:stretch/>
        </p:blipFill>
        <p:spPr>
          <a:xfrm>
            <a:off x="10758769" y="0"/>
            <a:ext cx="1402533" cy="408666"/>
          </a:xfrm>
          <a:prstGeom prst="rect">
            <a:avLst/>
          </a:prstGeom>
          <a:noFill/>
          <a:ln>
            <a:noFill/>
          </a:ln>
        </p:spPr>
      </p:pic>
      <p:sp>
        <p:nvSpPr>
          <p:cNvPr id="2051" name="Google Shape;2051;g219a8ab264e_0_2311"/>
          <p:cNvSpPr txBox="1"/>
          <p:nvPr/>
        </p:nvSpPr>
        <p:spPr>
          <a:xfrm>
            <a:off x="678813" y="409175"/>
            <a:ext cx="10467600" cy="7878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accent3"/>
              </a:buClr>
              <a:buSzPts val="2800"/>
              <a:buFont typeface="Quicksand"/>
              <a:buNone/>
            </a:pPr>
            <a:r>
              <a:rPr lang="en-US" sz="3600" b="0" dirty="0">
                <a:solidFill>
                  <a:schemeClr val="accent3"/>
                </a:solidFill>
                <a:latin typeface="Quicksand"/>
                <a:ea typeface="Quicksand"/>
                <a:cs typeface="Quicksand"/>
                <a:sym typeface="Quicksand"/>
              </a:rPr>
              <a:t>Introduction and context</a:t>
            </a:r>
            <a:endParaRPr sz="3600" b="0" i="1" dirty="0">
              <a:solidFill>
                <a:schemeClr val="dk1"/>
              </a:solidFill>
              <a:latin typeface="Quicksand"/>
              <a:ea typeface="Quicksand"/>
              <a:cs typeface="Quicksand"/>
              <a:sym typeface="Quicksand"/>
            </a:endParaRPr>
          </a:p>
        </p:txBody>
      </p:sp>
      <p:sp>
        <p:nvSpPr>
          <p:cNvPr id="2052" name="Google Shape;2052;g219a8ab264e_0_2311"/>
          <p:cNvSpPr txBox="1"/>
          <p:nvPr/>
        </p:nvSpPr>
        <p:spPr>
          <a:xfrm>
            <a:off x="5593100" y="1283500"/>
            <a:ext cx="5973300" cy="267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tx1"/>
                </a:solidFill>
                <a:latin typeface="Quicksand" pitchFamily="2" charset="0"/>
                <a:ea typeface="Quicksand"/>
                <a:cs typeface="Quicksand"/>
                <a:sym typeface="Quicksand"/>
              </a:rPr>
              <a:t>How we integrated WASH in Schools? </a:t>
            </a:r>
            <a:endParaRPr dirty="0">
              <a:solidFill>
                <a:schemeClr val="tx1"/>
              </a:solidFill>
              <a:latin typeface="Quicksand" pitchFamily="2" charset="0"/>
            </a:endParaRPr>
          </a:p>
          <a:p>
            <a:pPr marL="285750" marR="0" lvl="0" indent="-285750" algn="l" rtl="0">
              <a:spcBef>
                <a:spcPts val="0"/>
              </a:spcBef>
              <a:spcAft>
                <a:spcPts val="0"/>
              </a:spcAft>
              <a:buClr>
                <a:schemeClr val="tx2"/>
              </a:buClr>
              <a:buSzPts val="1600"/>
              <a:buFont typeface="Arial"/>
              <a:buChar char="•"/>
            </a:pPr>
            <a:r>
              <a:rPr lang="en-US" sz="1600" dirty="0" err="1">
                <a:solidFill>
                  <a:schemeClr val="tx1"/>
                </a:solidFill>
                <a:latin typeface="Quicksand" pitchFamily="2" charset="0"/>
                <a:ea typeface="Quicksand"/>
                <a:cs typeface="Quicksand"/>
                <a:sym typeface="Quicksand"/>
              </a:rPr>
              <a:t>WinS</a:t>
            </a:r>
            <a:r>
              <a:rPr lang="en-US" sz="1600" dirty="0">
                <a:solidFill>
                  <a:schemeClr val="tx1"/>
                </a:solidFill>
                <a:latin typeface="Quicksand" pitchFamily="2" charset="0"/>
                <a:ea typeface="Quicksand"/>
                <a:cs typeface="Quicksand"/>
                <a:sym typeface="Quicksand"/>
              </a:rPr>
              <a:t> infrastructure and O&amp;M plans </a:t>
            </a:r>
            <a:endParaRPr dirty="0">
              <a:solidFill>
                <a:schemeClr val="tx1"/>
              </a:solidFill>
              <a:latin typeface="Quicksand" pitchFamily="2" charset="0"/>
            </a:endParaRPr>
          </a:p>
          <a:p>
            <a:pPr marL="285750" marR="0" lvl="0" indent="-285750" algn="l" rtl="0">
              <a:spcBef>
                <a:spcPts val="0"/>
              </a:spcBef>
              <a:spcAft>
                <a:spcPts val="0"/>
              </a:spcAft>
              <a:buClr>
                <a:schemeClr val="tx2"/>
              </a:buClr>
              <a:buSzPts val="1600"/>
              <a:buFont typeface="Arial"/>
              <a:buChar char="•"/>
            </a:pPr>
            <a:r>
              <a:rPr lang="en-US" sz="1600" dirty="0">
                <a:solidFill>
                  <a:schemeClr val="tx1"/>
                </a:solidFill>
                <a:latin typeface="Quicksand" pitchFamily="2" charset="0"/>
                <a:ea typeface="Quicksand"/>
                <a:cs typeface="Quicksand"/>
                <a:sym typeface="Quicksand"/>
              </a:rPr>
              <a:t>Hygiene promotions in extra curriculum activities (sport)</a:t>
            </a:r>
            <a:endParaRPr dirty="0">
              <a:solidFill>
                <a:schemeClr val="tx1"/>
              </a:solidFill>
              <a:latin typeface="Quicksand" pitchFamily="2" charset="0"/>
            </a:endParaRPr>
          </a:p>
          <a:p>
            <a:pPr marL="285750" marR="0" lvl="0" indent="-285750" algn="l" rtl="0">
              <a:spcBef>
                <a:spcPts val="0"/>
              </a:spcBef>
              <a:spcAft>
                <a:spcPts val="0"/>
              </a:spcAft>
              <a:buClr>
                <a:schemeClr val="tx2"/>
              </a:buClr>
              <a:buSzPts val="1600"/>
              <a:buFont typeface="Arial"/>
              <a:buChar char="•"/>
            </a:pPr>
            <a:r>
              <a:rPr lang="en-US" sz="1600" dirty="0">
                <a:solidFill>
                  <a:schemeClr val="tx1"/>
                </a:solidFill>
                <a:latin typeface="Quicksand" pitchFamily="2" charset="0"/>
                <a:ea typeface="Quicksand"/>
                <a:cs typeface="Quicksand"/>
                <a:sym typeface="Quicksand"/>
              </a:rPr>
              <a:t>Inclusion of WASH plans and budgets in School plans </a:t>
            </a:r>
            <a:endParaRPr dirty="0">
              <a:solidFill>
                <a:schemeClr val="tx1"/>
              </a:solidFill>
              <a:latin typeface="Quicksand" pitchFamily="2" charset="0"/>
            </a:endParaRPr>
          </a:p>
          <a:p>
            <a:pPr marL="285750" marR="0" lvl="0" indent="-285750" algn="l" rtl="0">
              <a:spcBef>
                <a:spcPts val="0"/>
              </a:spcBef>
              <a:spcAft>
                <a:spcPts val="0"/>
              </a:spcAft>
              <a:buClr>
                <a:schemeClr val="tx2"/>
              </a:buClr>
              <a:buSzPts val="1600"/>
              <a:buFont typeface="Arial"/>
              <a:buChar char="•"/>
            </a:pPr>
            <a:r>
              <a:rPr lang="en-US" sz="1600" dirty="0">
                <a:solidFill>
                  <a:schemeClr val="tx1"/>
                </a:solidFill>
                <a:latin typeface="Quicksand" pitchFamily="2" charset="0"/>
                <a:ea typeface="Quicksand"/>
                <a:cs typeface="Quicksand"/>
                <a:sym typeface="Quicksand"/>
              </a:rPr>
              <a:t>Awareness on required </a:t>
            </a:r>
            <a:r>
              <a:rPr lang="en-US" sz="1600" dirty="0" err="1">
                <a:solidFill>
                  <a:schemeClr val="tx1"/>
                </a:solidFill>
                <a:latin typeface="Quicksand" pitchFamily="2" charset="0"/>
                <a:ea typeface="Quicksand"/>
                <a:cs typeface="Quicksand"/>
                <a:sym typeface="Quicksand"/>
              </a:rPr>
              <a:t>WinS</a:t>
            </a:r>
            <a:r>
              <a:rPr lang="en-US" sz="1600" dirty="0">
                <a:solidFill>
                  <a:schemeClr val="tx1"/>
                </a:solidFill>
                <a:latin typeface="Quicksand" pitchFamily="2" charset="0"/>
                <a:ea typeface="Quicksand"/>
                <a:cs typeface="Quicksand"/>
                <a:sym typeface="Quicksand"/>
              </a:rPr>
              <a:t> standards and responsibilities</a:t>
            </a:r>
            <a:endParaRPr dirty="0">
              <a:solidFill>
                <a:schemeClr val="tx1"/>
              </a:solidFill>
              <a:latin typeface="Quicksand" pitchFamily="2" charset="0"/>
            </a:endParaRPr>
          </a:p>
          <a:p>
            <a:pPr marL="285750" marR="0" lvl="0" indent="-285750" algn="l" rtl="0">
              <a:spcBef>
                <a:spcPts val="0"/>
              </a:spcBef>
              <a:spcAft>
                <a:spcPts val="0"/>
              </a:spcAft>
              <a:buClr>
                <a:schemeClr val="tx2"/>
              </a:buClr>
              <a:buSzPts val="1600"/>
              <a:buFont typeface="Arial"/>
              <a:buChar char="•"/>
            </a:pPr>
            <a:r>
              <a:rPr lang="en-US" sz="1600" dirty="0">
                <a:solidFill>
                  <a:schemeClr val="tx1"/>
                </a:solidFill>
                <a:latin typeface="Quicksand" pitchFamily="2" charset="0"/>
                <a:ea typeface="Quicksand"/>
                <a:cs typeface="Quicksand"/>
                <a:sym typeface="Quicksand"/>
              </a:rPr>
              <a:t>Dialogue and accountability processes involving all </a:t>
            </a:r>
            <a:r>
              <a:rPr lang="en-US" sz="1600" dirty="0" err="1">
                <a:solidFill>
                  <a:schemeClr val="tx1"/>
                </a:solidFill>
                <a:latin typeface="Quicksand" pitchFamily="2" charset="0"/>
                <a:ea typeface="Quicksand"/>
                <a:cs typeface="Quicksand"/>
                <a:sym typeface="Quicksand"/>
              </a:rPr>
              <a:t>WinS</a:t>
            </a:r>
            <a:r>
              <a:rPr lang="en-US" sz="1600" dirty="0">
                <a:solidFill>
                  <a:schemeClr val="tx1"/>
                </a:solidFill>
                <a:latin typeface="Quicksand" pitchFamily="2" charset="0"/>
                <a:ea typeface="Quicksand"/>
                <a:cs typeface="Quicksand"/>
                <a:sym typeface="Quicksand"/>
              </a:rPr>
              <a:t> players</a:t>
            </a:r>
            <a:endParaRPr dirty="0">
              <a:solidFill>
                <a:schemeClr val="tx1"/>
              </a:solidFill>
              <a:latin typeface="Quicksand" pitchFamily="2" charset="0"/>
            </a:endParaRPr>
          </a:p>
          <a:p>
            <a:pPr marL="285750" marR="0" lvl="0" indent="-285750" algn="l" rtl="0">
              <a:spcBef>
                <a:spcPts val="0"/>
              </a:spcBef>
              <a:spcAft>
                <a:spcPts val="0"/>
              </a:spcAft>
              <a:buClr>
                <a:schemeClr val="tx2"/>
              </a:buClr>
              <a:buSzPts val="1600"/>
              <a:buFont typeface="Arial"/>
              <a:buChar char="•"/>
            </a:pPr>
            <a:r>
              <a:rPr lang="en-US" sz="1600" i="1" dirty="0">
                <a:solidFill>
                  <a:schemeClr val="tx1"/>
                </a:solidFill>
                <a:latin typeface="Quicksand" pitchFamily="2" charset="0"/>
                <a:ea typeface="Quicksand"/>
                <a:cs typeface="Quicksand"/>
                <a:sym typeface="Quicksand"/>
              </a:rPr>
              <a:t>District Plans, including section on </a:t>
            </a:r>
            <a:r>
              <a:rPr lang="en-US" sz="1600" i="1" dirty="0" err="1">
                <a:solidFill>
                  <a:schemeClr val="tx1"/>
                </a:solidFill>
                <a:latin typeface="Quicksand" pitchFamily="2" charset="0"/>
                <a:ea typeface="Quicksand"/>
                <a:cs typeface="Quicksand"/>
                <a:sym typeface="Quicksand"/>
              </a:rPr>
              <a:t>WinS</a:t>
            </a:r>
            <a:r>
              <a:rPr lang="en-US" sz="1600" i="1" dirty="0">
                <a:solidFill>
                  <a:schemeClr val="tx1"/>
                </a:solidFill>
                <a:latin typeface="Quicksand" pitchFamily="2" charset="0"/>
                <a:ea typeface="Quicksand"/>
                <a:cs typeface="Quicksand"/>
                <a:sym typeface="Quicksand"/>
              </a:rPr>
              <a:t> and budgets </a:t>
            </a:r>
            <a:endParaRPr dirty="0">
              <a:solidFill>
                <a:schemeClr val="tx1"/>
              </a:solidFill>
              <a:latin typeface="Quicksand" pitchFamily="2" charset="0"/>
            </a:endParaRPr>
          </a:p>
          <a:p>
            <a:pPr marL="285750" marR="0" lvl="0" indent="-184150" algn="l" rtl="0">
              <a:spcBef>
                <a:spcPts val="0"/>
              </a:spcBef>
              <a:spcAft>
                <a:spcPts val="0"/>
              </a:spcAft>
              <a:buClr>
                <a:schemeClr val="dk1"/>
              </a:buClr>
              <a:buSzPts val="1600"/>
              <a:buFont typeface="Arial"/>
              <a:buNone/>
            </a:pPr>
            <a:endParaRPr sz="1600" b="1" dirty="0">
              <a:solidFill>
                <a:schemeClr val="tx1"/>
              </a:solidFill>
              <a:latin typeface="Quicksand" pitchFamily="2" charset="0"/>
              <a:ea typeface="Quicksand"/>
              <a:cs typeface="Quicksand"/>
              <a:sym typeface="Quicksand"/>
            </a:endParaRPr>
          </a:p>
        </p:txBody>
      </p:sp>
      <p:grpSp>
        <p:nvGrpSpPr>
          <p:cNvPr id="2054" name="Google Shape;2054;g219a8ab264e_0_2311"/>
          <p:cNvGrpSpPr/>
          <p:nvPr/>
        </p:nvGrpSpPr>
        <p:grpSpPr>
          <a:xfrm>
            <a:off x="5834742" y="3797484"/>
            <a:ext cx="5202353" cy="2222315"/>
            <a:chOff x="-61660" y="0"/>
            <a:chExt cx="8385749" cy="3252217"/>
          </a:xfrm>
        </p:grpSpPr>
        <p:pic>
          <p:nvPicPr>
            <p:cNvPr id="2055" name="Google Shape;2055;g219a8ab264e_0_2311"/>
            <p:cNvPicPr preferRelativeResize="0"/>
            <p:nvPr/>
          </p:nvPicPr>
          <p:blipFill rotWithShape="1">
            <a:blip r:embed="rId4">
              <a:alphaModFix/>
            </a:blip>
            <a:srcRect/>
            <a:stretch/>
          </p:blipFill>
          <p:spPr>
            <a:xfrm>
              <a:off x="-61660" y="39023"/>
              <a:ext cx="1853184" cy="2862072"/>
            </a:xfrm>
            <a:prstGeom prst="rect">
              <a:avLst/>
            </a:prstGeom>
            <a:noFill/>
            <a:ln>
              <a:noFill/>
            </a:ln>
          </p:spPr>
        </p:pic>
        <p:pic>
          <p:nvPicPr>
            <p:cNvPr id="2056" name="Google Shape;2056;g219a8ab264e_0_2311"/>
            <p:cNvPicPr preferRelativeResize="0"/>
            <p:nvPr/>
          </p:nvPicPr>
          <p:blipFill rotWithShape="1">
            <a:blip r:embed="rId5">
              <a:alphaModFix/>
            </a:blip>
            <a:srcRect/>
            <a:stretch/>
          </p:blipFill>
          <p:spPr>
            <a:xfrm>
              <a:off x="2310384" y="27434"/>
              <a:ext cx="1856232" cy="2410968"/>
            </a:xfrm>
            <a:prstGeom prst="rect">
              <a:avLst/>
            </a:prstGeom>
            <a:noFill/>
            <a:ln>
              <a:noFill/>
            </a:ln>
          </p:spPr>
        </p:pic>
        <p:pic>
          <p:nvPicPr>
            <p:cNvPr id="2057" name="Google Shape;2057;g219a8ab264e_0_2311"/>
            <p:cNvPicPr preferRelativeResize="0"/>
            <p:nvPr/>
          </p:nvPicPr>
          <p:blipFill rotWithShape="1">
            <a:blip r:embed="rId6">
              <a:alphaModFix/>
            </a:blip>
            <a:srcRect/>
            <a:stretch/>
          </p:blipFill>
          <p:spPr>
            <a:xfrm>
              <a:off x="4751832" y="0"/>
              <a:ext cx="3572257" cy="3252217"/>
            </a:xfrm>
            <a:prstGeom prst="rect">
              <a:avLst/>
            </a:prstGeom>
            <a:noFill/>
            <a:ln>
              <a:noFill/>
            </a:ln>
          </p:spPr>
        </p:pic>
      </p:grpSp>
      <p:sp>
        <p:nvSpPr>
          <p:cNvPr id="2058" name="Google Shape;2058;g219a8ab264e_0_2311"/>
          <p:cNvSpPr/>
          <p:nvPr/>
        </p:nvSpPr>
        <p:spPr>
          <a:xfrm>
            <a:off x="5969845" y="6519300"/>
            <a:ext cx="4807800" cy="33870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dirty="0">
                <a:solidFill>
                  <a:schemeClr val="tx2"/>
                </a:solidFill>
                <a:latin typeface="Quicksand"/>
                <a:ea typeface="Quicksand"/>
                <a:cs typeface="Quicksand"/>
                <a:sym typeface="Quicksand"/>
              </a:rPr>
              <a:t>Fig 1: Circle graphics (source Will Tillett, 2018)</a:t>
            </a:r>
            <a:endParaRPr sz="1200" dirty="0">
              <a:solidFill>
                <a:schemeClr val="tx2"/>
              </a:solidFill>
              <a:latin typeface="Quicksand"/>
              <a:ea typeface="Quicksand"/>
              <a:cs typeface="Quicksand"/>
              <a:sym typeface="Quicksand"/>
            </a:endParaRPr>
          </a:p>
        </p:txBody>
      </p:sp>
      <p:sp>
        <p:nvSpPr>
          <p:cNvPr id="2059" name="Google Shape;2059;g219a8ab264e_0_2311"/>
          <p:cNvSpPr txBox="1"/>
          <p:nvPr/>
        </p:nvSpPr>
        <p:spPr>
          <a:xfrm>
            <a:off x="5696655" y="621305"/>
            <a:ext cx="63498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tx1"/>
                </a:solidFill>
                <a:latin typeface="Quicksand" pitchFamily="2" charset="0"/>
                <a:ea typeface="Quicksand"/>
                <a:cs typeface="Quicksand"/>
                <a:sym typeface="Quicksand"/>
              </a:rPr>
              <a:t>.</a:t>
            </a:r>
            <a:endParaRPr sz="1200" dirty="0">
              <a:solidFill>
                <a:schemeClr val="tx1"/>
              </a:solidFill>
              <a:latin typeface="Quicksand" pitchFamily="2" charset="0"/>
              <a:ea typeface="Calibri"/>
              <a:cs typeface="Calibri"/>
              <a:sym typeface="Calibri"/>
            </a:endParaRPr>
          </a:p>
        </p:txBody>
      </p:sp>
      <p:grpSp>
        <p:nvGrpSpPr>
          <p:cNvPr id="2060" name="Google Shape;2060;g219a8ab264e_0_2311"/>
          <p:cNvGrpSpPr/>
          <p:nvPr/>
        </p:nvGrpSpPr>
        <p:grpSpPr>
          <a:xfrm>
            <a:off x="447677" y="1427846"/>
            <a:ext cx="4700590" cy="2055734"/>
            <a:chOff x="1690" y="390"/>
            <a:chExt cx="4700590" cy="2055734"/>
          </a:xfrm>
        </p:grpSpPr>
        <p:sp>
          <p:nvSpPr>
            <p:cNvPr id="2061" name="Google Shape;2061;g219a8ab264e_0_2311"/>
            <p:cNvSpPr/>
            <p:nvPr/>
          </p:nvSpPr>
          <p:spPr>
            <a:xfrm>
              <a:off x="1690" y="390"/>
              <a:ext cx="4700400" cy="966000"/>
            </a:xfrm>
            <a:prstGeom prst="roundRect">
              <a:avLst>
                <a:gd name="adj" fmla="val 10000"/>
              </a:avLst>
            </a:prstGeom>
            <a:solidFill>
              <a:srgbClr val="00A79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b="1">
                <a:latin typeface="Quicksand" pitchFamily="2" charset="0"/>
              </a:endParaRPr>
            </a:p>
          </p:txBody>
        </p:sp>
        <p:sp>
          <p:nvSpPr>
            <p:cNvPr id="2062" name="Google Shape;2062;g219a8ab264e_0_2311"/>
            <p:cNvSpPr txBox="1"/>
            <p:nvPr/>
          </p:nvSpPr>
          <p:spPr>
            <a:xfrm>
              <a:off x="29983" y="28683"/>
              <a:ext cx="4644000" cy="9093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Quicksand"/>
                <a:buNone/>
              </a:pPr>
              <a:r>
                <a:rPr lang="en-US" b="1">
                  <a:solidFill>
                    <a:schemeClr val="lt1"/>
                  </a:solidFill>
                  <a:latin typeface="Quicksand" pitchFamily="2" charset="0"/>
                  <a:ea typeface="Quicksand"/>
                  <a:cs typeface="Quicksand"/>
                  <a:sym typeface="Quicksand"/>
                </a:rPr>
                <a:t>WinS Project, 1.5 years; 6 districts </a:t>
              </a:r>
              <a:endParaRPr sz="1200" b="1">
                <a:latin typeface="Quicksand" pitchFamily="2" charset="0"/>
              </a:endParaRPr>
            </a:p>
          </p:txBody>
        </p:sp>
        <p:sp>
          <p:nvSpPr>
            <p:cNvPr id="2063" name="Google Shape;2063;g219a8ab264e_0_2311"/>
            <p:cNvSpPr/>
            <p:nvPr/>
          </p:nvSpPr>
          <p:spPr>
            <a:xfrm>
              <a:off x="1690" y="1090124"/>
              <a:ext cx="1483800" cy="966000"/>
            </a:xfrm>
            <a:prstGeom prst="roundRect">
              <a:avLst>
                <a:gd name="adj" fmla="val 10000"/>
              </a:avLst>
            </a:prstGeom>
            <a:solidFill>
              <a:srgbClr val="00A79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b="1">
                <a:latin typeface="Quicksand" pitchFamily="2" charset="0"/>
              </a:endParaRPr>
            </a:p>
          </p:txBody>
        </p:sp>
        <p:sp>
          <p:nvSpPr>
            <p:cNvPr id="2064" name="Google Shape;2064;g219a8ab264e_0_2311"/>
            <p:cNvSpPr txBox="1"/>
            <p:nvPr/>
          </p:nvSpPr>
          <p:spPr>
            <a:xfrm>
              <a:off x="29983" y="1118417"/>
              <a:ext cx="1427100" cy="90930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Quicksand"/>
                <a:buNone/>
              </a:pPr>
              <a:r>
                <a:rPr lang="en-US" sz="1200" b="1">
                  <a:solidFill>
                    <a:schemeClr val="lt1"/>
                  </a:solidFill>
                  <a:latin typeface="Quicksand" pitchFamily="2" charset="0"/>
                  <a:ea typeface="Quicksand"/>
                  <a:cs typeface="Quicksand"/>
                  <a:sym typeface="Quicksand"/>
                </a:rPr>
                <a:t>Sanitation &amp; Hygiene Infrastructure </a:t>
              </a:r>
              <a:endParaRPr sz="1200" b="1">
                <a:latin typeface="Quicksand" pitchFamily="2" charset="0"/>
              </a:endParaRPr>
            </a:p>
          </p:txBody>
        </p:sp>
        <p:sp>
          <p:nvSpPr>
            <p:cNvPr id="2065" name="Google Shape;2065;g219a8ab264e_0_2311"/>
            <p:cNvSpPr/>
            <p:nvPr/>
          </p:nvSpPr>
          <p:spPr>
            <a:xfrm>
              <a:off x="1610085" y="1090124"/>
              <a:ext cx="1483800" cy="966000"/>
            </a:xfrm>
            <a:prstGeom prst="roundRect">
              <a:avLst>
                <a:gd name="adj" fmla="val 10000"/>
              </a:avLst>
            </a:prstGeom>
            <a:solidFill>
              <a:srgbClr val="00A79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b="1">
                <a:latin typeface="Quicksand" pitchFamily="2" charset="0"/>
              </a:endParaRPr>
            </a:p>
          </p:txBody>
        </p:sp>
        <p:sp>
          <p:nvSpPr>
            <p:cNvPr id="2066" name="Google Shape;2066;g219a8ab264e_0_2311"/>
            <p:cNvSpPr txBox="1"/>
            <p:nvPr/>
          </p:nvSpPr>
          <p:spPr>
            <a:xfrm>
              <a:off x="1638378" y="1118417"/>
              <a:ext cx="1427100" cy="90930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Quicksand"/>
                <a:buNone/>
              </a:pPr>
              <a:r>
                <a:rPr lang="en-US" sz="1200" b="1">
                  <a:solidFill>
                    <a:schemeClr val="lt1"/>
                  </a:solidFill>
                  <a:latin typeface="Quicksand" pitchFamily="2" charset="0"/>
                  <a:ea typeface="Quicksand"/>
                  <a:cs typeface="Quicksand"/>
                  <a:sym typeface="Quicksand"/>
                </a:rPr>
                <a:t>Behaviour Change </a:t>
              </a:r>
              <a:endParaRPr sz="1200" b="1">
                <a:latin typeface="Quicksand" pitchFamily="2" charset="0"/>
              </a:endParaRPr>
            </a:p>
          </p:txBody>
        </p:sp>
        <p:sp>
          <p:nvSpPr>
            <p:cNvPr id="2067" name="Google Shape;2067;g219a8ab264e_0_2311"/>
            <p:cNvSpPr/>
            <p:nvPr/>
          </p:nvSpPr>
          <p:spPr>
            <a:xfrm>
              <a:off x="3218480" y="1090124"/>
              <a:ext cx="1483800" cy="966000"/>
            </a:xfrm>
            <a:prstGeom prst="roundRect">
              <a:avLst>
                <a:gd name="adj" fmla="val 10000"/>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b="1">
                <a:latin typeface="Quicksand" pitchFamily="2" charset="0"/>
              </a:endParaRPr>
            </a:p>
          </p:txBody>
        </p:sp>
        <p:sp>
          <p:nvSpPr>
            <p:cNvPr id="2068" name="Google Shape;2068;g219a8ab264e_0_2311"/>
            <p:cNvSpPr txBox="1"/>
            <p:nvPr/>
          </p:nvSpPr>
          <p:spPr>
            <a:xfrm>
              <a:off x="3246773" y="1118417"/>
              <a:ext cx="1427100" cy="90930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Quicksand"/>
                <a:buNone/>
              </a:pPr>
              <a:r>
                <a:rPr lang="en-US" sz="1200" b="1">
                  <a:solidFill>
                    <a:schemeClr val="lt1"/>
                  </a:solidFill>
                  <a:latin typeface="Quicksand" pitchFamily="2" charset="0"/>
                  <a:ea typeface="Quicksand"/>
                  <a:cs typeface="Quicksand"/>
                  <a:sym typeface="Quicksand"/>
                </a:rPr>
                <a:t>Systems Strengthening and Accountability </a:t>
              </a:r>
              <a:endParaRPr sz="1200" b="1">
                <a:latin typeface="Quicksand" pitchFamily="2" charset="0"/>
              </a:endParaRPr>
            </a:p>
          </p:txBody>
        </p:sp>
      </p:grpSp>
      <p:grpSp>
        <p:nvGrpSpPr>
          <p:cNvPr id="2069" name="Google Shape;2069;g219a8ab264e_0_2311"/>
          <p:cNvGrpSpPr/>
          <p:nvPr/>
        </p:nvGrpSpPr>
        <p:grpSpPr>
          <a:xfrm>
            <a:off x="424333" y="3613150"/>
            <a:ext cx="4779037" cy="1825902"/>
            <a:chOff x="1499" y="1017"/>
            <a:chExt cx="4169100" cy="972000"/>
          </a:xfrm>
        </p:grpSpPr>
        <p:sp>
          <p:nvSpPr>
            <p:cNvPr id="2070" name="Google Shape;2070;g219a8ab264e_0_2311"/>
            <p:cNvSpPr/>
            <p:nvPr/>
          </p:nvSpPr>
          <p:spPr>
            <a:xfrm>
              <a:off x="1499" y="1017"/>
              <a:ext cx="4169100" cy="972000"/>
            </a:xfrm>
            <a:prstGeom prst="roundRect">
              <a:avLst>
                <a:gd name="adj" fmla="val 10000"/>
              </a:avLst>
            </a:prstGeom>
            <a:solidFill>
              <a:srgbClr val="00A79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Quicksand" pitchFamily="2" charset="0"/>
              </a:endParaRPr>
            </a:p>
          </p:txBody>
        </p:sp>
        <p:sp>
          <p:nvSpPr>
            <p:cNvPr id="2071" name="Google Shape;2071;g219a8ab264e_0_2311"/>
            <p:cNvSpPr txBox="1"/>
            <p:nvPr/>
          </p:nvSpPr>
          <p:spPr>
            <a:xfrm>
              <a:off x="29969" y="29487"/>
              <a:ext cx="4112100" cy="91500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alibri"/>
                <a:buNone/>
              </a:pPr>
              <a:endParaRPr>
                <a:solidFill>
                  <a:schemeClr val="lt1"/>
                </a:solidFill>
                <a:latin typeface="Quicksand" pitchFamily="2" charset="0"/>
                <a:ea typeface="Quicksand"/>
                <a:cs typeface="Quicksand"/>
                <a:sym typeface="Quicksand"/>
              </a:endParaRPr>
            </a:p>
          </p:txBody>
        </p:sp>
      </p:grpSp>
      <p:sp>
        <p:nvSpPr>
          <p:cNvPr id="2072" name="Google Shape;2072;g219a8ab264e_0_2311"/>
          <p:cNvSpPr/>
          <p:nvPr/>
        </p:nvSpPr>
        <p:spPr>
          <a:xfrm>
            <a:off x="422602" y="3656035"/>
            <a:ext cx="4591800" cy="1569600"/>
          </a:xfrm>
          <a:prstGeom prst="rect">
            <a:avLst/>
          </a:prstGeom>
          <a:noFill/>
          <a:ln>
            <a:noFill/>
          </a:ln>
        </p:spPr>
        <p:txBody>
          <a:bodyPr spcFirstLastPara="1" wrap="square" lIns="91425" tIns="45700" rIns="91425" bIns="45700" anchor="t" anchorCtr="0">
            <a:noAutofit/>
          </a:bodyPr>
          <a:lstStyle/>
          <a:p>
            <a:pPr marL="285750" marR="0" lvl="0" indent="-111125" algn="l" rtl="0">
              <a:spcBef>
                <a:spcPts val="0"/>
              </a:spcBef>
              <a:spcAft>
                <a:spcPts val="0"/>
              </a:spcAft>
              <a:buClr>
                <a:schemeClr val="bg2"/>
              </a:buClr>
              <a:buFont typeface="Arial" panose="020B0604020202020204" pitchFamily="34" charset="0"/>
              <a:buChar char="•"/>
            </a:pPr>
            <a:r>
              <a:rPr lang="en-US" b="1" dirty="0">
                <a:solidFill>
                  <a:schemeClr val="bg1"/>
                </a:solidFill>
                <a:latin typeface="Quicksand" pitchFamily="2" charset="0"/>
                <a:ea typeface="Quicksand"/>
                <a:cs typeface="Quicksand"/>
                <a:sym typeface="Quicksand"/>
              </a:rPr>
              <a:t>Why </a:t>
            </a:r>
            <a:r>
              <a:rPr lang="en-US" b="1" dirty="0" err="1">
                <a:solidFill>
                  <a:schemeClr val="bg1"/>
                </a:solidFill>
                <a:latin typeface="Quicksand" pitchFamily="2" charset="0"/>
                <a:ea typeface="Quicksand"/>
                <a:cs typeface="Quicksand"/>
                <a:sym typeface="Quicksand"/>
              </a:rPr>
              <a:t>WinS</a:t>
            </a:r>
            <a:r>
              <a:rPr lang="en-US" b="1" dirty="0">
                <a:solidFill>
                  <a:schemeClr val="bg1"/>
                </a:solidFill>
                <a:latin typeface="Quicksand" pitchFamily="2" charset="0"/>
                <a:ea typeface="Quicksand"/>
                <a:cs typeface="Quicksand"/>
                <a:sym typeface="Quicksand"/>
              </a:rPr>
              <a:t> Systems Strengthening &amp; Accountability? </a:t>
            </a:r>
            <a:endParaRPr sz="1200" dirty="0">
              <a:solidFill>
                <a:schemeClr val="bg1"/>
              </a:solidFill>
              <a:latin typeface="Quicksand" pitchFamily="2" charset="0"/>
            </a:endParaRPr>
          </a:p>
          <a:p>
            <a:pPr marL="285750" marR="0" lvl="0" indent="-111125" algn="l" rtl="0">
              <a:spcBef>
                <a:spcPts val="0"/>
              </a:spcBef>
              <a:spcAft>
                <a:spcPts val="0"/>
              </a:spcAft>
              <a:buClr>
                <a:schemeClr val="bg2"/>
              </a:buClr>
              <a:buSzPts val="1600"/>
              <a:buFont typeface="Arial" panose="020B0604020202020204" pitchFamily="34" charset="0"/>
              <a:buChar char="•"/>
            </a:pPr>
            <a:r>
              <a:rPr lang="en-US" dirty="0">
                <a:solidFill>
                  <a:schemeClr val="bg1"/>
                </a:solidFill>
                <a:latin typeface="Quicksand" pitchFamily="2" charset="0"/>
                <a:ea typeface="Quicksand"/>
                <a:cs typeface="Quicksand"/>
                <a:sym typeface="Quicksand"/>
              </a:rPr>
              <a:t>Poor </a:t>
            </a:r>
            <a:r>
              <a:rPr lang="en-US" dirty="0" err="1">
                <a:solidFill>
                  <a:schemeClr val="bg1"/>
                </a:solidFill>
                <a:latin typeface="Quicksand" pitchFamily="2" charset="0"/>
                <a:ea typeface="Quicksand"/>
                <a:cs typeface="Quicksand"/>
                <a:sym typeface="Quicksand"/>
              </a:rPr>
              <a:t>WinS</a:t>
            </a:r>
            <a:r>
              <a:rPr lang="en-US" dirty="0">
                <a:solidFill>
                  <a:schemeClr val="bg1"/>
                </a:solidFill>
                <a:latin typeface="Quicksand" pitchFamily="2" charset="0"/>
                <a:ea typeface="Quicksand"/>
                <a:cs typeface="Quicksand"/>
                <a:sym typeface="Quicksand"/>
              </a:rPr>
              <a:t> services reveal systemic &amp; accountability issues </a:t>
            </a:r>
            <a:endParaRPr sz="1200" dirty="0">
              <a:solidFill>
                <a:schemeClr val="bg1"/>
              </a:solidFill>
              <a:latin typeface="Quicksand" pitchFamily="2" charset="0"/>
            </a:endParaRPr>
          </a:p>
          <a:p>
            <a:pPr marL="285750" marR="0" lvl="0" indent="-111125" algn="l" rtl="0">
              <a:spcBef>
                <a:spcPts val="0"/>
              </a:spcBef>
              <a:spcAft>
                <a:spcPts val="0"/>
              </a:spcAft>
              <a:buClr>
                <a:schemeClr val="bg2"/>
              </a:buClr>
              <a:buSzPts val="1600"/>
              <a:buFont typeface="Arial" panose="020B0604020202020204" pitchFamily="34" charset="0"/>
              <a:buChar char="•"/>
            </a:pPr>
            <a:r>
              <a:rPr lang="en-US" dirty="0">
                <a:solidFill>
                  <a:schemeClr val="bg1"/>
                </a:solidFill>
                <a:latin typeface="Quicksand" pitchFamily="2" charset="0"/>
                <a:ea typeface="Quicksand"/>
                <a:cs typeface="Quicksand"/>
                <a:sym typeface="Quicksand"/>
              </a:rPr>
              <a:t>Working on </a:t>
            </a:r>
            <a:r>
              <a:rPr lang="en-US" dirty="0" err="1">
                <a:solidFill>
                  <a:schemeClr val="bg1"/>
                </a:solidFill>
                <a:latin typeface="Quicksand" pitchFamily="2" charset="0"/>
                <a:ea typeface="Quicksand"/>
                <a:cs typeface="Quicksand"/>
                <a:sym typeface="Quicksand"/>
              </a:rPr>
              <a:t>WinS</a:t>
            </a:r>
            <a:r>
              <a:rPr lang="en-US" dirty="0">
                <a:solidFill>
                  <a:schemeClr val="bg1"/>
                </a:solidFill>
                <a:latin typeface="Quicksand" pitchFamily="2" charset="0"/>
                <a:ea typeface="Quicksand"/>
                <a:cs typeface="Quicksand"/>
                <a:sym typeface="Quicksand"/>
              </a:rPr>
              <a:t> systems magnifies impact in cost-effective way for indirect benefits across the other schools.</a:t>
            </a:r>
            <a:endParaRPr dirty="0">
              <a:solidFill>
                <a:schemeClr val="bg1"/>
              </a:solidFill>
              <a:latin typeface="Quicksand" pitchFamily="2" charset="0"/>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077"/>
        <p:cNvGrpSpPr/>
        <p:nvPr/>
      </p:nvGrpSpPr>
      <p:grpSpPr>
        <a:xfrm>
          <a:off x="0" y="0"/>
          <a:ext cx="0" cy="0"/>
          <a:chOff x="0" y="0"/>
          <a:chExt cx="0" cy="0"/>
        </a:xfrm>
      </p:grpSpPr>
      <p:sp>
        <p:nvSpPr>
          <p:cNvPr id="4" name="Title 3">
            <a:extLst>
              <a:ext uri="{FF2B5EF4-FFF2-40B4-BE49-F238E27FC236}">
                <a16:creationId xmlns:a16="http://schemas.microsoft.com/office/drawing/2014/main" id="{8257D44B-60C7-0D21-014D-4295A0200204}"/>
              </a:ext>
            </a:extLst>
          </p:cNvPr>
          <p:cNvSpPr>
            <a:spLocks noGrp="1"/>
          </p:cNvSpPr>
          <p:nvPr>
            <p:ph type="title"/>
          </p:nvPr>
        </p:nvSpPr>
        <p:spPr/>
        <p:txBody>
          <a:bodyPr/>
          <a:lstStyle/>
          <a:p>
            <a:r>
              <a:rPr lang="en-US" dirty="0">
                <a:sym typeface="Quicksand"/>
              </a:rPr>
              <a:t>Systems strengthening approach</a:t>
            </a:r>
            <a:br>
              <a:rPr lang="en-US" dirty="0">
                <a:sym typeface="Quicksand"/>
              </a:rPr>
            </a:br>
            <a:endParaRPr lang="en-GB" dirty="0"/>
          </a:p>
        </p:txBody>
      </p:sp>
      <p:sp>
        <p:nvSpPr>
          <p:cNvPr id="2078" name="Google Shape;2078;g219a8ab264e_0_2338"/>
          <p:cNvSpPr txBox="1">
            <a:spLocks noGrp="1"/>
          </p:cNvSpPr>
          <p:nvPr>
            <p:ph type="body" idx="1"/>
          </p:nvPr>
        </p:nvSpPr>
        <p:spPr>
          <a:xfrm>
            <a:off x="610326" y="1371147"/>
            <a:ext cx="5485674" cy="3772500"/>
          </a:xfrm>
        </p:spPr>
        <p:txBody>
          <a:bodyPr/>
          <a:lstStyle/>
          <a:p>
            <a:pPr marL="571500" lvl="0" indent="-342900">
              <a:buClr>
                <a:schemeClr val="accent1"/>
              </a:buClr>
              <a:buFont typeface="Arial" panose="020B0604020202020204" pitchFamily="34" charset="0"/>
              <a:buChar char="•"/>
            </a:pPr>
            <a:r>
              <a:rPr lang="en-US" sz="2000" dirty="0"/>
              <a:t>WASH system framework, focusing on selected Building blocks </a:t>
            </a:r>
          </a:p>
          <a:p>
            <a:pPr marL="571500" lvl="0" indent="-342900">
              <a:buClr>
                <a:schemeClr val="accent1"/>
              </a:buClr>
              <a:buFont typeface="Arial" panose="020B0604020202020204" pitchFamily="34" charset="0"/>
              <a:buChar char="•"/>
            </a:pPr>
            <a:r>
              <a:rPr lang="en-US" sz="2000" dirty="0"/>
              <a:t>Participatory system’s diagnostics at district level to understand barriers to </a:t>
            </a:r>
            <a:r>
              <a:rPr lang="en-US" sz="2000" dirty="0" err="1"/>
              <a:t>WinS</a:t>
            </a:r>
            <a:r>
              <a:rPr lang="en-US" sz="2000" dirty="0"/>
              <a:t> sustainability via workshops and agreeing actions </a:t>
            </a:r>
          </a:p>
          <a:p>
            <a:pPr marL="571500" lvl="0" indent="-342900">
              <a:buClr>
                <a:schemeClr val="accent1"/>
              </a:buClr>
              <a:buFont typeface="Arial" panose="020B0604020202020204" pitchFamily="34" charset="0"/>
              <a:buChar char="•"/>
            </a:pPr>
            <a:endParaRPr lang="en-US" sz="2000" dirty="0"/>
          </a:p>
          <a:p>
            <a:pPr marL="571500" lvl="0" indent="-342900">
              <a:buFont typeface="Arial" panose="020B0604020202020204" pitchFamily="34" charset="0"/>
              <a:buChar char="•"/>
            </a:pPr>
            <a:endParaRPr lang="en-US" dirty="0"/>
          </a:p>
        </p:txBody>
      </p:sp>
      <p:pic>
        <p:nvPicPr>
          <p:cNvPr id="2079" name="Google Shape;2079;g219a8ab264e_0_2338"/>
          <p:cNvPicPr preferRelativeResize="0"/>
          <p:nvPr/>
        </p:nvPicPr>
        <p:blipFill rotWithShape="1">
          <a:blip r:embed="rId3">
            <a:alphaModFix/>
          </a:blip>
          <a:srcRect/>
          <a:stretch/>
        </p:blipFill>
        <p:spPr>
          <a:xfrm>
            <a:off x="10758769" y="0"/>
            <a:ext cx="1402533" cy="408666"/>
          </a:xfrm>
          <a:prstGeom prst="rect">
            <a:avLst/>
          </a:prstGeom>
          <a:noFill/>
          <a:ln>
            <a:noFill/>
          </a:ln>
        </p:spPr>
      </p:pic>
      <p:sp>
        <p:nvSpPr>
          <p:cNvPr id="2081" name="Google Shape;2081;g219a8ab264e_0_2338"/>
          <p:cNvSpPr/>
          <p:nvPr/>
        </p:nvSpPr>
        <p:spPr>
          <a:xfrm>
            <a:off x="6271168" y="4174156"/>
            <a:ext cx="5817000" cy="70290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100" dirty="0">
                <a:solidFill>
                  <a:schemeClr val="dk1"/>
                </a:solidFill>
                <a:latin typeface="Quicksand" pitchFamily="2" charset="0"/>
                <a:ea typeface="Quicksand"/>
                <a:cs typeface="Quicksand"/>
                <a:sym typeface="Quicksand"/>
              </a:rPr>
              <a:t>Fig </a:t>
            </a:r>
            <a:r>
              <a:rPr lang="en-US" sz="1100" dirty="0">
                <a:solidFill>
                  <a:schemeClr val="dk1"/>
                </a:solidFill>
                <a:latin typeface="Quicksand" pitchFamily="2" charset="0"/>
                <a:ea typeface="Calibri"/>
                <a:cs typeface="Calibri"/>
                <a:sym typeface="Calibri"/>
              </a:rPr>
              <a:t>2: Conceptual framework for a WASH system (source, Sustainable Services Initiative / WHH, GTO &amp; Agua consult, 2020)</a:t>
            </a:r>
            <a:endParaRPr sz="1100" dirty="0">
              <a:solidFill>
                <a:schemeClr val="dk1"/>
              </a:solidFill>
              <a:latin typeface="Quicksand" pitchFamily="2" charset="0"/>
              <a:ea typeface="Calibri"/>
              <a:cs typeface="Calibri"/>
              <a:sym typeface="Calibri"/>
            </a:endParaRPr>
          </a:p>
          <a:p>
            <a:pPr marL="0" marR="0" lvl="0" indent="0" algn="just" rtl="0">
              <a:spcBef>
                <a:spcPts val="800"/>
              </a:spcBef>
              <a:spcAft>
                <a:spcPts val="0"/>
              </a:spcAft>
              <a:buNone/>
            </a:pPr>
            <a:endParaRPr sz="1100" dirty="0">
              <a:solidFill>
                <a:schemeClr val="dk1"/>
              </a:solidFill>
              <a:latin typeface="Quicksand" pitchFamily="2" charset="0"/>
              <a:ea typeface="Quicksand"/>
              <a:cs typeface="Quicksand"/>
              <a:sym typeface="Quicksand"/>
            </a:endParaRPr>
          </a:p>
        </p:txBody>
      </p:sp>
      <p:pic>
        <p:nvPicPr>
          <p:cNvPr id="2083" name="Google Shape;2083;g219a8ab264e_0_2338"/>
          <p:cNvPicPr preferRelativeResize="0"/>
          <p:nvPr/>
        </p:nvPicPr>
        <p:blipFill rotWithShape="1">
          <a:blip r:embed="rId4">
            <a:alphaModFix/>
          </a:blip>
          <a:srcRect/>
          <a:stretch/>
        </p:blipFill>
        <p:spPr>
          <a:xfrm>
            <a:off x="6368360" y="1433365"/>
            <a:ext cx="5641074" cy="2656766"/>
          </a:xfrm>
          <a:prstGeom prst="rect">
            <a:avLst/>
          </a:prstGeom>
          <a:noFill/>
          <a:ln>
            <a:noFill/>
          </a:ln>
        </p:spPr>
      </p:pic>
      <p:sp>
        <p:nvSpPr>
          <p:cNvPr id="2084" name="Google Shape;2084;g219a8ab264e_0_2338"/>
          <p:cNvSpPr/>
          <p:nvPr/>
        </p:nvSpPr>
        <p:spPr>
          <a:xfrm>
            <a:off x="8954483" y="2146194"/>
            <a:ext cx="712661" cy="591312"/>
          </a:xfrm>
          <a:custGeom>
            <a:avLst/>
            <a:gdLst/>
            <a:ahLst/>
            <a:cxnLst/>
            <a:rect l="l" t="t" r="r" b="b"/>
            <a:pathLst>
              <a:path w="2209800" h="1219200" extrusionOk="0">
                <a:moveTo>
                  <a:pt x="0" y="609600"/>
                </a:moveTo>
                <a:cubicBezTo>
                  <a:pt x="0" y="272923"/>
                  <a:pt x="494678" y="0"/>
                  <a:pt x="1104900" y="0"/>
                </a:cubicBezTo>
                <a:cubicBezTo>
                  <a:pt x="1715135" y="0"/>
                  <a:pt x="2209800" y="272923"/>
                  <a:pt x="2209800" y="609600"/>
                </a:cubicBezTo>
                <a:cubicBezTo>
                  <a:pt x="2209800" y="946277"/>
                  <a:pt x="1715135" y="1219200"/>
                  <a:pt x="1104900" y="1219200"/>
                </a:cubicBezTo>
                <a:cubicBezTo>
                  <a:pt x="494678" y="1219200"/>
                  <a:pt x="0" y="946277"/>
                  <a:pt x="0" y="609600"/>
                </a:cubicBezTo>
                <a:close/>
              </a:path>
            </a:pathLst>
          </a:custGeom>
          <a:noFill/>
          <a:ln w="38100" cap="flat" cmpd="sng">
            <a:solidFill>
              <a:srgbClr val="FF0000"/>
            </a:solidFill>
            <a:prstDash val="solid"/>
            <a:miter lim="127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5" name="Google Shape;2085;g219a8ab264e_0_2338"/>
          <p:cNvSpPr/>
          <p:nvPr/>
        </p:nvSpPr>
        <p:spPr>
          <a:xfrm>
            <a:off x="8881694" y="3386720"/>
            <a:ext cx="712661" cy="591312"/>
          </a:xfrm>
          <a:custGeom>
            <a:avLst/>
            <a:gdLst/>
            <a:ahLst/>
            <a:cxnLst/>
            <a:rect l="l" t="t" r="r" b="b"/>
            <a:pathLst>
              <a:path w="2209800" h="1219200" extrusionOk="0">
                <a:moveTo>
                  <a:pt x="0" y="609600"/>
                </a:moveTo>
                <a:cubicBezTo>
                  <a:pt x="0" y="272923"/>
                  <a:pt x="494678" y="0"/>
                  <a:pt x="1104900" y="0"/>
                </a:cubicBezTo>
                <a:cubicBezTo>
                  <a:pt x="1715135" y="0"/>
                  <a:pt x="2209800" y="272923"/>
                  <a:pt x="2209800" y="609600"/>
                </a:cubicBezTo>
                <a:cubicBezTo>
                  <a:pt x="2209800" y="946277"/>
                  <a:pt x="1715135" y="1219200"/>
                  <a:pt x="1104900" y="1219200"/>
                </a:cubicBezTo>
                <a:cubicBezTo>
                  <a:pt x="494678" y="1219200"/>
                  <a:pt x="0" y="946277"/>
                  <a:pt x="0" y="609600"/>
                </a:cubicBezTo>
                <a:close/>
              </a:path>
            </a:pathLst>
          </a:custGeom>
          <a:noFill/>
          <a:ln w="38100" cap="flat" cmpd="sng">
            <a:solidFill>
              <a:srgbClr val="FF0000"/>
            </a:solidFill>
            <a:prstDash val="solid"/>
            <a:miter lim="127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6" name="Google Shape;2086;g219a8ab264e_0_2338"/>
          <p:cNvSpPr/>
          <p:nvPr/>
        </p:nvSpPr>
        <p:spPr>
          <a:xfrm>
            <a:off x="7912025" y="2161710"/>
            <a:ext cx="712661" cy="591312"/>
          </a:xfrm>
          <a:custGeom>
            <a:avLst/>
            <a:gdLst/>
            <a:ahLst/>
            <a:cxnLst/>
            <a:rect l="l" t="t" r="r" b="b"/>
            <a:pathLst>
              <a:path w="2209800" h="1219200" extrusionOk="0">
                <a:moveTo>
                  <a:pt x="0" y="609600"/>
                </a:moveTo>
                <a:cubicBezTo>
                  <a:pt x="0" y="272923"/>
                  <a:pt x="494678" y="0"/>
                  <a:pt x="1104900" y="0"/>
                </a:cubicBezTo>
                <a:cubicBezTo>
                  <a:pt x="1715135" y="0"/>
                  <a:pt x="2209800" y="272923"/>
                  <a:pt x="2209800" y="609600"/>
                </a:cubicBezTo>
                <a:cubicBezTo>
                  <a:pt x="2209800" y="946277"/>
                  <a:pt x="1715135" y="1219200"/>
                  <a:pt x="1104900" y="1219200"/>
                </a:cubicBezTo>
                <a:cubicBezTo>
                  <a:pt x="494678" y="1219200"/>
                  <a:pt x="0" y="946277"/>
                  <a:pt x="0" y="609600"/>
                </a:cubicBezTo>
                <a:close/>
              </a:path>
            </a:pathLst>
          </a:custGeom>
          <a:noFill/>
          <a:ln w="38100" cap="flat" cmpd="sng">
            <a:solidFill>
              <a:srgbClr val="FF0000"/>
            </a:solidFill>
            <a:prstDash val="solid"/>
            <a:miter lim="127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7" name="Google Shape;2087;g219a8ab264e_0_2338"/>
          <p:cNvSpPr/>
          <p:nvPr/>
        </p:nvSpPr>
        <p:spPr>
          <a:xfrm>
            <a:off x="7912025" y="3362333"/>
            <a:ext cx="712661" cy="591312"/>
          </a:xfrm>
          <a:custGeom>
            <a:avLst/>
            <a:gdLst/>
            <a:ahLst/>
            <a:cxnLst/>
            <a:rect l="l" t="t" r="r" b="b"/>
            <a:pathLst>
              <a:path w="2209800" h="1219200" extrusionOk="0">
                <a:moveTo>
                  <a:pt x="0" y="609600"/>
                </a:moveTo>
                <a:cubicBezTo>
                  <a:pt x="0" y="272923"/>
                  <a:pt x="494678" y="0"/>
                  <a:pt x="1104900" y="0"/>
                </a:cubicBezTo>
                <a:cubicBezTo>
                  <a:pt x="1715135" y="0"/>
                  <a:pt x="2209800" y="272923"/>
                  <a:pt x="2209800" y="609600"/>
                </a:cubicBezTo>
                <a:cubicBezTo>
                  <a:pt x="2209800" y="946277"/>
                  <a:pt x="1715135" y="1219200"/>
                  <a:pt x="1104900" y="1219200"/>
                </a:cubicBezTo>
                <a:cubicBezTo>
                  <a:pt x="494678" y="1219200"/>
                  <a:pt x="0" y="946277"/>
                  <a:pt x="0" y="609600"/>
                </a:cubicBezTo>
                <a:close/>
              </a:path>
            </a:pathLst>
          </a:custGeom>
          <a:noFill/>
          <a:ln w="38100" cap="flat" cmpd="sng">
            <a:solidFill>
              <a:srgbClr val="FF0000"/>
            </a:solidFill>
            <a:prstDash val="solid"/>
            <a:miter lim="127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9" name="Google Shape;2089;g219a8ab264e_0_2338"/>
          <p:cNvSpPr/>
          <p:nvPr/>
        </p:nvSpPr>
        <p:spPr>
          <a:xfrm>
            <a:off x="666001" y="4549800"/>
            <a:ext cx="5944200" cy="2308200"/>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buClr>
                <a:schemeClr val="dk1"/>
              </a:buClr>
              <a:buSzPts val="1600"/>
            </a:pPr>
            <a:r>
              <a:rPr lang="en-US" b="1" dirty="0">
                <a:solidFill>
                  <a:schemeClr val="dk1"/>
                </a:solidFill>
                <a:latin typeface="Quicksand" pitchFamily="2" charset="0"/>
                <a:ea typeface="Calibri"/>
                <a:cs typeface="Calibri"/>
                <a:sym typeface="Calibri"/>
              </a:rPr>
              <a:t>Supported 34 core schools to develop plans and how they will sustain WASH services and Social Accountability at 3 levels:  </a:t>
            </a:r>
            <a:endParaRPr sz="1200" b="1" dirty="0">
              <a:latin typeface="Quicksand" pitchFamily="2" charset="0"/>
            </a:endParaRPr>
          </a:p>
          <a:p>
            <a:pPr marL="271463" marR="0" lvl="1" indent="-184150" algn="l" rtl="0">
              <a:spcBef>
                <a:spcPts val="0"/>
              </a:spcBef>
              <a:spcAft>
                <a:spcPts val="0"/>
              </a:spcAft>
              <a:buClr>
                <a:schemeClr val="accent1"/>
              </a:buClr>
              <a:buSzPts val="1600"/>
              <a:buFont typeface="Arial"/>
              <a:buChar char="•"/>
            </a:pPr>
            <a:r>
              <a:rPr lang="en-US" b="0" i="0" u="sng" strike="noStrike" cap="none" dirty="0">
                <a:solidFill>
                  <a:schemeClr val="dk1"/>
                </a:solidFill>
                <a:latin typeface="Quicksand" pitchFamily="2" charset="0"/>
                <a:ea typeface="Calibri"/>
                <a:cs typeface="Calibri"/>
                <a:sym typeface="Calibri"/>
              </a:rPr>
              <a:t>1. Student/Student/parent/: D</a:t>
            </a:r>
            <a:r>
              <a:rPr lang="en-US" b="0" i="0" u="none" strike="noStrike" cap="none" dirty="0">
                <a:solidFill>
                  <a:schemeClr val="dk1"/>
                </a:solidFill>
                <a:latin typeface="Quicksand" pitchFamily="2" charset="0"/>
                <a:ea typeface="Calibri"/>
                <a:cs typeface="Calibri"/>
                <a:sym typeface="Calibri"/>
              </a:rPr>
              <a:t>ialogue to raise awareness on what standards </a:t>
            </a:r>
            <a:endParaRPr sz="1200" dirty="0">
              <a:latin typeface="Quicksand" pitchFamily="2" charset="0"/>
            </a:endParaRPr>
          </a:p>
          <a:p>
            <a:pPr marL="271463" marR="0" lvl="1" indent="-184150" algn="l" rtl="0">
              <a:spcBef>
                <a:spcPts val="0"/>
              </a:spcBef>
              <a:spcAft>
                <a:spcPts val="0"/>
              </a:spcAft>
              <a:buClr>
                <a:schemeClr val="accent1"/>
              </a:buClr>
              <a:buSzPts val="1600"/>
              <a:buFont typeface="Arial"/>
              <a:buChar char="•"/>
            </a:pPr>
            <a:r>
              <a:rPr lang="en-US" b="0" i="0" u="sng" strike="noStrike" cap="none" dirty="0">
                <a:solidFill>
                  <a:schemeClr val="dk1"/>
                </a:solidFill>
                <a:latin typeface="Quicksand" pitchFamily="2" charset="0"/>
                <a:ea typeface="Calibri"/>
                <a:cs typeface="Calibri"/>
                <a:sym typeface="Calibri"/>
              </a:rPr>
              <a:t>2. School level</a:t>
            </a:r>
            <a:r>
              <a:rPr lang="en-US" b="0" i="0" u="none" strike="noStrike" cap="none" dirty="0">
                <a:solidFill>
                  <a:schemeClr val="dk1"/>
                </a:solidFill>
                <a:latin typeface="Quicksand" pitchFamily="2" charset="0"/>
                <a:ea typeface="Calibri"/>
                <a:cs typeface="Calibri"/>
                <a:sym typeface="Calibri"/>
              </a:rPr>
              <a:t>: Sustainability plans, maintenance protocol</a:t>
            </a:r>
            <a:endParaRPr sz="1200" dirty="0">
              <a:latin typeface="Quicksand" pitchFamily="2" charset="0"/>
            </a:endParaRPr>
          </a:p>
          <a:p>
            <a:pPr marL="271463" marR="0" lvl="1" indent="-184150" algn="l" rtl="0">
              <a:spcBef>
                <a:spcPts val="0"/>
              </a:spcBef>
              <a:spcAft>
                <a:spcPts val="0"/>
              </a:spcAft>
              <a:buClr>
                <a:schemeClr val="accent1"/>
              </a:buClr>
              <a:buSzPts val="1600"/>
              <a:buFont typeface="Arial"/>
              <a:buChar char="•"/>
            </a:pPr>
            <a:r>
              <a:rPr lang="en-US" b="0" i="0" u="sng" strike="noStrike" cap="none" dirty="0">
                <a:solidFill>
                  <a:schemeClr val="dk1"/>
                </a:solidFill>
                <a:latin typeface="Quicksand" pitchFamily="2" charset="0"/>
                <a:ea typeface="Calibri"/>
                <a:cs typeface="Calibri"/>
                <a:sym typeface="Calibri"/>
              </a:rPr>
              <a:t>3. District level</a:t>
            </a:r>
            <a:r>
              <a:rPr lang="en-US" b="0" i="0" u="none" strike="noStrike" cap="none" dirty="0">
                <a:solidFill>
                  <a:schemeClr val="dk1"/>
                </a:solidFill>
                <a:latin typeface="Quicksand" pitchFamily="2" charset="0"/>
                <a:ea typeface="Calibri"/>
                <a:cs typeface="Calibri"/>
                <a:sym typeface="Calibri"/>
              </a:rPr>
              <a:t>: District systems analysis to create dialogue and identifying systemic issues in a participatory way; </a:t>
            </a:r>
            <a:endParaRPr sz="1200" dirty="0">
              <a:latin typeface="Quicksand" pitchFamily="2" charset="0"/>
            </a:endParaRPr>
          </a:p>
          <a:p>
            <a:pPr marL="271463" marR="0" lvl="1" indent="-184150" algn="l" rtl="0">
              <a:spcBef>
                <a:spcPts val="0"/>
              </a:spcBef>
              <a:spcAft>
                <a:spcPts val="0"/>
              </a:spcAft>
              <a:buClr>
                <a:schemeClr val="accent1"/>
              </a:buClr>
              <a:buSzPts val="1600"/>
              <a:buFont typeface="Arial"/>
              <a:buChar char="•"/>
            </a:pPr>
            <a:r>
              <a:rPr lang="en-US" b="0" i="0" u="sng" strike="noStrike" cap="none" dirty="0">
                <a:solidFill>
                  <a:schemeClr val="dk1"/>
                </a:solidFill>
                <a:latin typeface="Quicksand" pitchFamily="2" charset="0"/>
                <a:ea typeface="Calibri"/>
                <a:cs typeface="Calibri"/>
                <a:sym typeface="Calibri"/>
              </a:rPr>
              <a:t>Between 3 levels</a:t>
            </a:r>
            <a:r>
              <a:rPr lang="en-US" b="0" i="0" u="none" strike="noStrike" cap="none" dirty="0">
                <a:solidFill>
                  <a:schemeClr val="dk1"/>
                </a:solidFill>
                <a:latin typeface="Quicksand" pitchFamily="2" charset="0"/>
                <a:ea typeface="Calibri"/>
                <a:cs typeface="Calibri"/>
                <a:sym typeface="Calibri"/>
              </a:rPr>
              <a:t>: Built links &amp; dialogue, clarifying responsibilities and expectations of each level</a:t>
            </a:r>
            <a:endParaRPr sz="1200" dirty="0">
              <a:latin typeface="Quicksand"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077"/>
        <p:cNvGrpSpPr/>
        <p:nvPr/>
      </p:nvGrpSpPr>
      <p:grpSpPr>
        <a:xfrm>
          <a:off x="0" y="0"/>
          <a:ext cx="0" cy="0"/>
          <a:chOff x="0" y="0"/>
          <a:chExt cx="0" cy="0"/>
        </a:xfrm>
      </p:grpSpPr>
      <p:pic>
        <p:nvPicPr>
          <p:cNvPr id="2079" name="Google Shape;2079;g219a8ab264e_0_2338"/>
          <p:cNvPicPr preferRelativeResize="0"/>
          <p:nvPr/>
        </p:nvPicPr>
        <p:blipFill rotWithShape="1">
          <a:blip r:embed="rId3">
            <a:alphaModFix/>
          </a:blip>
          <a:srcRect/>
          <a:stretch/>
        </p:blipFill>
        <p:spPr>
          <a:xfrm>
            <a:off x="10758769" y="0"/>
            <a:ext cx="1402533" cy="408666"/>
          </a:xfrm>
          <a:prstGeom prst="rect">
            <a:avLst/>
          </a:prstGeom>
          <a:noFill/>
          <a:ln>
            <a:noFill/>
          </a:ln>
        </p:spPr>
      </p:pic>
      <p:sp>
        <p:nvSpPr>
          <p:cNvPr id="2080" name="Google Shape;2080;g219a8ab264e_0_2338"/>
          <p:cNvSpPr txBox="1"/>
          <p:nvPr/>
        </p:nvSpPr>
        <p:spPr>
          <a:xfrm>
            <a:off x="482870" y="788375"/>
            <a:ext cx="10467600" cy="408600"/>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Clr>
                <a:schemeClr val="dk1"/>
              </a:buClr>
              <a:buSzPts val="2800"/>
              <a:buFont typeface="Quicksand"/>
              <a:buNone/>
            </a:pPr>
            <a:r>
              <a:rPr lang="en-US" sz="2800" b="0" dirty="0">
                <a:solidFill>
                  <a:schemeClr val="accent3"/>
                </a:solidFill>
                <a:latin typeface="Quicksand"/>
                <a:ea typeface="Quicksand"/>
                <a:cs typeface="Quicksand"/>
                <a:sym typeface="Quicksand"/>
              </a:rPr>
              <a:t>Systems Strengthening Approach</a:t>
            </a:r>
            <a:endParaRPr sz="2800" b="0" i="1" dirty="0">
              <a:solidFill>
                <a:schemeClr val="accent3"/>
              </a:solidFill>
              <a:latin typeface="Quicksand"/>
              <a:ea typeface="Quicksand"/>
              <a:cs typeface="Quicksand"/>
              <a:sym typeface="Quicksand"/>
            </a:endParaRPr>
          </a:p>
        </p:txBody>
      </p:sp>
      <p:pic>
        <p:nvPicPr>
          <p:cNvPr id="2082" name="Google Shape;2082;g219a8ab264e_0_2338" descr="A group of people sitting around a table&#10;&#10;Description automatically generated with medium confidence"/>
          <p:cNvPicPr preferRelativeResize="0">
            <a:picLocks noGrp="1"/>
          </p:cNvPicPr>
          <p:nvPr>
            <p:ph type="pic" idx="5"/>
          </p:nvPr>
        </p:nvPicPr>
        <p:blipFill rotWithShape="1">
          <a:blip r:embed="rId4">
            <a:alphaModFix/>
          </a:blip>
          <a:srcRect l="11998" r="11998"/>
          <a:stretch/>
        </p:blipFill>
        <p:spPr>
          <a:xfrm>
            <a:off x="2867835" y="2246085"/>
            <a:ext cx="5166300" cy="5096700"/>
          </a:xfrm>
        </p:spPr>
      </p:pic>
      <p:pic>
        <p:nvPicPr>
          <p:cNvPr id="12" name="Picture Placeholder 11" descr="A group of people posing for a photo&#10;&#10;Description automatically generated">
            <a:extLst>
              <a:ext uri="{FF2B5EF4-FFF2-40B4-BE49-F238E27FC236}">
                <a16:creationId xmlns:a16="http://schemas.microsoft.com/office/drawing/2014/main" id="{F0717DA7-FB61-78AF-C512-23E6E98B61E8}"/>
              </a:ext>
            </a:extLst>
          </p:cNvPr>
          <p:cNvPicPr>
            <a:picLocks noGrp="1" noChangeAspect="1"/>
          </p:cNvPicPr>
          <p:nvPr>
            <p:ph type="pic" idx="6"/>
          </p:nvPr>
        </p:nvPicPr>
        <p:blipFill>
          <a:blip r:embed="rId5"/>
          <a:srcRect l="16227" r="16227"/>
          <a:stretch>
            <a:fillRect/>
          </a:stretch>
        </p:blipFill>
        <p:spPr>
          <a:xfrm>
            <a:off x="7460706" y="351988"/>
            <a:ext cx="3537600" cy="3490200"/>
          </a:xfrm>
        </p:spPr>
      </p:pic>
    </p:spTree>
    <p:extLst>
      <p:ext uri="{BB962C8B-B14F-4D97-AF65-F5344CB8AC3E}">
        <p14:creationId xmlns:p14="http://schemas.microsoft.com/office/powerpoint/2010/main" val="11741882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093"/>
        <p:cNvGrpSpPr/>
        <p:nvPr/>
      </p:nvGrpSpPr>
      <p:grpSpPr>
        <a:xfrm>
          <a:off x="0" y="0"/>
          <a:ext cx="0" cy="0"/>
          <a:chOff x="0" y="0"/>
          <a:chExt cx="0" cy="0"/>
        </a:xfrm>
      </p:grpSpPr>
      <p:sp>
        <p:nvSpPr>
          <p:cNvPr id="2" name="Title 1">
            <a:extLst>
              <a:ext uri="{FF2B5EF4-FFF2-40B4-BE49-F238E27FC236}">
                <a16:creationId xmlns:a16="http://schemas.microsoft.com/office/drawing/2014/main" id="{DC183965-DA4C-1FC6-578F-07B0F48F69B1}"/>
              </a:ext>
            </a:extLst>
          </p:cNvPr>
          <p:cNvSpPr>
            <a:spLocks noGrp="1"/>
          </p:cNvSpPr>
          <p:nvPr>
            <p:ph type="title"/>
          </p:nvPr>
        </p:nvSpPr>
        <p:spPr/>
        <p:txBody>
          <a:bodyPr>
            <a:normAutofit fontScale="90000"/>
          </a:bodyPr>
          <a:lstStyle/>
          <a:p>
            <a:r>
              <a:rPr lang="en-US" dirty="0">
                <a:sym typeface="Quicksand"/>
              </a:rPr>
              <a:t>Building blocks analysis results &amp; systems strengthening actions  </a:t>
            </a:r>
            <a:br>
              <a:rPr lang="en-US" dirty="0">
                <a:sym typeface="Quicksand"/>
              </a:rPr>
            </a:br>
            <a:endParaRPr lang="en-GB" dirty="0"/>
          </a:p>
        </p:txBody>
      </p:sp>
      <p:sp>
        <p:nvSpPr>
          <p:cNvPr id="2094" name="Google Shape;2094;g219a8ab264e_0_2354"/>
          <p:cNvSpPr txBox="1">
            <a:spLocks noGrp="1"/>
          </p:cNvSpPr>
          <p:nvPr>
            <p:ph type="body" idx="1"/>
          </p:nvPr>
        </p:nvSpPr>
        <p:spPr>
          <a:xfrm>
            <a:off x="592050" y="1338489"/>
            <a:ext cx="10703100" cy="3772500"/>
          </a:xfrm>
        </p:spPr>
        <p:txBody>
          <a:bodyPr/>
          <a:lstStyle/>
          <a:p>
            <a:pPr marL="571500" lvl="0" indent="-342900">
              <a:buClr>
                <a:schemeClr val="accent1"/>
              </a:buClr>
              <a:buFont typeface="Arial" panose="020B0604020202020204" pitchFamily="34" charset="0"/>
              <a:buChar char="•"/>
            </a:pPr>
            <a:r>
              <a:rPr lang="en-US" dirty="0">
                <a:sym typeface="Quicksand"/>
              </a:rPr>
              <a:t>Used BB checklist to score strength of the </a:t>
            </a:r>
            <a:r>
              <a:rPr lang="en-US" dirty="0" err="1">
                <a:sym typeface="Quicksand"/>
              </a:rPr>
              <a:t>WinS</a:t>
            </a:r>
            <a:r>
              <a:rPr lang="en-US" dirty="0">
                <a:sym typeface="Quicksand"/>
              </a:rPr>
              <a:t> systems to set a baseline for monitoring through dialogue</a:t>
            </a:r>
            <a:endParaRPr lang="en-US" dirty="0"/>
          </a:p>
          <a:p>
            <a:pPr marL="571500" lvl="0" indent="-342900">
              <a:buClr>
                <a:schemeClr val="accent1"/>
              </a:buClr>
              <a:buFont typeface="Arial" panose="020B0604020202020204" pitchFamily="34" charset="0"/>
              <a:buChar char="•"/>
            </a:pPr>
            <a:r>
              <a:rPr lang="en-US" dirty="0">
                <a:sym typeface="Quicksand"/>
              </a:rPr>
              <a:t>40% overall score, Service delivery infrastructure highest (59%); Finance lowest (14%)</a:t>
            </a:r>
            <a:endParaRPr lang="en-US" dirty="0"/>
          </a:p>
        </p:txBody>
      </p:sp>
      <p:pic>
        <p:nvPicPr>
          <p:cNvPr id="2095" name="Google Shape;2095;g219a8ab264e_0_2354"/>
          <p:cNvPicPr preferRelativeResize="0"/>
          <p:nvPr/>
        </p:nvPicPr>
        <p:blipFill rotWithShape="1">
          <a:blip r:embed="rId3">
            <a:alphaModFix/>
          </a:blip>
          <a:srcRect/>
          <a:stretch/>
        </p:blipFill>
        <p:spPr>
          <a:xfrm>
            <a:off x="10758769" y="0"/>
            <a:ext cx="1402533" cy="408666"/>
          </a:xfrm>
          <a:prstGeom prst="rect">
            <a:avLst/>
          </a:prstGeom>
          <a:noFill/>
          <a:ln>
            <a:noFill/>
          </a:ln>
        </p:spPr>
      </p:pic>
      <p:graphicFrame>
        <p:nvGraphicFramePr>
          <p:cNvPr id="2096" name="Google Shape;2096;g219a8ab264e_0_2354"/>
          <p:cNvGraphicFramePr/>
          <p:nvPr>
            <p:extLst>
              <p:ext uri="{D42A27DB-BD31-4B8C-83A1-F6EECF244321}">
                <p14:modId xmlns:p14="http://schemas.microsoft.com/office/powerpoint/2010/main" val="325177340"/>
              </p:ext>
            </p:extLst>
          </p:nvPr>
        </p:nvGraphicFramePr>
        <p:xfrm>
          <a:off x="118737" y="3069637"/>
          <a:ext cx="11954525" cy="1798875"/>
        </p:xfrm>
        <a:graphic>
          <a:graphicData uri="http://schemas.openxmlformats.org/drawingml/2006/table">
            <a:tbl>
              <a:tblPr firstRow="1" firstCol="1" bandRow="1">
                <a:noFill/>
                <a:tableStyleId>{21C4090E-8DC4-489E-B672-2EC96B4EF2D0}</a:tableStyleId>
              </a:tblPr>
              <a:tblGrid>
                <a:gridCol w="902475">
                  <a:extLst>
                    <a:ext uri="{9D8B030D-6E8A-4147-A177-3AD203B41FA5}">
                      <a16:colId xmlns:a16="http://schemas.microsoft.com/office/drawing/2014/main" val="20000"/>
                    </a:ext>
                  </a:extLst>
                </a:gridCol>
                <a:gridCol w="1448700">
                  <a:extLst>
                    <a:ext uri="{9D8B030D-6E8A-4147-A177-3AD203B41FA5}">
                      <a16:colId xmlns:a16="http://schemas.microsoft.com/office/drawing/2014/main" val="20001"/>
                    </a:ext>
                  </a:extLst>
                </a:gridCol>
                <a:gridCol w="1383750">
                  <a:extLst>
                    <a:ext uri="{9D8B030D-6E8A-4147-A177-3AD203B41FA5}">
                      <a16:colId xmlns:a16="http://schemas.microsoft.com/office/drawing/2014/main" val="20002"/>
                    </a:ext>
                  </a:extLst>
                </a:gridCol>
                <a:gridCol w="1355675">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817525">
                  <a:extLst>
                    <a:ext uri="{9D8B030D-6E8A-4147-A177-3AD203B41FA5}">
                      <a16:colId xmlns:a16="http://schemas.microsoft.com/office/drawing/2014/main" val="20005"/>
                    </a:ext>
                  </a:extLst>
                </a:gridCol>
                <a:gridCol w="1135000">
                  <a:extLst>
                    <a:ext uri="{9D8B030D-6E8A-4147-A177-3AD203B41FA5}">
                      <a16:colId xmlns:a16="http://schemas.microsoft.com/office/drawing/2014/main" val="20006"/>
                    </a:ext>
                  </a:extLst>
                </a:gridCol>
                <a:gridCol w="1241050">
                  <a:extLst>
                    <a:ext uri="{9D8B030D-6E8A-4147-A177-3AD203B41FA5}">
                      <a16:colId xmlns:a16="http://schemas.microsoft.com/office/drawing/2014/main" val="20007"/>
                    </a:ext>
                  </a:extLst>
                </a:gridCol>
                <a:gridCol w="1182800">
                  <a:extLst>
                    <a:ext uri="{9D8B030D-6E8A-4147-A177-3AD203B41FA5}">
                      <a16:colId xmlns:a16="http://schemas.microsoft.com/office/drawing/2014/main" val="20008"/>
                    </a:ext>
                  </a:extLst>
                </a:gridCol>
                <a:gridCol w="959900">
                  <a:extLst>
                    <a:ext uri="{9D8B030D-6E8A-4147-A177-3AD203B41FA5}">
                      <a16:colId xmlns:a16="http://schemas.microsoft.com/office/drawing/2014/main" val="20009"/>
                    </a:ext>
                  </a:extLst>
                </a:gridCol>
                <a:gridCol w="613250">
                  <a:extLst>
                    <a:ext uri="{9D8B030D-6E8A-4147-A177-3AD203B41FA5}">
                      <a16:colId xmlns:a16="http://schemas.microsoft.com/office/drawing/2014/main" val="20010"/>
                    </a:ext>
                  </a:extLst>
                </a:gridCol>
              </a:tblGrid>
              <a:tr h="1421300">
                <a:tc>
                  <a:txBody>
                    <a:bodyPr/>
                    <a:lstStyle/>
                    <a:p>
                      <a:pPr marL="0" marR="0" lvl="0" indent="0" algn="l"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Date of Scoring </a:t>
                      </a:r>
                      <a:endParaRPr sz="1100">
                        <a:latin typeface="Quicksand" pitchFamily="2" charset="0"/>
                      </a:endParaRPr>
                    </a:p>
                    <a:p>
                      <a:pPr marL="0" marR="0" lvl="0" indent="0" algn="l"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May 2022</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Institutional Arrangements &amp; Coordination</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Service Delivery Infrastructure</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Regulation &amp; Accountability</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Inclusive Planning</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Finance</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Monitoring</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Water Resources &amp; Environment</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Learning &amp;  Adaptation</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Behaviour &amp; Political Will</a:t>
                      </a:r>
                      <a:endParaRPr sz="1200" u="none" strike="noStrike" cap="none">
                        <a:latin typeface="Quicksand" pitchFamily="2" charset="0"/>
                        <a:ea typeface="Quicksand"/>
                        <a:cs typeface="Quicksand"/>
                        <a:sym typeface="Quicksand"/>
                      </a:endParaRPr>
                    </a:p>
                  </a:txBody>
                  <a:tcPr marL="68575" marR="68575" marT="0" marB="0" anchor="ctr"/>
                </a:tc>
                <a:tc>
                  <a:txBody>
                    <a:bodyPr/>
                    <a:lstStyle/>
                    <a:p>
                      <a:pPr marL="0" marR="0" lvl="0" indent="0" algn="ctr"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Total Score</a:t>
                      </a:r>
                      <a:endParaRPr sz="1200" u="none" strike="noStrike" cap="none">
                        <a:latin typeface="Quicksand" pitchFamily="2" charset="0"/>
                        <a:ea typeface="Quicksand"/>
                        <a:cs typeface="Quicksand"/>
                        <a:sym typeface="Quicksand"/>
                      </a:endParaRPr>
                    </a:p>
                  </a:txBody>
                  <a:tcPr marL="68575" marR="68575" marT="0" marB="0" anchor="ctr"/>
                </a:tc>
                <a:extLst>
                  <a:ext uri="{0D108BD9-81ED-4DB2-BD59-A6C34878D82A}">
                    <a16:rowId xmlns:a16="http://schemas.microsoft.com/office/drawing/2014/main" val="10000"/>
                  </a:ext>
                </a:extLst>
              </a:tr>
              <a:tr h="377575">
                <a:tc>
                  <a:txBody>
                    <a:bodyPr/>
                    <a:lstStyle/>
                    <a:p>
                      <a:pPr marL="0" marR="0" lvl="0" indent="0" algn="l" rtl="0">
                        <a:lnSpc>
                          <a:spcPct val="107000"/>
                        </a:lnSpc>
                        <a:spcBef>
                          <a:spcPts val="0"/>
                        </a:spcBef>
                        <a:spcAft>
                          <a:spcPts val="0"/>
                        </a:spcAft>
                        <a:buNone/>
                      </a:pPr>
                      <a:r>
                        <a:rPr lang="en-US" sz="1200" u="none" strike="noStrike" cap="none">
                          <a:latin typeface="Quicksand" pitchFamily="2" charset="0"/>
                          <a:ea typeface="Quicksand"/>
                          <a:cs typeface="Quicksand"/>
                          <a:sym typeface="Quicksand"/>
                        </a:rPr>
                        <a:t>%</a:t>
                      </a:r>
                      <a:endParaRPr sz="1200" u="none" strike="noStrike" cap="none">
                        <a:latin typeface="Quicksand" pitchFamily="2" charset="0"/>
                        <a:ea typeface="Quicksand"/>
                        <a:cs typeface="Quicksand"/>
                        <a:sym typeface="Quicksand"/>
                      </a:endParaRPr>
                    </a:p>
                  </a:txBody>
                  <a:tcPr marL="68575" marR="68575" marT="0" marB="0"/>
                </a:tc>
                <a:tc>
                  <a:txBody>
                    <a:bodyPr/>
                    <a:lstStyle/>
                    <a:p>
                      <a:pPr marL="0" marR="0" lvl="0" indent="0" algn="ctr" rtl="0">
                        <a:lnSpc>
                          <a:spcPct val="107000"/>
                        </a:lnSpc>
                        <a:spcBef>
                          <a:spcPts val="0"/>
                        </a:spcBef>
                        <a:spcAft>
                          <a:spcPts val="0"/>
                        </a:spcAft>
                        <a:buNone/>
                      </a:pPr>
                      <a:r>
                        <a:rPr lang="en-US" sz="1800" b="1" u="none" strike="noStrike" cap="none" dirty="0">
                          <a:latin typeface="Quicksand" pitchFamily="2" charset="0"/>
                          <a:ea typeface="Quicksand"/>
                          <a:cs typeface="Quicksand"/>
                          <a:sym typeface="Quicksand"/>
                        </a:rPr>
                        <a:t>46%</a:t>
                      </a:r>
                      <a:endParaRPr sz="1800" b="1" u="none" strike="noStrike" cap="none" dirty="0">
                        <a:latin typeface="Quicksand" pitchFamily="2" charset="0"/>
                        <a:ea typeface="Quicksand"/>
                        <a:cs typeface="Quicksand"/>
                        <a:sym typeface="Quicksand"/>
                      </a:endParaRPr>
                    </a:p>
                  </a:txBody>
                  <a:tcPr marL="68575" marR="68575" marT="0" marB="0" anchor="b">
                    <a:solidFill>
                      <a:srgbClr val="FFC000"/>
                    </a:solidFill>
                  </a:tcPr>
                </a:tc>
                <a:tc>
                  <a:txBody>
                    <a:bodyPr/>
                    <a:lstStyle/>
                    <a:p>
                      <a:pPr marL="0" marR="0" lvl="0" indent="0" algn="ctr" rtl="0">
                        <a:lnSpc>
                          <a:spcPct val="107000"/>
                        </a:lnSpc>
                        <a:spcBef>
                          <a:spcPts val="0"/>
                        </a:spcBef>
                        <a:spcAft>
                          <a:spcPts val="0"/>
                        </a:spcAft>
                        <a:buNone/>
                      </a:pPr>
                      <a:r>
                        <a:rPr lang="en-US" sz="1800" b="1" u="none" strike="noStrike" cap="none" dirty="0">
                          <a:latin typeface="Quicksand" pitchFamily="2" charset="0"/>
                          <a:ea typeface="Quicksand"/>
                          <a:cs typeface="Quicksand"/>
                          <a:sym typeface="Quicksand"/>
                        </a:rPr>
                        <a:t>59%</a:t>
                      </a:r>
                      <a:endParaRPr sz="1800" b="1" u="none" strike="noStrike" cap="none" dirty="0">
                        <a:latin typeface="Quicksand" pitchFamily="2" charset="0"/>
                        <a:ea typeface="Quicksand"/>
                        <a:cs typeface="Quicksand"/>
                        <a:sym typeface="Quicksand"/>
                      </a:endParaRPr>
                    </a:p>
                  </a:txBody>
                  <a:tcPr marL="68575" marR="68575" marT="0" marB="0" anchor="b">
                    <a:solidFill>
                      <a:srgbClr val="92D050"/>
                    </a:solidFill>
                  </a:tcPr>
                </a:tc>
                <a:tc>
                  <a:txBody>
                    <a:bodyPr/>
                    <a:lstStyle/>
                    <a:p>
                      <a:pPr marL="0" marR="0" lvl="0" indent="0" algn="ctr" rtl="0">
                        <a:lnSpc>
                          <a:spcPct val="107000"/>
                        </a:lnSpc>
                        <a:spcBef>
                          <a:spcPts val="0"/>
                        </a:spcBef>
                        <a:spcAft>
                          <a:spcPts val="0"/>
                        </a:spcAft>
                        <a:buNone/>
                      </a:pPr>
                      <a:r>
                        <a:rPr lang="en-US" sz="1800" b="1" u="none" strike="noStrike" cap="none" dirty="0">
                          <a:latin typeface="Quicksand" pitchFamily="2" charset="0"/>
                          <a:ea typeface="Quicksand"/>
                          <a:cs typeface="Quicksand"/>
                          <a:sym typeface="Quicksand"/>
                        </a:rPr>
                        <a:t>42%</a:t>
                      </a:r>
                      <a:endParaRPr sz="1800" b="1" u="none" strike="noStrike" cap="none" dirty="0">
                        <a:latin typeface="Quicksand" pitchFamily="2" charset="0"/>
                        <a:ea typeface="Quicksand"/>
                        <a:cs typeface="Quicksand"/>
                        <a:sym typeface="Quicksand"/>
                      </a:endParaRPr>
                    </a:p>
                  </a:txBody>
                  <a:tcPr marL="68575" marR="68575" marT="0" marB="0" anchor="b">
                    <a:solidFill>
                      <a:srgbClr val="FFC000"/>
                    </a:solidFill>
                  </a:tcPr>
                </a:tc>
                <a:tc>
                  <a:txBody>
                    <a:bodyPr/>
                    <a:lstStyle/>
                    <a:p>
                      <a:pPr marL="0" marR="0" lvl="0" indent="0" algn="ctr" rtl="0">
                        <a:lnSpc>
                          <a:spcPct val="107000"/>
                        </a:lnSpc>
                        <a:spcBef>
                          <a:spcPts val="0"/>
                        </a:spcBef>
                        <a:spcAft>
                          <a:spcPts val="0"/>
                        </a:spcAft>
                        <a:buNone/>
                      </a:pPr>
                      <a:r>
                        <a:rPr lang="en-US" sz="1800" b="1" u="none" strike="noStrike" cap="none">
                          <a:latin typeface="Quicksand" pitchFamily="2" charset="0"/>
                          <a:ea typeface="Quicksand"/>
                          <a:cs typeface="Quicksand"/>
                          <a:sym typeface="Quicksand"/>
                        </a:rPr>
                        <a:t>36%</a:t>
                      </a:r>
                      <a:endParaRPr sz="1800" b="1" u="none" strike="noStrike" cap="none">
                        <a:latin typeface="Quicksand" pitchFamily="2" charset="0"/>
                        <a:ea typeface="Quicksand"/>
                        <a:cs typeface="Quicksand"/>
                        <a:sym typeface="Quicksand"/>
                      </a:endParaRPr>
                    </a:p>
                  </a:txBody>
                  <a:tcPr marL="68575" marR="68575" marT="0" marB="0" anchor="b">
                    <a:solidFill>
                      <a:srgbClr val="FFC000"/>
                    </a:solidFill>
                  </a:tcPr>
                </a:tc>
                <a:tc>
                  <a:txBody>
                    <a:bodyPr/>
                    <a:lstStyle/>
                    <a:p>
                      <a:pPr marL="0" marR="0" lvl="0" indent="0" algn="ctr" rtl="0">
                        <a:lnSpc>
                          <a:spcPct val="107000"/>
                        </a:lnSpc>
                        <a:spcBef>
                          <a:spcPts val="0"/>
                        </a:spcBef>
                        <a:spcAft>
                          <a:spcPts val="0"/>
                        </a:spcAft>
                        <a:buNone/>
                      </a:pPr>
                      <a:r>
                        <a:rPr lang="en-US" sz="1800" b="1" u="none" strike="noStrike" cap="none" dirty="0">
                          <a:solidFill>
                            <a:schemeClr val="dk1"/>
                          </a:solidFill>
                          <a:latin typeface="Quicksand" pitchFamily="2" charset="0"/>
                          <a:ea typeface="Quicksand"/>
                          <a:cs typeface="Quicksand"/>
                          <a:sym typeface="Quicksand"/>
                        </a:rPr>
                        <a:t>14%</a:t>
                      </a:r>
                      <a:endParaRPr sz="1800" b="1" u="none" strike="noStrike" cap="none" dirty="0">
                        <a:solidFill>
                          <a:schemeClr val="dk1"/>
                        </a:solidFill>
                        <a:latin typeface="Quicksand" pitchFamily="2" charset="0"/>
                        <a:ea typeface="Quicksand"/>
                        <a:cs typeface="Quicksand"/>
                        <a:sym typeface="Quicksand"/>
                      </a:endParaRPr>
                    </a:p>
                  </a:txBody>
                  <a:tcPr marL="68575" marR="68575" marT="0" marB="0" anchor="b">
                    <a:solidFill>
                      <a:srgbClr val="FF0000"/>
                    </a:solidFill>
                  </a:tcPr>
                </a:tc>
                <a:tc>
                  <a:txBody>
                    <a:bodyPr/>
                    <a:lstStyle/>
                    <a:p>
                      <a:pPr marL="0" marR="0" lvl="0" indent="0" algn="ctr" rtl="0">
                        <a:lnSpc>
                          <a:spcPct val="107000"/>
                        </a:lnSpc>
                        <a:spcBef>
                          <a:spcPts val="0"/>
                        </a:spcBef>
                        <a:spcAft>
                          <a:spcPts val="0"/>
                        </a:spcAft>
                        <a:buNone/>
                      </a:pPr>
                      <a:r>
                        <a:rPr lang="en-US" sz="1800" b="1" u="none" strike="noStrike" cap="none" dirty="0">
                          <a:solidFill>
                            <a:schemeClr val="dk1"/>
                          </a:solidFill>
                          <a:latin typeface="Quicksand" pitchFamily="2" charset="0"/>
                          <a:ea typeface="Quicksand"/>
                          <a:cs typeface="Quicksand"/>
                          <a:sym typeface="Quicksand"/>
                        </a:rPr>
                        <a:t>35%</a:t>
                      </a:r>
                      <a:endParaRPr sz="1800" b="1" u="none" strike="noStrike" cap="none" dirty="0">
                        <a:solidFill>
                          <a:schemeClr val="dk1"/>
                        </a:solidFill>
                        <a:latin typeface="Quicksand" pitchFamily="2" charset="0"/>
                        <a:ea typeface="Quicksand"/>
                        <a:cs typeface="Quicksand"/>
                        <a:sym typeface="Quicksand"/>
                      </a:endParaRPr>
                    </a:p>
                  </a:txBody>
                  <a:tcPr marL="68575" marR="68575" marT="0" marB="0" anchor="b">
                    <a:solidFill>
                      <a:srgbClr val="FF0000"/>
                    </a:solidFill>
                  </a:tcPr>
                </a:tc>
                <a:tc>
                  <a:txBody>
                    <a:bodyPr/>
                    <a:lstStyle/>
                    <a:p>
                      <a:pPr marL="0" marR="0" lvl="0" indent="0" algn="ctr" rtl="0">
                        <a:lnSpc>
                          <a:spcPct val="107000"/>
                        </a:lnSpc>
                        <a:spcBef>
                          <a:spcPts val="0"/>
                        </a:spcBef>
                        <a:spcAft>
                          <a:spcPts val="0"/>
                        </a:spcAft>
                        <a:buNone/>
                      </a:pPr>
                      <a:r>
                        <a:rPr lang="en-US" sz="1800" b="1" u="none" strike="noStrike" cap="none" dirty="0">
                          <a:latin typeface="Quicksand" pitchFamily="2" charset="0"/>
                          <a:ea typeface="Quicksand"/>
                          <a:cs typeface="Quicksand"/>
                          <a:sym typeface="Quicksand"/>
                        </a:rPr>
                        <a:t>50%</a:t>
                      </a:r>
                      <a:endParaRPr sz="1800" b="1" u="none" strike="noStrike" cap="none" dirty="0">
                        <a:latin typeface="Quicksand" pitchFamily="2" charset="0"/>
                        <a:ea typeface="Quicksand"/>
                        <a:cs typeface="Quicksand"/>
                        <a:sym typeface="Quicksand"/>
                      </a:endParaRPr>
                    </a:p>
                  </a:txBody>
                  <a:tcPr marL="68575" marR="68575" marT="0" marB="0" anchor="b">
                    <a:solidFill>
                      <a:srgbClr val="FFC000"/>
                    </a:solidFill>
                  </a:tcPr>
                </a:tc>
                <a:tc>
                  <a:txBody>
                    <a:bodyPr/>
                    <a:lstStyle/>
                    <a:p>
                      <a:pPr marL="0" marR="0" lvl="0" indent="0" algn="ctr" rtl="0">
                        <a:lnSpc>
                          <a:spcPct val="107000"/>
                        </a:lnSpc>
                        <a:spcBef>
                          <a:spcPts val="0"/>
                        </a:spcBef>
                        <a:spcAft>
                          <a:spcPts val="0"/>
                        </a:spcAft>
                        <a:buNone/>
                      </a:pPr>
                      <a:r>
                        <a:rPr lang="en-US" sz="1800" b="1" u="none" strike="noStrike" cap="none" dirty="0">
                          <a:latin typeface="Quicksand" pitchFamily="2" charset="0"/>
                          <a:ea typeface="Quicksand"/>
                          <a:cs typeface="Quicksand"/>
                          <a:sym typeface="Quicksand"/>
                        </a:rPr>
                        <a:t>50%</a:t>
                      </a:r>
                      <a:endParaRPr sz="1800" b="1" u="none" strike="noStrike" cap="none" dirty="0">
                        <a:latin typeface="Quicksand" pitchFamily="2" charset="0"/>
                        <a:ea typeface="Quicksand"/>
                        <a:cs typeface="Quicksand"/>
                        <a:sym typeface="Quicksand"/>
                      </a:endParaRPr>
                    </a:p>
                  </a:txBody>
                  <a:tcPr marL="68575" marR="68575" marT="0" marB="0" anchor="b">
                    <a:solidFill>
                      <a:srgbClr val="FFC000"/>
                    </a:solidFill>
                  </a:tcPr>
                </a:tc>
                <a:tc>
                  <a:txBody>
                    <a:bodyPr/>
                    <a:lstStyle/>
                    <a:p>
                      <a:pPr marL="0" marR="0" lvl="0" indent="0" algn="ctr" rtl="0">
                        <a:lnSpc>
                          <a:spcPct val="107000"/>
                        </a:lnSpc>
                        <a:spcBef>
                          <a:spcPts val="0"/>
                        </a:spcBef>
                        <a:spcAft>
                          <a:spcPts val="0"/>
                        </a:spcAft>
                        <a:buNone/>
                      </a:pPr>
                      <a:r>
                        <a:rPr lang="en-US" sz="1800" b="1" u="none" strike="noStrike" cap="none" dirty="0">
                          <a:latin typeface="Quicksand" pitchFamily="2" charset="0"/>
                          <a:ea typeface="Quicksand"/>
                          <a:cs typeface="Quicksand"/>
                          <a:sym typeface="Quicksand"/>
                        </a:rPr>
                        <a:t>31%</a:t>
                      </a:r>
                      <a:endParaRPr sz="1800" b="1" u="none" strike="noStrike" cap="none" dirty="0">
                        <a:latin typeface="Quicksand" pitchFamily="2" charset="0"/>
                        <a:ea typeface="Quicksand"/>
                        <a:cs typeface="Quicksand"/>
                        <a:sym typeface="Quicksand"/>
                      </a:endParaRPr>
                    </a:p>
                  </a:txBody>
                  <a:tcPr marL="68575" marR="68575" marT="0" marB="0" anchor="b">
                    <a:solidFill>
                      <a:srgbClr val="FF0000"/>
                    </a:solidFill>
                  </a:tcPr>
                </a:tc>
                <a:tc>
                  <a:txBody>
                    <a:bodyPr/>
                    <a:lstStyle/>
                    <a:p>
                      <a:pPr marL="0" marR="0" lvl="0" indent="0" algn="ctr" rtl="0">
                        <a:lnSpc>
                          <a:spcPct val="107000"/>
                        </a:lnSpc>
                        <a:spcBef>
                          <a:spcPts val="0"/>
                        </a:spcBef>
                        <a:spcAft>
                          <a:spcPts val="0"/>
                        </a:spcAft>
                        <a:buNone/>
                      </a:pPr>
                      <a:r>
                        <a:rPr lang="en-US" sz="1800" b="1" u="none" strike="noStrike" cap="none" dirty="0">
                          <a:latin typeface="Quicksand" pitchFamily="2" charset="0"/>
                          <a:ea typeface="Quicksand"/>
                          <a:cs typeface="Quicksand"/>
                          <a:sym typeface="Quicksand"/>
                        </a:rPr>
                        <a:t>40%</a:t>
                      </a:r>
                      <a:endParaRPr sz="1800" b="1" u="none" strike="noStrike" cap="none" dirty="0">
                        <a:latin typeface="Quicksand" pitchFamily="2" charset="0"/>
                        <a:ea typeface="Quicksand"/>
                        <a:cs typeface="Quicksand"/>
                        <a:sym typeface="Quicksand"/>
                      </a:endParaRPr>
                    </a:p>
                  </a:txBody>
                  <a:tcPr marL="68575" marR="68575" marT="0" marB="0" anchor="b">
                    <a:solidFill>
                      <a:srgbClr val="FFC000"/>
                    </a:solidFill>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093"/>
        <p:cNvGrpSpPr/>
        <p:nvPr/>
      </p:nvGrpSpPr>
      <p:grpSpPr>
        <a:xfrm>
          <a:off x="0" y="0"/>
          <a:ext cx="0" cy="0"/>
          <a:chOff x="0" y="0"/>
          <a:chExt cx="0" cy="0"/>
        </a:xfrm>
      </p:grpSpPr>
      <p:pic>
        <p:nvPicPr>
          <p:cNvPr id="2095" name="Google Shape;2095;g219a8ab264e_0_2354"/>
          <p:cNvPicPr preferRelativeResize="0"/>
          <p:nvPr/>
        </p:nvPicPr>
        <p:blipFill rotWithShape="1">
          <a:blip r:embed="rId3">
            <a:alphaModFix/>
          </a:blip>
          <a:srcRect/>
          <a:stretch/>
        </p:blipFill>
        <p:spPr>
          <a:xfrm>
            <a:off x="10758769" y="0"/>
            <a:ext cx="1402533" cy="408666"/>
          </a:xfrm>
          <a:prstGeom prst="rect">
            <a:avLst/>
          </a:prstGeom>
          <a:noFill/>
          <a:ln>
            <a:noFill/>
          </a:ln>
        </p:spPr>
      </p:pic>
      <p:pic>
        <p:nvPicPr>
          <p:cNvPr id="2099" name="Google Shape;2099;g219a8ab264e_0_2354"/>
          <p:cNvPicPr preferRelativeResize="0"/>
          <p:nvPr/>
        </p:nvPicPr>
        <p:blipFill rotWithShape="1">
          <a:blip r:embed="rId4">
            <a:alphaModFix/>
          </a:blip>
          <a:srcRect/>
          <a:stretch/>
        </p:blipFill>
        <p:spPr>
          <a:xfrm>
            <a:off x="918427" y="2289738"/>
            <a:ext cx="5177573" cy="2532633"/>
          </a:xfrm>
          <a:prstGeom prst="rect">
            <a:avLst/>
          </a:prstGeom>
          <a:noFill/>
          <a:ln>
            <a:noFill/>
          </a:ln>
        </p:spPr>
      </p:pic>
      <p:sp>
        <p:nvSpPr>
          <p:cNvPr id="2100" name="Google Shape;2100;g219a8ab264e_0_2354"/>
          <p:cNvSpPr txBox="1"/>
          <p:nvPr/>
        </p:nvSpPr>
        <p:spPr>
          <a:xfrm>
            <a:off x="6213957" y="3450772"/>
            <a:ext cx="3953300" cy="1129500"/>
          </a:xfrm>
          <a:prstGeom prst="rect">
            <a:avLst/>
          </a:prstGeom>
          <a:solidFill>
            <a:schemeClr val="tx2"/>
          </a:solidFill>
          <a:ln w="12700" cap="flat" cmpd="sng">
            <a:solidFill>
              <a:schemeClr val="tx2"/>
            </a:solidFill>
            <a:prstDash val="solid"/>
            <a:miter lim="800000"/>
            <a:headEnd type="none" w="sm" len="sm"/>
            <a:tailEnd type="none" w="sm" len="sm"/>
          </a:ln>
        </p:spPr>
        <p:txBody>
          <a:bodyPr spcFirstLastPara="1" wrap="square" lIns="91425" tIns="45700" rIns="91425" bIns="45700" anchor="t" anchorCtr="0">
            <a:noAutofit/>
          </a:bodyPr>
          <a:lstStyle/>
          <a:p>
            <a:pPr marR="0" lvl="0" rtl="0">
              <a:lnSpc>
                <a:spcPct val="107000"/>
              </a:lnSpc>
              <a:spcBef>
                <a:spcPts val="0"/>
              </a:spcBef>
              <a:spcAft>
                <a:spcPts val="0"/>
              </a:spcAft>
              <a:buClr>
                <a:schemeClr val="dk1"/>
              </a:buClr>
              <a:buSzPts val="1600"/>
            </a:pPr>
            <a:r>
              <a:rPr lang="en-US" dirty="0">
                <a:solidFill>
                  <a:schemeClr val="bg1"/>
                </a:solidFill>
                <a:latin typeface="Quicksand" pitchFamily="2" charset="0"/>
                <a:ea typeface="Quicksand"/>
                <a:cs typeface="Quicksand"/>
                <a:sym typeface="Quicksand"/>
              </a:rPr>
              <a:t>4. Advocate for Inclusion of </a:t>
            </a:r>
            <a:r>
              <a:rPr lang="en-US" dirty="0" err="1">
                <a:solidFill>
                  <a:schemeClr val="bg1"/>
                </a:solidFill>
                <a:latin typeface="Quicksand" pitchFamily="2" charset="0"/>
                <a:ea typeface="Quicksand"/>
                <a:cs typeface="Quicksand"/>
                <a:sym typeface="Quicksand"/>
              </a:rPr>
              <a:t>WinS</a:t>
            </a:r>
            <a:r>
              <a:rPr lang="en-US" dirty="0">
                <a:solidFill>
                  <a:schemeClr val="bg1"/>
                </a:solidFill>
                <a:latin typeface="Quicksand" pitchFamily="2" charset="0"/>
                <a:ea typeface="Quicksand"/>
                <a:cs typeface="Quicksand"/>
                <a:sym typeface="Quicksand"/>
              </a:rPr>
              <a:t> in District wide Plans</a:t>
            </a:r>
            <a:endParaRPr sz="1200" dirty="0">
              <a:solidFill>
                <a:schemeClr val="bg1"/>
              </a:solidFill>
              <a:latin typeface="Quicksand" pitchFamily="2" charset="0"/>
            </a:endParaRPr>
          </a:p>
          <a:p>
            <a:pPr marR="0" lvl="0" rtl="0">
              <a:lnSpc>
                <a:spcPct val="107000"/>
              </a:lnSpc>
              <a:spcBef>
                <a:spcPts val="0"/>
              </a:spcBef>
              <a:spcAft>
                <a:spcPts val="0"/>
              </a:spcAft>
              <a:buClr>
                <a:schemeClr val="dk1"/>
              </a:buClr>
              <a:buSzPts val="1600"/>
            </a:pPr>
            <a:r>
              <a:rPr lang="en-US" dirty="0" err="1">
                <a:solidFill>
                  <a:schemeClr val="bg1"/>
                </a:solidFill>
                <a:latin typeface="Quicksand" pitchFamily="2" charset="0"/>
                <a:ea typeface="Quicksand"/>
                <a:cs typeface="Quicksand"/>
                <a:sym typeface="Quicksand"/>
              </a:rPr>
              <a:t>WinS</a:t>
            </a:r>
            <a:r>
              <a:rPr lang="en-US" dirty="0">
                <a:solidFill>
                  <a:schemeClr val="bg1"/>
                </a:solidFill>
                <a:latin typeface="Quicksand" pitchFamily="2" charset="0"/>
                <a:ea typeface="Quicksand"/>
                <a:cs typeface="Quicksand"/>
                <a:sym typeface="Quicksand"/>
              </a:rPr>
              <a:t> inclusion in school sustainability plans</a:t>
            </a:r>
            <a:endParaRPr dirty="0">
              <a:solidFill>
                <a:schemeClr val="bg1"/>
              </a:solidFill>
              <a:latin typeface="Quicksand" pitchFamily="2" charset="0"/>
              <a:ea typeface="Quicksand"/>
              <a:cs typeface="Quicksand"/>
              <a:sym typeface="Quicksand"/>
            </a:endParaRPr>
          </a:p>
        </p:txBody>
      </p:sp>
      <p:sp>
        <p:nvSpPr>
          <p:cNvPr id="2101" name="Google Shape;2101;g219a8ab264e_0_2354"/>
          <p:cNvSpPr txBox="1"/>
          <p:nvPr/>
        </p:nvSpPr>
        <p:spPr>
          <a:xfrm>
            <a:off x="6217876" y="2279833"/>
            <a:ext cx="3928500" cy="1014340"/>
          </a:xfrm>
          <a:prstGeom prst="rect">
            <a:avLst/>
          </a:prstGeom>
          <a:solidFill>
            <a:srgbClr val="FFC000"/>
          </a:solidFill>
          <a:ln w="12700" cap="flat" cmpd="sng">
            <a:solidFill>
              <a:srgbClr val="FFC000"/>
            </a:solidFill>
            <a:prstDash val="solid"/>
            <a:miter lim="800000"/>
            <a:headEnd type="none" w="sm" len="sm"/>
            <a:tailEnd type="none" w="sm" len="sm"/>
          </a:ln>
        </p:spPr>
        <p:txBody>
          <a:bodyPr spcFirstLastPara="1" wrap="square" lIns="91425" tIns="45700" rIns="91425" bIns="45700" anchor="t" anchorCtr="0">
            <a:spAutoFit/>
          </a:bodyPr>
          <a:lstStyle/>
          <a:p>
            <a:pPr marR="0" lvl="0" rtl="0">
              <a:lnSpc>
                <a:spcPct val="107000"/>
              </a:lnSpc>
              <a:spcBef>
                <a:spcPts val="0"/>
              </a:spcBef>
              <a:spcAft>
                <a:spcPts val="0"/>
              </a:spcAft>
              <a:buClr>
                <a:schemeClr val="dk1"/>
              </a:buClr>
              <a:buSzPts val="1600"/>
            </a:pPr>
            <a:r>
              <a:rPr lang="en-US" dirty="0">
                <a:solidFill>
                  <a:schemeClr val="dk1"/>
                </a:solidFill>
                <a:latin typeface="Quicksand" pitchFamily="2" charset="0"/>
                <a:ea typeface="Quicksand"/>
                <a:cs typeface="Quicksand"/>
                <a:sym typeface="Quicksand"/>
              </a:rPr>
              <a:t>1. Strengthening stakeholder coordination in </a:t>
            </a:r>
            <a:r>
              <a:rPr lang="en-US" dirty="0" err="1">
                <a:solidFill>
                  <a:schemeClr val="dk1"/>
                </a:solidFill>
                <a:latin typeface="Quicksand" pitchFamily="2" charset="0"/>
                <a:ea typeface="Quicksand"/>
                <a:cs typeface="Quicksand"/>
                <a:sym typeface="Quicksand"/>
              </a:rPr>
              <a:t>WinS</a:t>
            </a:r>
            <a:r>
              <a:rPr lang="en-US" dirty="0">
                <a:solidFill>
                  <a:schemeClr val="dk1"/>
                </a:solidFill>
                <a:latin typeface="Quicksand" pitchFamily="2" charset="0"/>
                <a:ea typeface="Quicksand"/>
                <a:cs typeface="Quicksand"/>
                <a:sym typeface="Quicksand"/>
              </a:rPr>
              <a:t> at district level</a:t>
            </a:r>
            <a:endParaRPr dirty="0">
              <a:solidFill>
                <a:schemeClr val="dk1"/>
              </a:solidFill>
              <a:latin typeface="Quicksand" pitchFamily="2" charset="0"/>
              <a:ea typeface="Quicksand"/>
              <a:cs typeface="Quicksand"/>
              <a:sym typeface="Quicksand"/>
            </a:endParaRPr>
          </a:p>
          <a:p>
            <a:pPr marR="0" lvl="0" rtl="0">
              <a:lnSpc>
                <a:spcPct val="107000"/>
              </a:lnSpc>
              <a:spcBef>
                <a:spcPts val="0"/>
              </a:spcBef>
              <a:spcAft>
                <a:spcPts val="0"/>
              </a:spcAft>
              <a:buClr>
                <a:schemeClr val="dk1"/>
              </a:buClr>
              <a:buSzPts val="1600"/>
            </a:pPr>
            <a:r>
              <a:rPr lang="en-US" dirty="0">
                <a:solidFill>
                  <a:schemeClr val="dk1"/>
                </a:solidFill>
                <a:latin typeface="Quicksand" pitchFamily="2" charset="0"/>
                <a:ea typeface="Quicksand"/>
                <a:cs typeface="Quicksand"/>
                <a:sym typeface="Quicksand"/>
              </a:rPr>
              <a:t>Clarify </a:t>
            </a:r>
            <a:r>
              <a:rPr lang="en-US" dirty="0" err="1">
                <a:solidFill>
                  <a:schemeClr val="dk1"/>
                </a:solidFill>
                <a:latin typeface="Quicksand" pitchFamily="2" charset="0"/>
                <a:ea typeface="Quicksand"/>
                <a:cs typeface="Quicksand"/>
                <a:sym typeface="Quicksand"/>
              </a:rPr>
              <a:t>WinS</a:t>
            </a:r>
            <a:r>
              <a:rPr lang="en-US" dirty="0">
                <a:solidFill>
                  <a:schemeClr val="dk1"/>
                </a:solidFill>
                <a:latin typeface="Quicksand" pitchFamily="2" charset="0"/>
                <a:ea typeface="Quicksand"/>
                <a:cs typeface="Quicksand"/>
                <a:sym typeface="Quicksand"/>
              </a:rPr>
              <a:t> roles between stakeholders and linkages between ‘levels’</a:t>
            </a:r>
            <a:endParaRPr dirty="0">
              <a:solidFill>
                <a:schemeClr val="dk1"/>
              </a:solidFill>
              <a:latin typeface="Quicksand" pitchFamily="2" charset="0"/>
              <a:ea typeface="Quicksand"/>
              <a:cs typeface="Quicksand"/>
              <a:sym typeface="Quicksand"/>
            </a:endParaRPr>
          </a:p>
        </p:txBody>
      </p:sp>
      <p:sp>
        <p:nvSpPr>
          <p:cNvPr id="2102" name="Google Shape;2102;g219a8ab264e_0_2354"/>
          <p:cNvSpPr txBox="1"/>
          <p:nvPr/>
        </p:nvSpPr>
        <p:spPr>
          <a:xfrm>
            <a:off x="6203069" y="4748610"/>
            <a:ext cx="3975074" cy="783829"/>
          </a:xfrm>
          <a:prstGeom prst="rect">
            <a:avLst/>
          </a:prstGeom>
          <a:solidFill>
            <a:srgbClr val="7030A0"/>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R="0" lvl="0" rtl="0">
              <a:lnSpc>
                <a:spcPct val="107000"/>
              </a:lnSpc>
              <a:spcBef>
                <a:spcPts val="0"/>
              </a:spcBef>
              <a:spcAft>
                <a:spcPts val="0"/>
              </a:spcAft>
              <a:buClr>
                <a:schemeClr val="lt1"/>
              </a:buClr>
              <a:buSzPts val="1600"/>
            </a:pPr>
            <a:r>
              <a:rPr lang="en-US" dirty="0">
                <a:solidFill>
                  <a:schemeClr val="lt1"/>
                </a:solidFill>
                <a:latin typeface="Quicksand" pitchFamily="2" charset="0"/>
                <a:ea typeface="Quicksand"/>
                <a:cs typeface="Quicksand"/>
                <a:sym typeface="Quicksand"/>
              </a:rPr>
              <a:t>6. Ensure WASH standards are routinely monitored and strengthened by confirming institutional mandates for monitoring</a:t>
            </a:r>
            <a:endParaRPr sz="1200" dirty="0">
              <a:latin typeface="Quicksand" pitchFamily="2" charset="0"/>
            </a:endParaRPr>
          </a:p>
        </p:txBody>
      </p:sp>
      <p:sp>
        <p:nvSpPr>
          <p:cNvPr id="2103" name="Google Shape;2103;g219a8ab264e_0_2354"/>
          <p:cNvSpPr txBox="1"/>
          <p:nvPr/>
        </p:nvSpPr>
        <p:spPr>
          <a:xfrm>
            <a:off x="926874" y="4871786"/>
            <a:ext cx="3936300" cy="1244852"/>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t" anchorCtr="0">
            <a:spAutoFit/>
          </a:bodyPr>
          <a:lstStyle/>
          <a:p>
            <a:pPr marR="0" lvl="0" rtl="0">
              <a:lnSpc>
                <a:spcPct val="107000"/>
              </a:lnSpc>
              <a:spcBef>
                <a:spcPts val="0"/>
              </a:spcBef>
              <a:spcAft>
                <a:spcPts val="0"/>
              </a:spcAft>
              <a:buClr>
                <a:schemeClr val="dk1"/>
              </a:buClr>
              <a:buSzPts val="1600"/>
            </a:pPr>
            <a:r>
              <a:rPr lang="en-US" dirty="0">
                <a:solidFill>
                  <a:schemeClr val="bg1"/>
                </a:solidFill>
                <a:latin typeface="Quicksand" pitchFamily="2" charset="0"/>
                <a:ea typeface="Quicksand"/>
                <a:cs typeface="Quicksand"/>
                <a:sym typeface="Quicksand"/>
              </a:rPr>
              <a:t>3. Build arrangements for social accountability for adequate </a:t>
            </a:r>
            <a:r>
              <a:rPr lang="en-US" dirty="0" err="1">
                <a:solidFill>
                  <a:schemeClr val="bg1"/>
                </a:solidFill>
                <a:latin typeface="Quicksand" pitchFamily="2" charset="0"/>
                <a:ea typeface="Quicksand"/>
                <a:cs typeface="Quicksand"/>
                <a:sym typeface="Quicksand"/>
              </a:rPr>
              <a:t>WinS</a:t>
            </a:r>
            <a:r>
              <a:rPr lang="en-US" dirty="0">
                <a:solidFill>
                  <a:schemeClr val="bg1"/>
                </a:solidFill>
                <a:latin typeface="Quicksand" pitchFamily="2" charset="0"/>
                <a:ea typeface="Quicksand"/>
                <a:cs typeface="Quicksand"/>
                <a:sym typeface="Quicksand"/>
              </a:rPr>
              <a:t> at student, school level and district level</a:t>
            </a:r>
            <a:endParaRPr sz="1200" dirty="0">
              <a:solidFill>
                <a:schemeClr val="bg1"/>
              </a:solidFill>
              <a:latin typeface="Quicksand" pitchFamily="2" charset="0"/>
            </a:endParaRPr>
          </a:p>
          <a:p>
            <a:pPr marR="0" lvl="0" rtl="0">
              <a:lnSpc>
                <a:spcPct val="107000"/>
              </a:lnSpc>
              <a:spcBef>
                <a:spcPts val="0"/>
              </a:spcBef>
              <a:spcAft>
                <a:spcPts val="0"/>
              </a:spcAft>
              <a:buClr>
                <a:schemeClr val="dk1"/>
              </a:buClr>
              <a:buSzPts val="1600"/>
            </a:pPr>
            <a:r>
              <a:rPr lang="en-US" dirty="0">
                <a:solidFill>
                  <a:schemeClr val="bg1"/>
                </a:solidFill>
                <a:latin typeface="Quicksand" pitchFamily="2" charset="0"/>
                <a:ea typeface="Quicksand"/>
                <a:cs typeface="Quicksand"/>
                <a:sym typeface="Quicksand"/>
              </a:rPr>
              <a:t>Clarifying accountability to ensure provision and upkeep of WASH in Schools</a:t>
            </a:r>
            <a:endParaRPr sz="1200" dirty="0">
              <a:solidFill>
                <a:schemeClr val="bg1"/>
              </a:solidFill>
              <a:latin typeface="Quicksand" pitchFamily="2" charset="0"/>
            </a:endParaRPr>
          </a:p>
        </p:txBody>
      </p:sp>
      <p:sp>
        <p:nvSpPr>
          <p:cNvPr id="4" name="Title 3">
            <a:extLst>
              <a:ext uri="{FF2B5EF4-FFF2-40B4-BE49-F238E27FC236}">
                <a16:creationId xmlns:a16="http://schemas.microsoft.com/office/drawing/2014/main" id="{91649C8F-F2F5-7EE0-3095-22C09FB57097}"/>
              </a:ext>
            </a:extLst>
          </p:cNvPr>
          <p:cNvSpPr>
            <a:spLocks noGrp="1"/>
          </p:cNvSpPr>
          <p:nvPr>
            <p:ph type="title"/>
          </p:nvPr>
        </p:nvSpPr>
        <p:spPr/>
        <p:txBody>
          <a:bodyPr>
            <a:normAutofit/>
          </a:bodyPr>
          <a:lstStyle/>
          <a:p>
            <a:r>
              <a:rPr lang="en-US" dirty="0">
                <a:sym typeface="Quicksand"/>
              </a:rPr>
              <a:t>Building blocks analysis results &amp; systems strengthening actions  </a:t>
            </a:r>
            <a:endParaRPr lang="en-GB" dirty="0"/>
          </a:p>
        </p:txBody>
      </p:sp>
      <p:sp>
        <p:nvSpPr>
          <p:cNvPr id="6" name="Google Shape;2094;g219a8ab264e_0_2354">
            <a:extLst>
              <a:ext uri="{FF2B5EF4-FFF2-40B4-BE49-F238E27FC236}">
                <a16:creationId xmlns:a16="http://schemas.microsoft.com/office/drawing/2014/main" id="{F34EB32A-5F94-6BBD-C0CD-E21F4C4D5973}"/>
              </a:ext>
            </a:extLst>
          </p:cNvPr>
          <p:cNvSpPr txBox="1">
            <a:spLocks/>
          </p:cNvSpPr>
          <p:nvPr/>
        </p:nvSpPr>
        <p:spPr>
          <a:xfrm>
            <a:off x="519477" y="1642482"/>
            <a:ext cx="10703100" cy="117974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2200"/>
              <a:buFont typeface="Quicksand"/>
              <a:buNone/>
              <a:defRPr sz="2200" b="0" i="0" u="none" strike="noStrike" cap="none">
                <a:solidFill>
                  <a:schemeClr val="dk1"/>
                </a:solidFill>
                <a:latin typeface="Quicksand"/>
                <a:ea typeface="Quicksand"/>
                <a:cs typeface="Quicksand"/>
                <a:sym typeface="Quicksand"/>
              </a:defRPr>
            </a:lvl1pPr>
            <a:lvl2pPr marL="914400" marR="0" lvl="1" indent="-355600" algn="l" rtl="0">
              <a:lnSpc>
                <a:spcPct val="90000"/>
              </a:lnSpc>
              <a:spcBef>
                <a:spcPts val="500"/>
              </a:spcBef>
              <a:spcAft>
                <a:spcPts val="0"/>
              </a:spcAft>
              <a:buClr>
                <a:schemeClr val="accent1"/>
              </a:buClr>
              <a:buSzPts val="2000"/>
              <a:buFont typeface="Arial"/>
              <a:buChar char="•"/>
              <a:defRPr sz="2000" b="0" i="0" u="none" strike="noStrike" cap="none">
                <a:solidFill>
                  <a:schemeClr val="dk1"/>
                </a:solidFill>
                <a:latin typeface="Quicksand"/>
                <a:ea typeface="Quicksand"/>
                <a:cs typeface="Quicksand"/>
                <a:sym typeface="Quicksand"/>
              </a:defRPr>
            </a:lvl2pPr>
            <a:lvl3pPr marL="1371600" marR="0" lvl="2" indent="-342900" algn="l" rtl="0">
              <a:lnSpc>
                <a:spcPct val="90000"/>
              </a:lnSpc>
              <a:spcBef>
                <a:spcPts val="500"/>
              </a:spcBef>
              <a:spcAft>
                <a:spcPts val="0"/>
              </a:spcAft>
              <a:buClr>
                <a:schemeClr val="accent1"/>
              </a:buClr>
              <a:buSzPts val="1800"/>
              <a:buFont typeface="NTR"/>
              <a:buChar char="-"/>
              <a:defRPr sz="1800" b="0" i="0" u="none" strike="noStrike" cap="none">
                <a:solidFill>
                  <a:schemeClr val="dk1"/>
                </a:solidFill>
                <a:latin typeface="Quicksand"/>
                <a:ea typeface="Quicksand"/>
                <a:cs typeface="Quicksand"/>
                <a:sym typeface="Quicksand"/>
              </a:defRPr>
            </a:lvl3pPr>
            <a:lvl4pPr marL="1828800" marR="0" lvl="3" indent="-330200" algn="l" rtl="0">
              <a:lnSpc>
                <a:spcPct val="90000"/>
              </a:lnSpc>
              <a:spcBef>
                <a:spcPts val="500"/>
              </a:spcBef>
              <a:spcAft>
                <a:spcPts val="0"/>
              </a:spcAft>
              <a:buClr>
                <a:schemeClr val="accent1"/>
              </a:buClr>
              <a:buSzPts val="1600"/>
              <a:buFont typeface="Arial"/>
              <a:buChar char="•"/>
              <a:defRPr sz="1600" b="0" i="0" u="none" strike="noStrike" cap="none">
                <a:solidFill>
                  <a:schemeClr val="dk1"/>
                </a:solidFill>
                <a:latin typeface="Quicksand"/>
                <a:ea typeface="Quicksand"/>
                <a:cs typeface="Quicksand"/>
                <a:sym typeface="Quicksand"/>
              </a:defRPr>
            </a:lvl4pPr>
            <a:lvl5pPr marL="2286000" marR="0" lvl="4" indent="-317500" algn="l" rtl="0">
              <a:lnSpc>
                <a:spcPct val="90000"/>
              </a:lnSpc>
              <a:spcBef>
                <a:spcPts val="500"/>
              </a:spcBef>
              <a:spcAft>
                <a:spcPts val="0"/>
              </a:spcAft>
              <a:buClr>
                <a:schemeClr val="accent1"/>
              </a:buClr>
              <a:buSzPts val="1400"/>
              <a:buFont typeface="NTR"/>
              <a:buChar char="-"/>
              <a:defRPr sz="1400" b="0" i="0" u="none" strike="noStrike" cap="none">
                <a:solidFill>
                  <a:schemeClr val="dk1"/>
                </a:solidFill>
                <a:latin typeface="Quicksand"/>
                <a:ea typeface="Quicksand"/>
                <a:cs typeface="Quicksand"/>
                <a:sym typeface="Quicksa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71500" indent="-342900">
              <a:buClr>
                <a:schemeClr val="accent1"/>
              </a:buClr>
              <a:buFont typeface="Arial" panose="020B0604020202020204" pitchFamily="34" charset="0"/>
              <a:buChar char="•"/>
            </a:pPr>
            <a:r>
              <a:rPr lang="en-US" dirty="0"/>
              <a:t>Examples of how WASH can support schools systems success? </a:t>
            </a:r>
          </a:p>
        </p:txBody>
      </p:sp>
    </p:spTree>
    <p:extLst>
      <p:ext uri="{BB962C8B-B14F-4D97-AF65-F5344CB8AC3E}">
        <p14:creationId xmlns:p14="http://schemas.microsoft.com/office/powerpoint/2010/main" val="4270206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112"/>
        <p:cNvGrpSpPr/>
        <p:nvPr/>
      </p:nvGrpSpPr>
      <p:grpSpPr>
        <a:xfrm>
          <a:off x="0" y="0"/>
          <a:ext cx="0" cy="0"/>
          <a:chOff x="0" y="0"/>
          <a:chExt cx="0" cy="0"/>
        </a:xfrm>
      </p:grpSpPr>
      <p:sp>
        <p:nvSpPr>
          <p:cNvPr id="2113" name="Google Shape;2113;g219a8ab264e_0_2371"/>
          <p:cNvSpPr txBox="1">
            <a:spLocks noGrp="1"/>
          </p:cNvSpPr>
          <p:nvPr>
            <p:ph type="body" idx="1"/>
          </p:nvPr>
        </p:nvSpPr>
        <p:spPr>
          <a:xfrm>
            <a:off x="598311" y="327378"/>
            <a:ext cx="7148545" cy="720648"/>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lt1"/>
              </a:buClr>
              <a:buSzPct val="100000"/>
              <a:buFont typeface="Quicksand"/>
              <a:buNone/>
            </a:pPr>
            <a:r>
              <a:rPr lang="en-US" dirty="0"/>
              <a:t>Key learning points/recommendations </a:t>
            </a:r>
            <a:endParaRPr dirty="0"/>
          </a:p>
        </p:txBody>
      </p:sp>
      <p:sp>
        <p:nvSpPr>
          <p:cNvPr id="2115" name="Google Shape;2115;g219a8ab264e_0_2371"/>
          <p:cNvSpPr/>
          <p:nvPr/>
        </p:nvSpPr>
        <p:spPr>
          <a:xfrm>
            <a:off x="5373511" y="968989"/>
            <a:ext cx="6310489" cy="4698032"/>
          </a:xfrm>
          <a:prstGeom prst="rect">
            <a:avLst/>
          </a:prstGeom>
          <a:noFill/>
          <a:ln>
            <a:noFill/>
          </a:ln>
        </p:spPr>
        <p:txBody>
          <a:bodyPr spcFirstLastPara="1" wrap="square" lIns="91425" tIns="45700" rIns="91425" bIns="45700" anchor="t" anchorCtr="0">
            <a:noAutofit/>
          </a:bodyPr>
          <a:lstStyle/>
          <a:p>
            <a:pPr marL="342900" marR="0" lvl="0" indent="-342900" rtl="0">
              <a:spcBef>
                <a:spcPts val="0"/>
              </a:spcBef>
              <a:spcAft>
                <a:spcPts val="0"/>
              </a:spcAft>
              <a:buClr>
                <a:srgbClr val="000000"/>
              </a:buClr>
              <a:buSzPts val="1000"/>
              <a:buFont typeface="Noto Sans Symbols"/>
              <a:buChar char="∙"/>
            </a:pPr>
            <a:r>
              <a:rPr lang="en-US" sz="2000" dirty="0">
                <a:solidFill>
                  <a:schemeClr val="bg1"/>
                </a:solidFill>
                <a:latin typeface="Quicksand" pitchFamily="2" charset="0"/>
                <a:ea typeface="Quicksand"/>
                <a:cs typeface="Quicksand"/>
                <a:sym typeface="Quicksand"/>
              </a:rPr>
              <a:t>Systems strengthening takes time, need to begin with quick wins, particularly for short time frame projects (e.g. workshops that includes BB analysis and dialogue; clarifying institutional mandates, strengthening monitoring </a:t>
            </a:r>
            <a:br>
              <a:rPr lang="en-US" sz="2000" dirty="0">
                <a:solidFill>
                  <a:schemeClr val="bg1"/>
                </a:solidFill>
                <a:latin typeface="Quicksand" pitchFamily="2" charset="0"/>
                <a:ea typeface="Quicksand"/>
                <a:cs typeface="Quicksand"/>
                <a:sym typeface="Quicksand"/>
              </a:rPr>
            </a:br>
            <a:r>
              <a:rPr lang="en-US" sz="2000" dirty="0">
                <a:solidFill>
                  <a:schemeClr val="bg1"/>
                </a:solidFill>
                <a:latin typeface="Quicksand" pitchFamily="2" charset="0"/>
                <a:ea typeface="Quicksand"/>
                <a:cs typeface="Quicksand"/>
                <a:sym typeface="Quicksand"/>
              </a:rPr>
              <a:t>and coordination). </a:t>
            </a:r>
            <a:endParaRPr sz="2000" dirty="0">
              <a:solidFill>
                <a:schemeClr val="bg1"/>
              </a:solidFill>
              <a:latin typeface="Quicksand" pitchFamily="2" charset="0"/>
              <a:ea typeface="Quicksand"/>
              <a:cs typeface="Quicksand"/>
              <a:sym typeface="Quicksand"/>
            </a:endParaRPr>
          </a:p>
          <a:p>
            <a:pPr marL="0" marR="0" lvl="0" indent="0" rtl="0">
              <a:spcBef>
                <a:spcPts val="0"/>
              </a:spcBef>
              <a:spcAft>
                <a:spcPts val="0"/>
              </a:spcAft>
              <a:buNone/>
            </a:pPr>
            <a:endParaRPr sz="2000" dirty="0">
              <a:solidFill>
                <a:schemeClr val="bg1"/>
              </a:solidFill>
              <a:latin typeface="Quicksand" pitchFamily="2" charset="0"/>
              <a:ea typeface="Quicksand"/>
              <a:cs typeface="Quicksand"/>
              <a:sym typeface="Quicksand"/>
            </a:endParaRPr>
          </a:p>
          <a:p>
            <a:pPr marL="342900" marR="0" lvl="0" indent="-342900" rtl="0">
              <a:spcBef>
                <a:spcPts val="0"/>
              </a:spcBef>
              <a:spcAft>
                <a:spcPts val="0"/>
              </a:spcAft>
              <a:buClr>
                <a:schemeClr val="dk1"/>
              </a:buClr>
              <a:buSzPts val="1000"/>
              <a:buFont typeface="Noto Sans Symbols"/>
              <a:buChar char="∙"/>
            </a:pPr>
            <a:r>
              <a:rPr lang="en-US" sz="2000" dirty="0">
                <a:solidFill>
                  <a:schemeClr val="bg1"/>
                </a:solidFill>
                <a:latin typeface="Quicksand" pitchFamily="2" charset="0"/>
                <a:ea typeface="Quicksand"/>
                <a:cs typeface="Quicksand"/>
                <a:sym typeface="Quicksand"/>
              </a:rPr>
              <a:t>Working on </a:t>
            </a:r>
            <a:r>
              <a:rPr lang="en-US" sz="2000" dirty="0" err="1">
                <a:solidFill>
                  <a:schemeClr val="bg1"/>
                </a:solidFill>
                <a:latin typeface="Quicksand" pitchFamily="2" charset="0"/>
                <a:ea typeface="Quicksand"/>
                <a:cs typeface="Quicksand"/>
                <a:sym typeface="Quicksand"/>
              </a:rPr>
              <a:t>WinS</a:t>
            </a:r>
            <a:r>
              <a:rPr lang="en-US" sz="2000" dirty="0">
                <a:solidFill>
                  <a:schemeClr val="bg1"/>
                </a:solidFill>
                <a:latin typeface="Quicksand" pitchFamily="2" charset="0"/>
                <a:ea typeface="Quicksand"/>
                <a:cs typeface="Quicksand"/>
                <a:sym typeface="Quicksand"/>
              </a:rPr>
              <a:t> systems strengthening at district level magnifies impacts in </a:t>
            </a:r>
            <a:br>
              <a:rPr lang="en-US" sz="2000" dirty="0">
                <a:solidFill>
                  <a:schemeClr val="bg1"/>
                </a:solidFill>
                <a:latin typeface="Quicksand" pitchFamily="2" charset="0"/>
                <a:ea typeface="Quicksand"/>
                <a:cs typeface="Quicksand"/>
                <a:sym typeface="Quicksand"/>
              </a:rPr>
            </a:br>
            <a:r>
              <a:rPr lang="en-US" sz="2000" dirty="0">
                <a:solidFill>
                  <a:schemeClr val="bg1"/>
                </a:solidFill>
                <a:latin typeface="Quicksand" pitchFamily="2" charset="0"/>
                <a:ea typeface="Quicksand"/>
                <a:cs typeface="Quicksand"/>
                <a:sym typeface="Quicksand"/>
              </a:rPr>
              <a:t>cost-effective way for indirect benefits across the other schools. </a:t>
            </a:r>
            <a:endParaRPr sz="1800" dirty="0">
              <a:solidFill>
                <a:schemeClr val="bg1"/>
              </a:solidFill>
              <a:latin typeface="Quicksand" pitchFamily="2" charset="0"/>
            </a:endParaRPr>
          </a:p>
          <a:p>
            <a:pPr marL="0" marR="0" lvl="0" indent="0" rtl="0">
              <a:spcBef>
                <a:spcPts val="0"/>
              </a:spcBef>
              <a:spcAft>
                <a:spcPts val="0"/>
              </a:spcAft>
              <a:buNone/>
            </a:pPr>
            <a:endParaRPr sz="2000" dirty="0">
              <a:solidFill>
                <a:schemeClr val="bg1"/>
              </a:solidFill>
              <a:latin typeface="Quicksand" pitchFamily="2" charset="0"/>
              <a:ea typeface="Quicksand"/>
              <a:cs typeface="Quicksand"/>
              <a:sym typeface="Quicksand"/>
            </a:endParaRPr>
          </a:p>
          <a:p>
            <a:pPr marL="342900" marR="0" lvl="0" indent="-342900" rtl="0">
              <a:spcBef>
                <a:spcPts val="0"/>
              </a:spcBef>
              <a:spcAft>
                <a:spcPts val="0"/>
              </a:spcAft>
              <a:buClr>
                <a:srgbClr val="000000"/>
              </a:buClr>
              <a:buSzPts val="1000"/>
              <a:buFont typeface="Noto Sans Symbols"/>
              <a:buChar char="∙"/>
            </a:pPr>
            <a:r>
              <a:rPr lang="en-US" sz="2000" dirty="0" err="1">
                <a:solidFill>
                  <a:schemeClr val="bg1"/>
                </a:solidFill>
                <a:latin typeface="Quicksand" pitchFamily="2" charset="0"/>
                <a:ea typeface="Quicksand"/>
                <a:cs typeface="Quicksand"/>
                <a:sym typeface="Quicksand"/>
              </a:rPr>
              <a:t>WinS</a:t>
            </a:r>
            <a:r>
              <a:rPr lang="en-US" sz="2000" dirty="0">
                <a:solidFill>
                  <a:schemeClr val="bg1"/>
                </a:solidFill>
                <a:latin typeface="Quicksand" pitchFamily="2" charset="0"/>
                <a:ea typeface="Quicksand"/>
                <a:cs typeface="Quicksand"/>
                <a:sym typeface="Quicksand"/>
              </a:rPr>
              <a:t> improvements starts with the </a:t>
            </a:r>
            <a:br>
              <a:rPr lang="en-US" sz="2000" dirty="0">
                <a:solidFill>
                  <a:schemeClr val="bg1"/>
                </a:solidFill>
                <a:latin typeface="Quicksand" pitchFamily="2" charset="0"/>
                <a:ea typeface="Quicksand"/>
                <a:cs typeface="Quicksand"/>
                <a:sym typeface="Quicksand"/>
              </a:rPr>
            </a:br>
            <a:r>
              <a:rPr lang="en-US" sz="2000" dirty="0">
                <a:solidFill>
                  <a:schemeClr val="bg1"/>
                </a:solidFill>
                <a:latin typeface="Quicksand" pitchFamily="2" charset="0"/>
                <a:ea typeface="Quicksand"/>
                <a:cs typeface="Quicksand"/>
                <a:sym typeface="Quicksand"/>
              </a:rPr>
              <a:t>students, parents and teachers demanding for good services and holding service </a:t>
            </a:r>
            <a:br>
              <a:rPr lang="en-US" sz="2000" dirty="0">
                <a:solidFill>
                  <a:schemeClr val="bg1"/>
                </a:solidFill>
                <a:latin typeface="Quicksand" pitchFamily="2" charset="0"/>
                <a:ea typeface="Quicksand"/>
                <a:cs typeface="Quicksand"/>
                <a:sym typeface="Quicksand"/>
              </a:rPr>
            </a:br>
            <a:r>
              <a:rPr lang="en-US" sz="2000" dirty="0">
                <a:solidFill>
                  <a:schemeClr val="bg1"/>
                </a:solidFill>
                <a:latin typeface="Quicksand" pitchFamily="2" charset="0"/>
                <a:ea typeface="Quicksand"/>
                <a:cs typeface="Quicksand"/>
                <a:sym typeface="Quicksand"/>
              </a:rPr>
              <a:t>providers accountable </a:t>
            </a:r>
            <a:endParaRPr sz="2000" dirty="0">
              <a:solidFill>
                <a:schemeClr val="bg1"/>
              </a:solidFill>
              <a:latin typeface="Quicksand" pitchFamily="2" charset="0"/>
              <a:ea typeface="Quicksand"/>
              <a:cs typeface="Quicksand"/>
              <a:sym typeface="Quicksand"/>
            </a:endParaRPr>
          </a:p>
          <a:p>
            <a:pPr marL="342900" marR="0" lvl="0" indent="-279400" rtl="0">
              <a:lnSpc>
                <a:spcPct val="107000"/>
              </a:lnSpc>
              <a:spcBef>
                <a:spcPts val="0"/>
              </a:spcBef>
              <a:spcAft>
                <a:spcPts val="0"/>
              </a:spcAft>
              <a:buClr>
                <a:schemeClr val="dk1"/>
              </a:buClr>
              <a:buSzPts val="1000"/>
              <a:buFont typeface="Noto Sans Symbols"/>
              <a:buNone/>
            </a:pPr>
            <a:endParaRPr sz="2000" dirty="0">
              <a:solidFill>
                <a:schemeClr val="dk1"/>
              </a:solidFill>
              <a:latin typeface="Quicksand"/>
              <a:ea typeface="Quicksand"/>
              <a:cs typeface="Quicksand"/>
              <a:sym typeface="Quicksand"/>
            </a:endParaRPr>
          </a:p>
        </p:txBody>
      </p:sp>
      <p:pic>
        <p:nvPicPr>
          <p:cNvPr id="5" name="Picture Placeholder 4" descr="A group of people sitting at desks in a classroom&#10;&#10;Description automatically generated with medium confidence">
            <a:extLst>
              <a:ext uri="{FF2B5EF4-FFF2-40B4-BE49-F238E27FC236}">
                <a16:creationId xmlns:a16="http://schemas.microsoft.com/office/drawing/2014/main" id="{4793B1A9-6E7A-AF35-9396-ED57CFD85B3D}"/>
              </a:ext>
            </a:extLst>
          </p:cNvPr>
          <p:cNvPicPr>
            <a:picLocks noGrp="1" noChangeAspect="1"/>
          </p:cNvPicPr>
          <p:nvPr>
            <p:ph type="pic" idx="2"/>
          </p:nvPr>
        </p:nvPicPr>
        <p:blipFill>
          <a:blip r:embed="rId3"/>
          <a:srcRect t="3736" b="3736"/>
          <a:stretch>
            <a:fillRect/>
          </a:stretch>
        </p:blipFill>
        <p:spPr>
          <a:xfrm>
            <a:off x="-1141455" y="1399822"/>
            <a:ext cx="6529361" cy="6441812"/>
          </a:xfr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sz="4400" dirty="0"/>
              <a:t>Reformulating the action to address WASH in Schools in the context of COVID19 era</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marL="0" lvl="0" indent="0" algn="l" rtl="0">
              <a:lnSpc>
                <a:spcPct val="90000"/>
              </a:lnSpc>
              <a:spcBef>
                <a:spcPts val="0"/>
              </a:spcBef>
              <a:spcAft>
                <a:spcPts val="0"/>
              </a:spcAft>
              <a:buClr>
                <a:schemeClr val="dk2"/>
              </a:buClr>
              <a:buSzPts val="2400"/>
              <a:buFont typeface="Quicksand"/>
              <a:buNone/>
            </a:pPr>
            <a:r>
              <a:rPr lang="en-US" dirty="0"/>
              <a:t>Overview</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lvl="0" indent="0" algn="l" rtl="0">
              <a:spcBef>
                <a:spcPts val="0"/>
              </a:spcBef>
              <a:spcAft>
                <a:spcPts val="0"/>
              </a:spcAft>
              <a:buNone/>
            </a:pPr>
            <a:r>
              <a:rPr lang="en-US" dirty="0">
                <a:solidFill>
                  <a:srgbClr val="00A79D"/>
                </a:solidFill>
                <a:latin typeface="Quicksand"/>
                <a:ea typeface="Quicksand"/>
                <a:cs typeface="Quicksand"/>
                <a:sym typeface="Quicksand"/>
              </a:rPr>
              <a:t>Giri Khatri, Viva con Agua  &amp; Stephan Simon, Welthungerhilfe</a:t>
            </a:r>
          </a:p>
        </p:txBody>
      </p:sp>
    </p:spTree>
    <p:extLst>
      <p:ext uri="{BB962C8B-B14F-4D97-AF65-F5344CB8AC3E}">
        <p14:creationId xmlns:p14="http://schemas.microsoft.com/office/powerpoint/2010/main" val="1876687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126"/>
        <p:cNvGrpSpPr/>
        <p:nvPr/>
      </p:nvGrpSpPr>
      <p:grpSpPr>
        <a:xfrm>
          <a:off x="0" y="0"/>
          <a:ext cx="0" cy="0"/>
          <a:chOff x="0" y="0"/>
          <a:chExt cx="0" cy="0"/>
        </a:xfrm>
      </p:grpSpPr>
      <p:sp>
        <p:nvSpPr>
          <p:cNvPr id="2127" name="Google Shape;2127;p4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Calibri"/>
              <a:buNone/>
            </a:pPr>
            <a:r>
              <a:rPr lang="en-US"/>
              <a:t>Context</a:t>
            </a:r>
            <a:endParaRPr/>
          </a:p>
        </p:txBody>
      </p:sp>
      <p:sp>
        <p:nvSpPr>
          <p:cNvPr id="2128" name="Google Shape;2128;p45"/>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chemeClr val="accent1"/>
              </a:solidFill>
              <a:latin typeface="Quicksand"/>
              <a:ea typeface="Quicksand"/>
              <a:cs typeface="Quicksand"/>
              <a:sym typeface="Quicksand"/>
            </a:endParaRPr>
          </a:p>
        </p:txBody>
      </p:sp>
      <p:sp>
        <p:nvSpPr>
          <p:cNvPr id="2129" name="Google Shape;2129;p45"/>
          <p:cNvSpPr txBox="1">
            <a:spLocks noGrp="1"/>
          </p:cNvSpPr>
          <p:nvPr>
            <p:ph type="body" idx="1"/>
          </p:nvPr>
        </p:nvSpPr>
        <p:spPr>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00000"/>
              </a:lnSpc>
              <a:spcBef>
                <a:spcPts val="0"/>
              </a:spcBef>
              <a:spcAft>
                <a:spcPts val="0"/>
              </a:spcAft>
              <a:buClr>
                <a:schemeClr val="accent2"/>
              </a:buClr>
              <a:buSzPct val="100000"/>
              <a:buFont typeface="Arial" panose="020B0604020202020204" pitchFamily="34" charset="0"/>
              <a:buChar char="•"/>
            </a:pPr>
            <a:r>
              <a:rPr lang="en-US" dirty="0"/>
              <a:t>Nepal constitution explicitly recognizes the “right to water and sanitation” Article 35 (4).; mandate is given to the local government. </a:t>
            </a:r>
            <a:endParaRPr dirty="0"/>
          </a:p>
          <a:p>
            <a:pPr marL="342900" lvl="0" indent="-342900" algn="l" rtl="0">
              <a:lnSpc>
                <a:spcPct val="100000"/>
              </a:lnSpc>
              <a:spcBef>
                <a:spcPts val="1000"/>
              </a:spcBef>
              <a:spcAft>
                <a:spcPts val="0"/>
              </a:spcAft>
              <a:buClr>
                <a:schemeClr val="accent2"/>
              </a:buClr>
              <a:buSzPct val="100000"/>
              <a:buFont typeface="Arial" panose="020B0604020202020204" pitchFamily="34" charset="0"/>
              <a:buChar char="•"/>
            </a:pPr>
            <a:r>
              <a:rPr lang="en-US" dirty="0"/>
              <a:t>WHH (with support  of </a:t>
            </a:r>
            <a:r>
              <a:rPr lang="en-US" dirty="0" err="1"/>
              <a:t>VcA</a:t>
            </a:r>
            <a:r>
              <a:rPr lang="en-US" dirty="0"/>
              <a:t> and BMZ) working with the government of Nepal to build stronger WASH systems in place at municipal level in </a:t>
            </a:r>
            <a:r>
              <a:rPr lang="en-US" dirty="0" err="1"/>
              <a:t>Madhesh</a:t>
            </a:r>
            <a:r>
              <a:rPr lang="en-US" dirty="0"/>
              <a:t> Province</a:t>
            </a:r>
            <a:endParaRPr dirty="0"/>
          </a:p>
          <a:p>
            <a:pPr marL="342900" lvl="0" indent="-342900" algn="l" rtl="0">
              <a:lnSpc>
                <a:spcPct val="100000"/>
              </a:lnSpc>
              <a:spcBef>
                <a:spcPts val="1000"/>
              </a:spcBef>
              <a:spcAft>
                <a:spcPts val="0"/>
              </a:spcAft>
              <a:buClr>
                <a:schemeClr val="accent2"/>
              </a:buClr>
              <a:buSzPct val="100000"/>
              <a:buFont typeface="Arial" panose="020B0604020202020204" pitchFamily="34" charset="0"/>
              <a:buChar char="•"/>
            </a:pPr>
            <a:r>
              <a:rPr lang="en-US" dirty="0"/>
              <a:t>An assessment conducted shows that only 49 (total 55 school) are without having user friendly toilets, and only 8% schools have handwashing with soap facilities </a:t>
            </a:r>
            <a:endParaRPr dirty="0"/>
          </a:p>
          <a:p>
            <a:pPr marL="342900" lvl="0" indent="-342900" algn="l" rtl="0">
              <a:lnSpc>
                <a:spcPct val="100000"/>
              </a:lnSpc>
              <a:spcBef>
                <a:spcPts val="1000"/>
              </a:spcBef>
              <a:spcAft>
                <a:spcPts val="0"/>
              </a:spcAft>
              <a:buClr>
                <a:schemeClr val="accent2"/>
              </a:buClr>
              <a:buSzPct val="100000"/>
              <a:buFont typeface="Arial" panose="020B0604020202020204" pitchFamily="34" charset="0"/>
              <a:buChar char="•"/>
            </a:pPr>
            <a:r>
              <a:rPr lang="en-US" dirty="0"/>
              <a:t>At the midst of COVID19 pandemic, these Schools were used as quarantine and isolation centers</a:t>
            </a:r>
            <a:endParaRPr dirty="0"/>
          </a:p>
          <a:p>
            <a:pPr marL="342900" lvl="0" indent="-342900" algn="l" rtl="0">
              <a:lnSpc>
                <a:spcPct val="100000"/>
              </a:lnSpc>
              <a:spcBef>
                <a:spcPts val="1000"/>
              </a:spcBef>
              <a:spcAft>
                <a:spcPts val="0"/>
              </a:spcAft>
              <a:buClr>
                <a:schemeClr val="accent2"/>
              </a:buClr>
              <a:buSzPct val="100000"/>
              <a:buFont typeface="Arial" panose="020B0604020202020204" pitchFamily="34" charset="0"/>
              <a:buChar char="•"/>
            </a:pPr>
            <a:r>
              <a:rPr lang="en-US" dirty="0"/>
              <a:t>WHH closely worked with the local government to respond COVID19 crisis and supported to provide safe drinking water and sanitation and handwashing facilities. </a:t>
            </a:r>
            <a:endParaRPr dirty="0"/>
          </a:p>
          <a:p>
            <a:pPr marL="494030" lvl="0" indent="-342900" algn="l" rtl="0">
              <a:lnSpc>
                <a:spcPct val="100000"/>
              </a:lnSpc>
              <a:spcBef>
                <a:spcPts val="1000"/>
              </a:spcBef>
              <a:spcAft>
                <a:spcPts val="0"/>
              </a:spcAft>
              <a:buClr>
                <a:schemeClr val="accent2"/>
              </a:buClr>
              <a:buSzPct val="100000"/>
              <a:buFont typeface="Arial" panose="020B0604020202020204" pitchFamily="34" charset="0"/>
              <a:buChar char="•"/>
            </a:pPr>
            <a:endParaRPr dirty="0"/>
          </a:p>
          <a:p>
            <a:pPr marL="494030" lvl="0" indent="-342900" algn="l" rtl="0">
              <a:lnSpc>
                <a:spcPct val="100000"/>
              </a:lnSpc>
              <a:spcBef>
                <a:spcPts val="1000"/>
              </a:spcBef>
              <a:spcAft>
                <a:spcPts val="0"/>
              </a:spcAft>
              <a:buClr>
                <a:schemeClr val="accent2"/>
              </a:buClr>
              <a:buSzPct val="100000"/>
              <a:buFont typeface="Arial" panose="020B0604020202020204" pitchFamily="34" charset="0"/>
              <a:buChar char="•"/>
            </a:pPr>
            <a:endParaRPr dirty="0"/>
          </a:p>
          <a:p>
            <a:pPr marL="382905" lvl="0" indent="-285750" algn="l" rtl="0">
              <a:lnSpc>
                <a:spcPct val="100000"/>
              </a:lnSpc>
              <a:spcBef>
                <a:spcPts val="1000"/>
              </a:spcBef>
              <a:spcAft>
                <a:spcPts val="0"/>
              </a:spcAft>
              <a:buClr>
                <a:schemeClr val="accent2"/>
              </a:buClr>
              <a:buSzPct val="100000"/>
              <a:buFont typeface="Arial" panose="020B0604020202020204" pitchFamily="34" charset="0"/>
              <a:buChar char="•"/>
            </a:pPr>
            <a:endParaRPr sz="1800" dirty="0">
              <a:latin typeface="Calibri"/>
              <a:ea typeface="Calibri"/>
              <a:cs typeface="Calibri"/>
              <a:sym typeface="Calibri"/>
            </a:endParaRPr>
          </a:p>
          <a:p>
            <a:pPr marL="494030" lvl="0" indent="-342900" algn="l" rtl="0">
              <a:lnSpc>
                <a:spcPct val="100000"/>
              </a:lnSpc>
              <a:spcBef>
                <a:spcPts val="1000"/>
              </a:spcBef>
              <a:spcAft>
                <a:spcPts val="0"/>
              </a:spcAft>
              <a:buClr>
                <a:schemeClr val="accent2"/>
              </a:buClr>
              <a:buSzPct val="100000"/>
              <a:buFont typeface="Arial" panose="020B0604020202020204" pitchFamily="34" charset="0"/>
              <a:buChar char="•"/>
            </a:pPr>
            <a:endParaRPr dirty="0"/>
          </a:p>
          <a:p>
            <a:pPr marL="228600" lvl="0" indent="-77470" algn="l" rtl="0">
              <a:lnSpc>
                <a:spcPct val="90000"/>
              </a:lnSpc>
              <a:spcBef>
                <a:spcPts val="1000"/>
              </a:spcBef>
              <a:spcAft>
                <a:spcPts val="0"/>
              </a:spcAft>
              <a:buClr>
                <a:schemeClr val="dk1"/>
              </a:buClr>
              <a:buSzPct val="100000"/>
              <a:buNone/>
            </a:pPr>
            <a:endParaRPr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33"/>
        <p:cNvGrpSpPr/>
        <p:nvPr/>
      </p:nvGrpSpPr>
      <p:grpSpPr>
        <a:xfrm>
          <a:off x="0" y="0"/>
          <a:ext cx="0" cy="0"/>
          <a:chOff x="0" y="0"/>
          <a:chExt cx="0" cy="0"/>
        </a:xfrm>
      </p:grpSpPr>
      <p:sp>
        <p:nvSpPr>
          <p:cNvPr id="2134" name="Google Shape;2134;p4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Calibri"/>
              <a:buNone/>
            </a:pPr>
            <a:r>
              <a:rPr lang="en-US" dirty="0"/>
              <a:t>Why re-formulation </a:t>
            </a:r>
            <a:br>
              <a:rPr lang="en-US" dirty="0"/>
            </a:br>
            <a:r>
              <a:rPr lang="en-US" dirty="0"/>
              <a:t>of project? </a:t>
            </a:r>
            <a:endParaRPr dirty="0"/>
          </a:p>
        </p:txBody>
      </p:sp>
      <p:sp>
        <p:nvSpPr>
          <p:cNvPr id="2135" name="Google Shape;2135;p46"/>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chemeClr val="accent1"/>
              </a:solidFill>
              <a:latin typeface="Quicksand"/>
              <a:ea typeface="Quicksand"/>
              <a:cs typeface="Quicksand"/>
              <a:sym typeface="Quicksand"/>
            </a:endParaRPr>
          </a:p>
        </p:txBody>
      </p:sp>
      <p:sp>
        <p:nvSpPr>
          <p:cNvPr id="2136" name="Google Shape;2136;p46"/>
          <p:cNvSpPr txBox="1">
            <a:spLocks noGrp="1"/>
          </p:cNvSpPr>
          <p:nvPr>
            <p:ph type="body" idx="1"/>
          </p:nvPr>
        </p:nvSpPr>
        <p:spPr>
          <a:xfrm>
            <a:off x="751840" y="1825625"/>
            <a:ext cx="7575731" cy="3772535"/>
          </a:xfrm>
          <a:prstGeom prst="rect">
            <a:avLst/>
          </a:prstGeom>
          <a:noFill/>
          <a:ln>
            <a:noFill/>
          </a:ln>
        </p:spPr>
        <p:txBody>
          <a:bodyPr spcFirstLastPara="1" wrap="square" lIns="91425" tIns="45700" rIns="91425" bIns="45700" anchor="t" anchorCtr="0">
            <a:normAutofit/>
          </a:bodyPr>
          <a:lstStyle/>
          <a:p>
            <a:pPr marL="450850" lvl="0" indent="-269875" algn="l" rtl="0">
              <a:lnSpc>
                <a:spcPct val="100000"/>
              </a:lnSpc>
              <a:spcBef>
                <a:spcPts val="0"/>
              </a:spcBef>
              <a:spcAft>
                <a:spcPts val="0"/>
              </a:spcAft>
              <a:buClr>
                <a:schemeClr val="accent2"/>
              </a:buClr>
              <a:buSzPct val="100000"/>
              <a:buFont typeface="Arial" panose="020B0604020202020204" pitchFamily="34" charset="0"/>
              <a:buChar char="•"/>
            </a:pPr>
            <a:r>
              <a:rPr lang="en-US" sz="1600" dirty="0">
                <a:latin typeface="Quicksand" pitchFamily="2" charset="0"/>
              </a:rPr>
              <a:t>School re-opening after the first wave of Corona virus was big concern of the government</a:t>
            </a: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r>
              <a:rPr lang="en-US" sz="1600" dirty="0">
                <a:latin typeface="Quicksand" pitchFamily="2" charset="0"/>
              </a:rPr>
              <a:t>A quick assessment done by WHH in </a:t>
            </a:r>
            <a:r>
              <a:rPr lang="en-US" sz="1600" dirty="0" err="1">
                <a:latin typeface="Quicksand" pitchFamily="2" charset="0"/>
              </a:rPr>
              <a:t>Siraha</a:t>
            </a:r>
            <a:r>
              <a:rPr lang="en-US" sz="1600" dirty="0">
                <a:latin typeface="Quicksand" pitchFamily="2" charset="0"/>
              </a:rPr>
              <a:t> resulted 49% (total 55) schools were without having user friendly WASH facilities</a:t>
            </a: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r>
              <a:rPr lang="en-US" sz="1600" dirty="0">
                <a:latin typeface="Quicksand" pitchFamily="2" charset="0"/>
              </a:rPr>
              <a:t>Just 8% schools were with handwashing facility with soap and water. </a:t>
            </a: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r>
              <a:rPr lang="en-US" sz="1600" dirty="0">
                <a:latin typeface="Quicksand" pitchFamily="2" charset="0"/>
              </a:rPr>
              <a:t>Threat of spreading Corona virus due to poor WASH facilities at schools</a:t>
            </a: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r>
              <a:rPr lang="en-US" sz="1600" dirty="0">
                <a:latin typeface="Quicksand" pitchFamily="2" charset="0"/>
              </a:rPr>
              <a:t>Re-formulate project activities in 2021 onward and priority to School  </a:t>
            </a: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endParaRPr sz="1600" dirty="0">
              <a:latin typeface="Quicksand" pitchFamily="2" charset="0"/>
            </a:endParaRPr>
          </a:p>
          <a:p>
            <a:pPr marL="450850" lvl="0" indent="-269875" algn="l" rtl="0">
              <a:lnSpc>
                <a:spcPct val="100000"/>
              </a:lnSpc>
              <a:spcBef>
                <a:spcPts val="1000"/>
              </a:spcBef>
              <a:spcAft>
                <a:spcPts val="0"/>
              </a:spcAft>
              <a:buClr>
                <a:schemeClr val="accent2"/>
              </a:buClr>
              <a:buSzPct val="100000"/>
              <a:buFont typeface="Arial" panose="020B0604020202020204" pitchFamily="34" charset="0"/>
              <a:buChar char="•"/>
            </a:pPr>
            <a:endParaRPr sz="1200" dirty="0">
              <a:latin typeface="Quicksand" pitchFamily="2" charset="0"/>
              <a:ea typeface="Calibri"/>
              <a:cs typeface="Calibri"/>
              <a:sym typeface="Calibri"/>
            </a:endParaRPr>
          </a:p>
          <a:p>
            <a:pPr marL="228600" lvl="0" indent="-64135" algn="l" rtl="0">
              <a:lnSpc>
                <a:spcPct val="100000"/>
              </a:lnSpc>
              <a:spcBef>
                <a:spcPts val="1000"/>
              </a:spcBef>
              <a:spcAft>
                <a:spcPts val="0"/>
              </a:spcAft>
              <a:buClr>
                <a:schemeClr val="dk1"/>
              </a:buClr>
              <a:buSzPct val="100000"/>
              <a:buNone/>
            </a:pPr>
            <a:endParaRPr sz="1600" dirty="0">
              <a:latin typeface="Quicksand" pitchFamily="2" charset="0"/>
            </a:endParaRPr>
          </a:p>
          <a:p>
            <a:pPr marL="228600" lvl="0" indent="-64135" algn="l" rtl="0">
              <a:lnSpc>
                <a:spcPct val="100000"/>
              </a:lnSpc>
              <a:spcBef>
                <a:spcPts val="1000"/>
              </a:spcBef>
              <a:spcAft>
                <a:spcPts val="0"/>
              </a:spcAft>
              <a:buClr>
                <a:schemeClr val="dk1"/>
              </a:buClr>
              <a:buSzPct val="100000"/>
              <a:buNone/>
            </a:pPr>
            <a:endParaRPr sz="1800" dirty="0"/>
          </a:p>
        </p:txBody>
      </p:sp>
      <p:pic>
        <p:nvPicPr>
          <p:cNvPr id="2137" name="Google Shape;2137;p46" descr="A picture containing building, outdoor, brick, red&#10;&#10;Description automatically generated"/>
          <p:cNvPicPr preferRelativeResize="0"/>
          <p:nvPr/>
        </p:nvPicPr>
        <p:blipFill rotWithShape="1">
          <a:blip r:embed="rId3">
            <a:alphaModFix/>
          </a:blip>
          <a:srcRect/>
          <a:stretch/>
        </p:blipFill>
        <p:spPr>
          <a:xfrm>
            <a:off x="0" y="4722132"/>
            <a:ext cx="3802380" cy="2135868"/>
          </a:xfrm>
          <a:prstGeom prst="rect">
            <a:avLst/>
          </a:prstGeom>
          <a:noFill/>
          <a:ln>
            <a:noFill/>
          </a:ln>
        </p:spPr>
      </p:pic>
      <p:pic>
        <p:nvPicPr>
          <p:cNvPr id="2138" name="Google Shape;2138;p46" descr="A picture containing old, dirty, cement, stone&#10;&#10;Description automatically generated"/>
          <p:cNvPicPr preferRelativeResize="0"/>
          <p:nvPr/>
        </p:nvPicPr>
        <p:blipFill rotWithShape="1">
          <a:blip r:embed="rId4">
            <a:alphaModFix/>
          </a:blip>
          <a:srcRect/>
          <a:stretch/>
        </p:blipFill>
        <p:spPr>
          <a:xfrm>
            <a:off x="8336046" y="2972"/>
            <a:ext cx="3855954" cy="6855028"/>
          </a:xfrm>
          <a:prstGeom prst="rect">
            <a:avLst/>
          </a:prstGeom>
          <a:noFill/>
          <a:ln>
            <a:noFill/>
          </a:ln>
        </p:spPr>
      </p:pic>
      <p:pic>
        <p:nvPicPr>
          <p:cNvPr id="2139" name="Google Shape;2139;p46" descr="A picture containing ground, building, outdoor, brick&#10;&#10;Description automatically generated"/>
          <p:cNvPicPr preferRelativeResize="0"/>
          <p:nvPr/>
        </p:nvPicPr>
        <p:blipFill rotWithShape="1">
          <a:blip r:embed="rId5">
            <a:alphaModFix/>
          </a:blip>
          <a:srcRect/>
          <a:stretch/>
        </p:blipFill>
        <p:spPr>
          <a:xfrm>
            <a:off x="3722813" y="4722132"/>
            <a:ext cx="4746373" cy="213586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143"/>
        <p:cNvGrpSpPr/>
        <p:nvPr/>
      </p:nvGrpSpPr>
      <p:grpSpPr>
        <a:xfrm>
          <a:off x="0" y="0"/>
          <a:ext cx="0" cy="0"/>
          <a:chOff x="0" y="0"/>
          <a:chExt cx="0" cy="0"/>
        </a:xfrm>
      </p:grpSpPr>
      <p:sp>
        <p:nvSpPr>
          <p:cNvPr id="2145" name="Google Shape;2145;p4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Key intervention </a:t>
            </a:r>
            <a:endParaRPr/>
          </a:p>
        </p:txBody>
      </p:sp>
      <p:sp>
        <p:nvSpPr>
          <p:cNvPr id="2144" name="Google Shape;2144;p47"/>
          <p:cNvSpPr txBox="1">
            <a:spLocks noGrp="1"/>
          </p:cNvSpPr>
          <p:nvPr>
            <p:ph type="body" idx="1"/>
          </p:nvPr>
        </p:nvSpPr>
        <p:spPr>
          <a:xfrm>
            <a:off x="751840" y="1426029"/>
            <a:ext cx="10703150" cy="5105400"/>
          </a:xfrm>
          <a:prstGeom prst="rect">
            <a:avLst/>
          </a:prstGeom>
          <a:noFill/>
          <a:ln>
            <a:noFill/>
          </a:ln>
        </p:spPr>
        <p:txBody>
          <a:bodyPr spcFirstLastPara="1" wrap="square" lIns="0" tIns="0" rIns="0" bIns="0" anchor="t" anchorCtr="0">
            <a:normAutofit fontScale="92500" lnSpcReduction="10000"/>
          </a:bodyPr>
          <a:lstStyle/>
          <a:p>
            <a:pPr marL="342900" lvl="0" indent="-342900" algn="l" rtl="0">
              <a:lnSpc>
                <a:spcPct val="120000"/>
              </a:lnSpc>
              <a:spcBef>
                <a:spcPts val="0"/>
              </a:spcBef>
              <a:spcAft>
                <a:spcPts val="0"/>
              </a:spcAft>
              <a:buClr>
                <a:schemeClr val="accent2"/>
              </a:buClr>
              <a:buSzPts val="2400"/>
              <a:buFont typeface="Arial"/>
              <a:buChar char="•"/>
            </a:pPr>
            <a:r>
              <a:rPr lang="en-US" dirty="0"/>
              <a:t>WASH in Schools intervention in 23 high priority schools- selected from </a:t>
            </a:r>
            <a:br>
              <a:rPr lang="en-US" dirty="0"/>
            </a:br>
            <a:r>
              <a:rPr lang="en-US" dirty="0"/>
              <a:t>municipal WASH plans. </a:t>
            </a:r>
            <a:endParaRPr sz="1900" dirty="0"/>
          </a:p>
          <a:p>
            <a:pPr marL="342900" lvl="0" indent="-342900" algn="l" rtl="0">
              <a:lnSpc>
                <a:spcPct val="120000"/>
              </a:lnSpc>
              <a:spcBef>
                <a:spcPts val="1000"/>
              </a:spcBef>
              <a:spcAft>
                <a:spcPts val="0"/>
              </a:spcAft>
              <a:buClr>
                <a:schemeClr val="accent2"/>
              </a:buClr>
              <a:buSzPts val="2400"/>
              <a:buFont typeface="Arial"/>
              <a:buChar char="•"/>
            </a:pPr>
            <a:r>
              <a:rPr lang="en-US" dirty="0"/>
              <a:t>User friendly toilets, MHM facilities – with pad changing room</a:t>
            </a:r>
            <a:endParaRPr sz="1900" dirty="0"/>
          </a:p>
          <a:p>
            <a:pPr marL="342900" lvl="0" indent="-342900" algn="l" rtl="0">
              <a:lnSpc>
                <a:spcPct val="120000"/>
              </a:lnSpc>
              <a:spcBef>
                <a:spcPts val="1000"/>
              </a:spcBef>
              <a:spcAft>
                <a:spcPts val="0"/>
              </a:spcAft>
              <a:buClr>
                <a:schemeClr val="accent2"/>
              </a:buClr>
              <a:buSzPts val="2400"/>
              <a:buFont typeface="Arial"/>
              <a:buChar char="•"/>
            </a:pPr>
            <a:r>
              <a:rPr lang="en-US" dirty="0"/>
              <a:t>Provision of hand washing stations with 24/7 water supply </a:t>
            </a:r>
            <a:endParaRPr sz="1900" dirty="0"/>
          </a:p>
          <a:p>
            <a:pPr marL="342900" lvl="0" indent="-342900" algn="l" rtl="0">
              <a:lnSpc>
                <a:spcPct val="120000"/>
              </a:lnSpc>
              <a:spcBef>
                <a:spcPts val="1000"/>
              </a:spcBef>
              <a:spcAft>
                <a:spcPts val="0"/>
              </a:spcAft>
              <a:buClr>
                <a:schemeClr val="accent2"/>
              </a:buClr>
              <a:buSzPts val="2400"/>
              <a:buFont typeface="Arial"/>
              <a:buChar char="•"/>
            </a:pPr>
            <a:r>
              <a:rPr lang="en-US" dirty="0"/>
              <a:t>Provision of safely managed drinking water- (UV/UF water filter &amp; Bio-sand installation and supply systems) in all schools </a:t>
            </a:r>
            <a:endParaRPr sz="1900" dirty="0"/>
          </a:p>
          <a:p>
            <a:pPr marL="342900" lvl="0" indent="-342900" algn="l" rtl="0">
              <a:lnSpc>
                <a:spcPct val="120000"/>
              </a:lnSpc>
              <a:spcBef>
                <a:spcPts val="1000"/>
              </a:spcBef>
              <a:spcAft>
                <a:spcPts val="0"/>
              </a:spcAft>
              <a:buClr>
                <a:schemeClr val="accent2"/>
              </a:buClr>
              <a:buSzPts val="2400"/>
              <a:buFont typeface="Arial"/>
              <a:buChar char="•"/>
            </a:pPr>
            <a:r>
              <a:rPr lang="en-US" dirty="0"/>
              <a:t>Sanitation and Hygiene awareness event among students in the schools- adopting universal languages approach. </a:t>
            </a:r>
            <a:endParaRPr sz="1900" dirty="0"/>
          </a:p>
          <a:p>
            <a:pPr marL="342900" lvl="0" indent="-342900" algn="l" rtl="0">
              <a:lnSpc>
                <a:spcPct val="120000"/>
              </a:lnSpc>
              <a:spcBef>
                <a:spcPts val="1000"/>
              </a:spcBef>
              <a:spcAft>
                <a:spcPts val="0"/>
              </a:spcAft>
              <a:buClr>
                <a:schemeClr val="accent2"/>
              </a:buClr>
              <a:buSzPts val="2400"/>
              <a:buFont typeface="Arial"/>
              <a:buChar char="•"/>
            </a:pPr>
            <a:r>
              <a:rPr lang="en-US" dirty="0"/>
              <a:t>School caretaker trained on Operation and maintenance of WASH facilities </a:t>
            </a:r>
            <a:endParaRPr sz="1900" dirty="0"/>
          </a:p>
          <a:p>
            <a:pPr marL="342900" lvl="0" indent="-342900" algn="l" rtl="0">
              <a:lnSpc>
                <a:spcPct val="120000"/>
              </a:lnSpc>
              <a:spcBef>
                <a:spcPts val="1000"/>
              </a:spcBef>
              <a:spcAft>
                <a:spcPts val="0"/>
              </a:spcAft>
              <a:buClr>
                <a:schemeClr val="accent2"/>
              </a:buClr>
              <a:buSzPts val="2400"/>
              <a:buFont typeface="Arial"/>
              <a:buChar char="•"/>
            </a:pPr>
            <a:r>
              <a:rPr lang="en-US" dirty="0"/>
              <a:t>Training to schoolteachers and school management committee member on WASH in school procedures, including  3-star approach. </a:t>
            </a:r>
            <a:endParaRPr sz="1900" dirty="0"/>
          </a:p>
          <a:p>
            <a:pPr marL="342900" lvl="0" indent="-342900" algn="l" rtl="0">
              <a:lnSpc>
                <a:spcPct val="120000"/>
              </a:lnSpc>
              <a:spcBef>
                <a:spcPts val="1000"/>
              </a:spcBef>
              <a:spcAft>
                <a:spcPts val="0"/>
              </a:spcAft>
              <a:buClr>
                <a:schemeClr val="accent2"/>
              </a:buClr>
              <a:buSzPts val="2400"/>
              <a:buFont typeface="Arial"/>
              <a:buChar char="•"/>
            </a:pPr>
            <a:r>
              <a:rPr lang="en-US" dirty="0"/>
              <a:t>Technical support to prepare school WASH plans as </a:t>
            </a:r>
            <a:r>
              <a:rPr lang="en-US" dirty="0" err="1"/>
              <a:t>as</a:t>
            </a:r>
            <a:r>
              <a:rPr lang="en-US" dirty="0"/>
              <a:t> per 3-star approaches </a:t>
            </a:r>
            <a:endParaRPr sz="1900" dirty="0"/>
          </a:p>
          <a:p>
            <a:pPr marL="457200" lvl="0" indent="-279400" algn="l" rtl="0">
              <a:lnSpc>
                <a:spcPct val="100000"/>
              </a:lnSpc>
              <a:spcBef>
                <a:spcPts val="1000"/>
              </a:spcBef>
              <a:spcAft>
                <a:spcPts val="0"/>
              </a:spcAft>
              <a:buClr>
                <a:schemeClr val="accent2"/>
              </a:buClr>
              <a:buSzPts val="2800"/>
              <a:buFont typeface="Noto Sans Symbols"/>
              <a:buNone/>
            </a:pPr>
            <a:endParaRPr sz="28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51"/>
        <p:cNvGrpSpPr/>
        <p:nvPr/>
      </p:nvGrpSpPr>
      <p:grpSpPr>
        <a:xfrm>
          <a:off x="0" y="0"/>
          <a:ext cx="0" cy="0"/>
          <a:chOff x="0" y="0"/>
          <a:chExt cx="0" cy="0"/>
        </a:xfrm>
      </p:grpSpPr>
      <p:pic>
        <p:nvPicPr>
          <p:cNvPr id="2155" name="Google Shape;2155;p48" descr="A picture containing sky, tree, outdoor, green&#10;&#10;Description automatically generated"/>
          <p:cNvPicPr preferRelativeResize="0">
            <a:picLocks noGrp="1"/>
          </p:cNvPicPr>
          <p:nvPr>
            <p:ph type="pic" idx="5"/>
          </p:nvPr>
        </p:nvPicPr>
        <p:blipFill rotWithShape="1">
          <a:blip r:embed="rId3">
            <a:alphaModFix/>
          </a:blip>
          <a:srcRect l="11879" r="11879"/>
          <a:stretch/>
        </p:blipFill>
        <p:spPr>
          <a:xfrm>
            <a:off x="6172200" y="3701142"/>
            <a:ext cx="2090057" cy="2177143"/>
          </a:xfrm>
          <a:prstGeom prst="ellipse">
            <a:avLst/>
          </a:prstGeom>
          <a:noFill/>
          <a:ln>
            <a:noFill/>
          </a:ln>
        </p:spPr>
      </p:pic>
      <p:pic>
        <p:nvPicPr>
          <p:cNvPr id="9" name="Picture Placeholder 8" descr="A picture containing sky, outdoor, person&#10;&#10;Description automatically generated">
            <a:extLst>
              <a:ext uri="{FF2B5EF4-FFF2-40B4-BE49-F238E27FC236}">
                <a16:creationId xmlns:a16="http://schemas.microsoft.com/office/drawing/2014/main" id="{8851F6D3-ED1D-2B7B-1E61-08EDFA78DBCA}"/>
              </a:ext>
            </a:extLst>
          </p:cNvPr>
          <p:cNvPicPr>
            <a:picLocks noGrp="1" noChangeAspect="1"/>
          </p:cNvPicPr>
          <p:nvPr>
            <p:ph type="pic" idx="6"/>
          </p:nvPr>
        </p:nvPicPr>
        <p:blipFill>
          <a:blip r:embed="rId4"/>
          <a:srcRect l="61" r="61"/>
          <a:stretch>
            <a:fillRect/>
          </a:stretch>
        </p:blipFill>
        <p:spPr>
          <a:xfrm>
            <a:off x="8444524" y="2600935"/>
            <a:ext cx="2858530" cy="2820151"/>
          </a:xfrm>
          <a:prstGeom prst="ellipse">
            <a:avLst/>
          </a:prstGeom>
          <a:noFill/>
          <a:ln>
            <a:noFill/>
          </a:ln>
        </p:spPr>
      </p:pic>
      <p:pic>
        <p:nvPicPr>
          <p:cNvPr id="11" name="Picture Placeholder 10" descr="A picture containing text, outdoor&#10;&#10;Description automatically generated">
            <a:extLst>
              <a:ext uri="{FF2B5EF4-FFF2-40B4-BE49-F238E27FC236}">
                <a16:creationId xmlns:a16="http://schemas.microsoft.com/office/drawing/2014/main" id="{FCEC37C5-B7E2-163C-1F0E-6ED921DA7B4E}"/>
              </a:ext>
            </a:extLst>
          </p:cNvPr>
          <p:cNvPicPr>
            <a:picLocks noGrp="1" noChangeAspect="1"/>
          </p:cNvPicPr>
          <p:nvPr>
            <p:ph type="pic" idx="7"/>
          </p:nvPr>
        </p:nvPicPr>
        <p:blipFill>
          <a:blip r:embed="rId5"/>
          <a:srcRect l="11993" r="11993"/>
          <a:stretch>
            <a:fillRect/>
          </a:stretch>
        </p:blipFill>
        <p:spPr>
          <a:xfrm>
            <a:off x="5693228" y="24558"/>
            <a:ext cx="3450771" cy="3404442"/>
          </a:xfrm>
        </p:spPr>
      </p:pic>
      <p:pic>
        <p:nvPicPr>
          <p:cNvPr id="7" name="Picture Placeholder 6" descr="A picture containing text, ground, outdoor, building&#10;&#10;Description automatically generated">
            <a:extLst>
              <a:ext uri="{FF2B5EF4-FFF2-40B4-BE49-F238E27FC236}">
                <a16:creationId xmlns:a16="http://schemas.microsoft.com/office/drawing/2014/main" id="{F8CBEF74-1C43-676B-82BE-5F40BF526F69}"/>
              </a:ext>
            </a:extLst>
          </p:cNvPr>
          <p:cNvPicPr>
            <a:picLocks noGrp="1" noChangeAspect="1"/>
          </p:cNvPicPr>
          <p:nvPr>
            <p:ph type="pic" idx="4"/>
          </p:nvPr>
        </p:nvPicPr>
        <p:blipFill>
          <a:blip r:embed="rId6"/>
          <a:srcRect t="53" b="53"/>
          <a:stretch>
            <a:fillRect/>
          </a:stretch>
        </p:blipFill>
        <p:spPr>
          <a:xfrm>
            <a:off x="343482" y="232291"/>
            <a:ext cx="2993617" cy="2953425"/>
          </a:xfrm>
        </p:spPr>
      </p:pic>
      <p:sp>
        <p:nvSpPr>
          <p:cNvPr id="12" name="Oval 11">
            <a:extLst>
              <a:ext uri="{FF2B5EF4-FFF2-40B4-BE49-F238E27FC236}">
                <a16:creationId xmlns:a16="http://schemas.microsoft.com/office/drawing/2014/main" id="{B76A2234-DCA9-2CC7-33AE-352BFBFCB647}"/>
              </a:ext>
            </a:extLst>
          </p:cNvPr>
          <p:cNvSpPr/>
          <p:nvPr/>
        </p:nvSpPr>
        <p:spPr>
          <a:xfrm>
            <a:off x="1643744" y="3037114"/>
            <a:ext cx="4038599" cy="3820886"/>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65"/>
        <p:cNvGrpSpPr/>
        <p:nvPr/>
      </p:nvGrpSpPr>
      <p:grpSpPr>
        <a:xfrm>
          <a:off x="0" y="0"/>
          <a:ext cx="0" cy="0"/>
          <a:chOff x="0" y="0"/>
          <a:chExt cx="0" cy="0"/>
        </a:xfrm>
      </p:grpSpPr>
      <p:sp>
        <p:nvSpPr>
          <p:cNvPr id="2166" name="Google Shape;2166;p4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Achievements </a:t>
            </a:r>
            <a:endParaRPr/>
          </a:p>
        </p:txBody>
      </p:sp>
      <p:sp>
        <p:nvSpPr>
          <p:cNvPr id="2167" name="Google Shape;2167;p49"/>
          <p:cNvSpPr txBox="1">
            <a:spLocks noGrp="1"/>
          </p:cNvSpPr>
          <p:nvPr>
            <p:ph type="ftr" idx="11"/>
          </p:nvPr>
        </p:nvSpPr>
        <p:spPr>
          <a:xfrm>
            <a:off x="2058126" y="6590846"/>
            <a:ext cx="8904068"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r>
              <a:rPr lang="en-US" sz="1050" u="sng" dirty="0">
                <a:solidFill>
                  <a:schemeClr val="accent2"/>
                </a:solidFill>
                <a:hlinkClick r:id="rId3">
                  <a:extLst>
                    <a:ext uri="{A12FA001-AC4F-418D-AE19-62706E023703}">
                      <ahyp:hlinkClr xmlns:ahyp="http://schemas.microsoft.com/office/drawing/2018/hyperlinkcolor" val="tx"/>
                    </a:ext>
                  </a:extLst>
                </a:hlinkClick>
              </a:rPr>
              <a:t>https://www.facebook.com/WelthungerhilfeNepal/videos/5796036443850087/?extid=CL-UNK-UNK-UNK-AN_GK0T-GK1C&amp;mibextid=2Rb1fB</a:t>
            </a:r>
            <a:endParaRPr sz="1050" dirty="0">
              <a:solidFill>
                <a:schemeClr val="accent2"/>
              </a:solidFill>
            </a:endParaRPr>
          </a:p>
          <a:p>
            <a:pPr marL="0" lvl="0" indent="0" rtl="0">
              <a:spcBef>
                <a:spcPts val="0"/>
              </a:spcBef>
              <a:spcAft>
                <a:spcPts val="0"/>
              </a:spcAft>
              <a:buNone/>
            </a:pPr>
            <a:endParaRPr sz="1050" dirty="0">
              <a:solidFill>
                <a:schemeClr val="accent2"/>
              </a:solidFill>
            </a:endParaRPr>
          </a:p>
        </p:txBody>
      </p:sp>
      <p:pic>
        <p:nvPicPr>
          <p:cNvPr id="2168" name="Google Shape;2168;p49" descr="School icon. - 88338912"/>
          <p:cNvPicPr preferRelativeResize="0"/>
          <p:nvPr/>
        </p:nvPicPr>
        <p:blipFill rotWithShape="1">
          <a:blip r:embed="rId4">
            <a:alphaModFix/>
          </a:blip>
          <a:srcRect/>
          <a:stretch/>
        </p:blipFill>
        <p:spPr>
          <a:xfrm>
            <a:off x="163285" y="1762928"/>
            <a:ext cx="2079171" cy="1212605"/>
          </a:xfrm>
          <a:prstGeom prst="rect">
            <a:avLst/>
          </a:prstGeom>
          <a:noFill/>
          <a:ln>
            <a:noFill/>
          </a:ln>
        </p:spPr>
      </p:pic>
      <p:sp>
        <p:nvSpPr>
          <p:cNvPr id="2169" name="Google Shape;2169;p49"/>
          <p:cNvSpPr txBox="1"/>
          <p:nvPr/>
        </p:nvSpPr>
        <p:spPr>
          <a:xfrm>
            <a:off x="2136698" y="1630567"/>
            <a:ext cx="2336800" cy="1323399"/>
          </a:xfrm>
          <a:prstGeom prst="rect">
            <a:avLst/>
          </a:prstGeom>
          <a:solidFill>
            <a:schemeClr val="accen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bg1"/>
                </a:solidFill>
                <a:latin typeface="Quicksand" pitchFamily="2" charset="0"/>
                <a:ea typeface="Calibri"/>
                <a:cs typeface="Calibri"/>
                <a:sym typeface="Calibri"/>
              </a:rPr>
              <a:t>WASH facilities improvement 23 Schools </a:t>
            </a:r>
            <a:endParaRPr sz="1200" dirty="0">
              <a:solidFill>
                <a:schemeClr val="bg1"/>
              </a:solidFill>
              <a:latin typeface="Quicksand" pitchFamily="2" charset="0"/>
            </a:endParaRPr>
          </a:p>
          <a:p>
            <a:pPr marL="0" marR="0" lvl="0" indent="0" algn="ctr" rtl="0">
              <a:spcBef>
                <a:spcPts val="0"/>
              </a:spcBef>
              <a:spcAft>
                <a:spcPts val="0"/>
              </a:spcAft>
              <a:buNone/>
            </a:pPr>
            <a:r>
              <a:rPr lang="en-US" sz="1600" dirty="0">
                <a:solidFill>
                  <a:schemeClr val="bg1"/>
                </a:solidFill>
                <a:latin typeface="Quicksand" pitchFamily="2" charset="0"/>
                <a:ea typeface="Calibri"/>
                <a:cs typeface="Calibri"/>
                <a:sym typeface="Calibri"/>
              </a:rPr>
              <a:t>8 schools received 2 STAR status </a:t>
            </a:r>
            <a:endParaRPr sz="1200" dirty="0">
              <a:solidFill>
                <a:schemeClr val="bg1"/>
              </a:solidFill>
              <a:latin typeface="Quicksand" pitchFamily="2" charset="0"/>
            </a:endParaRPr>
          </a:p>
        </p:txBody>
      </p:sp>
      <p:pic>
        <p:nvPicPr>
          <p:cNvPr id="2170" name="Google Shape;2170;p49" descr="Other Student Icon Transparent Images - Other Student Icon Transparent  Images - Free Transparent PNG Clipart Images Download"/>
          <p:cNvPicPr preferRelativeResize="0"/>
          <p:nvPr/>
        </p:nvPicPr>
        <p:blipFill rotWithShape="1">
          <a:blip r:embed="rId5">
            <a:alphaModFix/>
          </a:blip>
          <a:srcRect/>
          <a:stretch/>
        </p:blipFill>
        <p:spPr>
          <a:xfrm>
            <a:off x="436746" y="3254010"/>
            <a:ext cx="1435598" cy="894265"/>
          </a:xfrm>
          <a:prstGeom prst="rect">
            <a:avLst/>
          </a:prstGeom>
          <a:noFill/>
          <a:ln>
            <a:noFill/>
          </a:ln>
        </p:spPr>
      </p:pic>
      <p:sp>
        <p:nvSpPr>
          <p:cNvPr id="2171" name="Google Shape;2171;p49"/>
          <p:cNvSpPr txBox="1"/>
          <p:nvPr/>
        </p:nvSpPr>
        <p:spPr>
          <a:xfrm>
            <a:off x="2136698" y="3378451"/>
            <a:ext cx="2336800" cy="584735"/>
          </a:xfrm>
          <a:prstGeom prst="rect">
            <a:avLst/>
          </a:prstGeom>
          <a:solidFill>
            <a:schemeClr val="accen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bg1"/>
                </a:solidFill>
                <a:latin typeface="Quicksand" pitchFamily="2" charset="0"/>
                <a:ea typeface="Calibri"/>
                <a:cs typeface="Calibri"/>
                <a:sym typeface="Calibri"/>
              </a:rPr>
              <a:t>13412 students (54% girls) benefited </a:t>
            </a:r>
            <a:endParaRPr sz="1600">
              <a:solidFill>
                <a:schemeClr val="bg1"/>
              </a:solidFill>
              <a:latin typeface="Quicksand" pitchFamily="2" charset="0"/>
              <a:ea typeface="Calibri"/>
              <a:cs typeface="Calibri"/>
              <a:sym typeface="Calibri"/>
            </a:endParaRPr>
          </a:p>
        </p:txBody>
      </p:sp>
      <p:pic>
        <p:nvPicPr>
          <p:cNvPr id="2172" name="Google Shape;2172;p49" descr="Icon&#10;&#10;Description automatically generated"/>
          <p:cNvPicPr preferRelativeResize="0"/>
          <p:nvPr/>
        </p:nvPicPr>
        <p:blipFill rotWithShape="1">
          <a:blip r:embed="rId6">
            <a:alphaModFix/>
          </a:blip>
          <a:srcRect/>
          <a:stretch/>
        </p:blipFill>
        <p:spPr>
          <a:xfrm>
            <a:off x="600836" y="4440804"/>
            <a:ext cx="1360883" cy="816530"/>
          </a:xfrm>
          <a:prstGeom prst="rect">
            <a:avLst/>
          </a:prstGeom>
          <a:noFill/>
          <a:ln>
            <a:noFill/>
          </a:ln>
        </p:spPr>
      </p:pic>
      <p:sp>
        <p:nvSpPr>
          <p:cNvPr id="2173" name="Google Shape;2173;p49"/>
          <p:cNvSpPr txBox="1"/>
          <p:nvPr/>
        </p:nvSpPr>
        <p:spPr>
          <a:xfrm>
            <a:off x="2136698" y="4365644"/>
            <a:ext cx="2336800" cy="1077178"/>
          </a:xfrm>
          <a:prstGeom prst="rect">
            <a:avLst/>
          </a:prstGeom>
          <a:solidFill>
            <a:schemeClr val="accen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bg1"/>
                </a:solidFill>
                <a:latin typeface="Quicksand" pitchFamily="2" charset="0"/>
                <a:ea typeface="Calibri"/>
                <a:cs typeface="Calibri"/>
                <a:sym typeface="Calibri"/>
              </a:rPr>
              <a:t>167K Euro total investment </a:t>
            </a:r>
            <a:endParaRPr sz="1200">
              <a:solidFill>
                <a:schemeClr val="bg1"/>
              </a:solidFill>
              <a:latin typeface="Quicksand" pitchFamily="2" charset="0"/>
            </a:endParaRPr>
          </a:p>
          <a:p>
            <a:pPr marL="0" marR="0" lvl="0" indent="0" algn="ctr" rtl="0">
              <a:spcBef>
                <a:spcPts val="0"/>
              </a:spcBef>
              <a:spcAft>
                <a:spcPts val="0"/>
              </a:spcAft>
              <a:buNone/>
            </a:pPr>
            <a:r>
              <a:rPr lang="en-US" sz="1600">
                <a:solidFill>
                  <a:schemeClr val="bg1"/>
                </a:solidFill>
                <a:latin typeface="Quicksand" pitchFamily="2" charset="0"/>
                <a:ea typeface="Calibri"/>
                <a:cs typeface="Calibri"/>
                <a:sym typeface="Calibri"/>
              </a:rPr>
              <a:t> &amp; 20% cost from municipality  </a:t>
            </a:r>
            <a:endParaRPr sz="1600">
              <a:solidFill>
                <a:schemeClr val="bg1"/>
              </a:solidFill>
              <a:latin typeface="Quicksand" pitchFamily="2" charset="0"/>
              <a:ea typeface="Calibri"/>
              <a:cs typeface="Calibri"/>
              <a:sym typeface="Calibri"/>
            </a:endParaRPr>
          </a:p>
        </p:txBody>
      </p:sp>
      <p:pic>
        <p:nvPicPr>
          <p:cNvPr id="2174" name="Google Shape;2174;p49" descr="A picture containing text, businesscard&#10;&#10;Description automatically generated"/>
          <p:cNvPicPr preferRelativeResize="0"/>
          <p:nvPr/>
        </p:nvPicPr>
        <p:blipFill rotWithShape="1">
          <a:blip r:embed="rId7">
            <a:alphaModFix/>
          </a:blip>
          <a:srcRect/>
          <a:stretch/>
        </p:blipFill>
        <p:spPr>
          <a:xfrm>
            <a:off x="486363" y="5690200"/>
            <a:ext cx="1569017" cy="820596"/>
          </a:xfrm>
          <a:prstGeom prst="rect">
            <a:avLst/>
          </a:prstGeom>
          <a:noFill/>
          <a:ln>
            <a:noFill/>
          </a:ln>
        </p:spPr>
      </p:pic>
      <p:sp>
        <p:nvSpPr>
          <p:cNvPr id="2175" name="Google Shape;2175;p49"/>
          <p:cNvSpPr txBox="1"/>
          <p:nvPr/>
        </p:nvSpPr>
        <p:spPr>
          <a:xfrm>
            <a:off x="2136698" y="5711972"/>
            <a:ext cx="2336800" cy="830956"/>
          </a:xfrm>
          <a:prstGeom prst="rect">
            <a:avLst/>
          </a:prstGeom>
          <a:solidFill>
            <a:schemeClr val="accen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bg1"/>
                </a:solidFill>
                <a:latin typeface="Quicksand" pitchFamily="2" charset="0"/>
                <a:ea typeface="Calibri"/>
                <a:cs typeface="Calibri"/>
                <a:sym typeface="Calibri"/>
              </a:rPr>
              <a:t>WASH behavior change sessions using universal languages </a:t>
            </a:r>
            <a:endParaRPr sz="1600">
              <a:solidFill>
                <a:schemeClr val="bg1"/>
              </a:solidFill>
              <a:latin typeface="Quicksand" pitchFamily="2" charset="0"/>
              <a:ea typeface="Calibri"/>
              <a:cs typeface="Calibri"/>
              <a:sym typeface="Calibri"/>
            </a:endParaRPr>
          </a:p>
        </p:txBody>
      </p:sp>
      <p:pic>
        <p:nvPicPr>
          <p:cNvPr id="2176" name="Google Shape;2176;p49" descr="A picture containing building, outdoor, sky&#10;&#10;Description automatically generated"/>
          <p:cNvPicPr preferRelativeResize="0"/>
          <p:nvPr/>
        </p:nvPicPr>
        <p:blipFill rotWithShape="1">
          <a:blip r:embed="rId8">
            <a:alphaModFix/>
          </a:blip>
          <a:srcRect/>
          <a:stretch/>
        </p:blipFill>
        <p:spPr>
          <a:xfrm>
            <a:off x="4636024" y="1642012"/>
            <a:ext cx="2489960" cy="1867470"/>
          </a:xfrm>
          <a:prstGeom prst="rect">
            <a:avLst/>
          </a:prstGeom>
          <a:noFill/>
          <a:ln>
            <a:noFill/>
          </a:ln>
        </p:spPr>
      </p:pic>
      <p:pic>
        <p:nvPicPr>
          <p:cNvPr id="2177" name="Google Shape;2177;p49" descr="A picture containing person&#10;&#10;Description automatically generated"/>
          <p:cNvPicPr preferRelativeResize="0"/>
          <p:nvPr/>
        </p:nvPicPr>
        <p:blipFill rotWithShape="1">
          <a:blip r:embed="rId9">
            <a:alphaModFix/>
          </a:blip>
          <a:srcRect/>
          <a:stretch/>
        </p:blipFill>
        <p:spPr>
          <a:xfrm>
            <a:off x="4648477" y="4013021"/>
            <a:ext cx="3359396" cy="2519547"/>
          </a:xfrm>
          <a:prstGeom prst="rect">
            <a:avLst/>
          </a:prstGeom>
          <a:noFill/>
          <a:ln>
            <a:noFill/>
          </a:ln>
        </p:spPr>
      </p:pic>
      <p:pic>
        <p:nvPicPr>
          <p:cNvPr id="2178" name="Google Shape;2178;p49" descr="A group of people standing outside&#10;&#10;Description automatically generated with low confidence"/>
          <p:cNvPicPr preferRelativeResize="0"/>
          <p:nvPr/>
        </p:nvPicPr>
        <p:blipFill rotWithShape="1">
          <a:blip r:embed="rId10">
            <a:alphaModFix/>
          </a:blip>
          <a:srcRect/>
          <a:stretch/>
        </p:blipFill>
        <p:spPr>
          <a:xfrm>
            <a:off x="7199135" y="1647114"/>
            <a:ext cx="2517649" cy="1888236"/>
          </a:xfrm>
          <a:prstGeom prst="rect">
            <a:avLst/>
          </a:prstGeom>
          <a:noFill/>
          <a:ln>
            <a:noFill/>
          </a:ln>
        </p:spPr>
      </p:pic>
      <p:pic>
        <p:nvPicPr>
          <p:cNvPr id="2179" name="Google Shape;2179;p49" descr="A picture containing grass, outdoor, person, sport&#10;&#10;Description automatically generated"/>
          <p:cNvPicPr preferRelativeResize="0"/>
          <p:nvPr/>
        </p:nvPicPr>
        <p:blipFill rotWithShape="1">
          <a:blip r:embed="rId11">
            <a:alphaModFix/>
          </a:blip>
          <a:srcRect/>
          <a:stretch/>
        </p:blipFill>
        <p:spPr>
          <a:xfrm>
            <a:off x="8157838" y="4024782"/>
            <a:ext cx="3789683" cy="251954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183"/>
        <p:cNvGrpSpPr/>
        <p:nvPr/>
      </p:nvGrpSpPr>
      <p:grpSpPr>
        <a:xfrm>
          <a:off x="0" y="0"/>
          <a:ext cx="0" cy="0"/>
          <a:chOff x="0" y="0"/>
          <a:chExt cx="0" cy="0"/>
        </a:xfrm>
      </p:grpSpPr>
      <p:sp>
        <p:nvSpPr>
          <p:cNvPr id="2184" name="Google Shape;2184;p50"/>
          <p:cNvSpPr txBox="1">
            <a:spLocks noGrp="1"/>
          </p:cNvSpPr>
          <p:nvPr>
            <p:ph type="body" idx="1"/>
          </p:nvPr>
        </p:nvSpPr>
        <p:spPr>
          <a:xfrm>
            <a:off x="5410200" y="587829"/>
            <a:ext cx="6044790" cy="5497285"/>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20000"/>
              </a:lnSpc>
              <a:spcBef>
                <a:spcPts val="0"/>
              </a:spcBef>
              <a:spcAft>
                <a:spcPts val="0"/>
              </a:spcAft>
              <a:buClr>
                <a:schemeClr val="lt1"/>
              </a:buClr>
              <a:buSzPct val="100000"/>
              <a:buNone/>
            </a:pPr>
            <a:r>
              <a:rPr lang="en-US" sz="5700" dirty="0">
                <a:solidFill>
                  <a:schemeClr val="tx2"/>
                </a:solidFill>
              </a:rPr>
              <a:t>Key learnings: </a:t>
            </a:r>
            <a:endParaRPr sz="5700" dirty="0">
              <a:solidFill>
                <a:schemeClr val="tx2"/>
              </a:solidFill>
            </a:endParaRPr>
          </a:p>
          <a:p>
            <a:pPr marL="457200" lvl="0" indent="-457200" algn="l" rtl="0">
              <a:lnSpc>
                <a:spcPct val="120000"/>
              </a:lnSpc>
              <a:spcBef>
                <a:spcPts val="1000"/>
              </a:spcBef>
              <a:spcAft>
                <a:spcPts val="0"/>
              </a:spcAft>
              <a:buClr>
                <a:schemeClr val="lt1"/>
              </a:buClr>
              <a:buSzPct val="100000"/>
              <a:buFont typeface="Arial"/>
              <a:buChar char="•"/>
            </a:pPr>
            <a:r>
              <a:rPr lang="en-US" dirty="0"/>
              <a:t>Government line agencies engagement in planning, intervention and monitoring is crucial- that enhance ownership and long term sustainability. </a:t>
            </a:r>
            <a:endParaRPr dirty="0"/>
          </a:p>
          <a:p>
            <a:pPr marL="457200" lvl="0" indent="-457200" algn="l" rtl="0">
              <a:lnSpc>
                <a:spcPct val="120000"/>
              </a:lnSpc>
              <a:spcBef>
                <a:spcPts val="1000"/>
              </a:spcBef>
              <a:spcAft>
                <a:spcPts val="0"/>
              </a:spcAft>
              <a:buClr>
                <a:schemeClr val="lt1"/>
              </a:buClr>
              <a:buSzPct val="100000"/>
              <a:buFont typeface="Arial"/>
              <a:buChar char="•"/>
            </a:pPr>
            <a:r>
              <a:rPr lang="en-US" dirty="0"/>
              <a:t>Alignment projects activities with the government priority- COVID19 pandemic really played crucial role to </a:t>
            </a:r>
            <a:r>
              <a:rPr lang="en-US" dirty="0" err="1"/>
              <a:t>prioritise</a:t>
            </a:r>
            <a:r>
              <a:rPr lang="en-US" dirty="0"/>
              <a:t> WASH in school intervention. </a:t>
            </a:r>
            <a:endParaRPr dirty="0"/>
          </a:p>
          <a:p>
            <a:pPr marL="457200" lvl="0" indent="-457200" algn="l" rtl="0">
              <a:lnSpc>
                <a:spcPct val="120000"/>
              </a:lnSpc>
              <a:spcBef>
                <a:spcPts val="1000"/>
              </a:spcBef>
              <a:spcAft>
                <a:spcPts val="0"/>
              </a:spcAft>
              <a:buClr>
                <a:schemeClr val="lt1"/>
              </a:buClr>
              <a:buSzPct val="100000"/>
              <a:buFont typeface="Arial"/>
              <a:buChar char="•"/>
            </a:pPr>
            <a:r>
              <a:rPr lang="en-US" dirty="0"/>
              <a:t>Showcasing/modelling and demonstration of good practices is really helpful to built trust among government, donors and other stakeholders.</a:t>
            </a:r>
            <a:endParaRPr dirty="0"/>
          </a:p>
          <a:p>
            <a:pPr marL="457200" lvl="0" indent="-457200" algn="l" rtl="0">
              <a:lnSpc>
                <a:spcPct val="120000"/>
              </a:lnSpc>
              <a:spcBef>
                <a:spcPts val="1000"/>
              </a:spcBef>
              <a:spcAft>
                <a:spcPts val="0"/>
              </a:spcAft>
              <a:buClr>
                <a:schemeClr val="lt1"/>
              </a:buClr>
              <a:buSzPct val="100000"/>
              <a:buFont typeface="Arial"/>
              <a:buChar char="•"/>
            </a:pPr>
            <a:r>
              <a:rPr lang="en-US" dirty="0"/>
              <a:t>Universal languages approach is very effective to promote WASH </a:t>
            </a:r>
            <a:r>
              <a:rPr lang="en-US" dirty="0" err="1"/>
              <a:t>behaviour</a:t>
            </a:r>
            <a:r>
              <a:rPr lang="en-US" dirty="0"/>
              <a:t> among students and teachers- results possible due to continuous engagement of students.</a:t>
            </a:r>
            <a:endParaRPr dirty="0"/>
          </a:p>
          <a:p>
            <a:pPr marL="457200" lvl="0" indent="-457200" algn="l" rtl="0">
              <a:lnSpc>
                <a:spcPct val="120000"/>
              </a:lnSpc>
              <a:spcBef>
                <a:spcPts val="1000"/>
              </a:spcBef>
              <a:spcAft>
                <a:spcPts val="0"/>
              </a:spcAft>
              <a:buClr>
                <a:schemeClr val="lt1"/>
              </a:buClr>
              <a:buSzPct val="100000"/>
              <a:buFont typeface="Arial"/>
              <a:buChar char="•"/>
            </a:pPr>
            <a:r>
              <a:rPr lang="en-US" dirty="0"/>
              <a:t>Flexibility in donor funding is really matter to combat the crisis; e.g. COVID19 pandemic. </a:t>
            </a:r>
            <a:endParaRPr dirty="0"/>
          </a:p>
          <a:p>
            <a:pPr marL="457200" lvl="0" indent="-457200" algn="l" rtl="0">
              <a:lnSpc>
                <a:spcPct val="120000"/>
              </a:lnSpc>
              <a:spcBef>
                <a:spcPts val="1000"/>
              </a:spcBef>
              <a:spcAft>
                <a:spcPts val="0"/>
              </a:spcAft>
              <a:buClr>
                <a:schemeClr val="lt1"/>
              </a:buClr>
              <a:buSzPct val="100000"/>
              <a:buFont typeface="Arial"/>
              <a:buChar char="•"/>
            </a:pPr>
            <a:r>
              <a:rPr lang="en-US" dirty="0"/>
              <a:t>Connects Inter-government line ministries and departments, including the like minded organizations to make stronger systems in place </a:t>
            </a:r>
            <a:endParaRPr dirty="0"/>
          </a:p>
          <a:p>
            <a:pPr marL="0" lvl="0" indent="0" algn="l" rtl="0">
              <a:lnSpc>
                <a:spcPct val="120000"/>
              </a:lnSpc>
              <a:spcBef>
                <a:spcPts val="1000"/>
              </a:spcBef>
              <a:spcAft>
                <a:spcPts val="0"/>
              </a:spcAft>
              <a:buClr>
                <a:schemeClr val="lt1"/>
              </a:buClr>
              <a:buSzPct val="100000"/>
              <a:buNone/>
            </a:pPr>
            <a:endParaRPr dirty="0"/>
          </a:p>
        </p:txBody>
      </p:sp>
      <p:pic>
        <p:nvPicPr>
          <p:cNvPr id="2185" name="Google Shape;2185;p50" descr="Diagram&#10;&#10;Description automatically generated"/>
          <p:cNvPicPr preferRelativeResize="0">
            <a:picLocks noGrp="1"/>
          </p:cNvPicPr>
          <p:nvPr>
            <p:ph type="pic" idx="4294967295"/>
          </p:nvPr>
        </p:nvPicPr>
        <p:blipFill rotWithShape="1">
          <a:blip r:embed="rId3">
            <a:alphaModFix/>
          </a:blip>
          <a:srcRect t="675" b="675"/>
          <a:stretch/>
        </p:blipFill>
        <p:spPr>
          <a:xfrm>
            <a:off x="326571" y="508228"/>
            <a:ext cx="5559425" cy="5484812"/>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1_Office Theme">
  <a:themeElements>
    <a:clrScheme name="All Systems Connect">
      <a:dk1>
        <a:srgbClr val="0C0C0C"/>
      </a:dk1>
      <a:lt1>
        <a:srgbClr val="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All Systems Connect">
      <a:dk1>
        <a:srgbClr val="0C0C0C"/>
      </a:dk1>
      <a:lt1>
        <a:srgbClr val="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ll Systems Connect">
      <a:dk1>
        <a:srgbClr val="0C0C0C"/>
      </a:dk1>
      <a:lt1>
        <a:srgbClr val="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All Systems Connect">
      <a:dk1>
        <a:srgbClr val="0C0C0C"/>
      </a:dk1>
      <a:lt1>
        <a:srgbClr val="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65FCD46E-B4DA-4CCE-8F15-3F07846CEA34}"/>
</file>

<file path=customXml/itemProps2.xml><?xml version="1.0" encoding="utf-8"?>
<ds:datastoreItem xmlns:ds="http://schemas.openxmlformats.org/officeDocument/2006/customXml" ds:itemID="{FA27BFF7-5FDA-429C-BE75-5FF3A85A58D4}">
  <ds:schemaRefs>
    <ds:schemaRef ds:uri="http://schemas.microsoft.com/sharepoint/v3/contenttype/forms"/>
  </ds:schemaRefs>
</ds:datastoreItem>
</file>

<file path=customXml/itemProps3.xml><?xml version="1.0" encoding="utf-8"?>
<ds:datastoreItem xmlns:ds="http://schemas.openxmlformats.org/officeDocument/2006/customXml" ds:itemID="{86B90012-50B2-427F-B8C0-FB0C020CD002}"/>
</file>

<file path=docProps/app.xml><?xml version="1.0" encoding="utf-8"?>
<Properties xmlns="http://schemas.openxmlformats.org/officeDocument/2006/extended-properties" xmlns:vt="http://schemas.openxmlformats.org/officeDocument/2006/docPropsVTypes">
  <TotalTime>134</TotalTime>
  <Words>5011</Words>
  <Application>Microsoft Office PowerPoint</Application>
  <PresentationFormat>Widescreen</PresentationFormat>
  <Paragraphs>526</Paragraphs>
  <Slides>72</Slides>
  <Notes>62</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72</vt:i4>
      </vt:variant>
    </vt:vector>
  </HeadingPairs>
  <TitlesOfParts>
    <vt:vector size="85" baseType="lpstr">
      <vt:lpstr>Arial</vt:lpstr>
      <vt:lpstr>Gill Sans</vt:lpstr>
      <vt:lpstr>Times New Roman</vt:lpstr>
      <vt:lpstr>Noto Sans Symbols</vt:lpstr>
      <vt:lpstr>Quicksand Medium</vt:lpstr>
      <vt:lpstr>Calibri</vt:lpstr>
      <vt:lpstr>NTR</vt:lpstr>
      <vt:lpstr>Quicksand</vt:lpstr>
      <vt:lpstr>1_Office Theme</vt:lpstr>
      <vt:lpstr>2_Office Theme</vt:lpstr>
      <vt:lpstr>Office Theme</vt:lpstr>
      <vt:lpstr>Office Theme</vt:lpstr>
      <vt:lpstr>3_Office Theme</vt:lpstr>
      <vt:lpstr>PowerPoint Presentation</vt:lpstr>
      <vt:lpstr>Theme 5:  Systems Change and Collective Action</vt:lpstr>
      <vt:lpstr>Theme 5: main objectives</vt:lpstr>
      <vt:lpstr>Theme 5 sessions</vt:lpstr>
      <vt:lpstr>Session 4: WASH in Institutions: Case Studies for Systems Thinking </vt:lpstr>
      <vt:lpstr>Leading Question for Session 4</vt:lpstr>
      <vt:lpstr>Introduction to Breakout Groups </vt:lpstr>
      <vt:lpstr>Breakout Group 1 - WASH in Healthcare Facilities</vt:lpstr>
      <vt:lpstr>Breakout Group 2 - WASH in Healthcare Facilities</vt:lpstr>
      <vt:lpstr>Breakout Group 3 - WASH in Schools</vt:lpstr>
      <vt:lpstr>Breakout Groups </vt:lpstr>
      <vt:lpstr>Breakout Groups </vt:lpstr>
      <vt:lpstr>Breakout Groups </vt:lpstr>
      <vt:lpstr>Rapporteur Readout (10 minutes)</vt:lpstr>
      <vt:lpstr>Presenter contact information </vt:lpstr>
      <vt:lpstr>Supplemental Slides for Breakout Groups (if needed)</vt:lpstr>
      <vt:lpstr>Improved WASH Intervention in  Health Facilities</vt:lpstr>
      <vt:lpstr>Contents slide</vt:lpstr>
      <vt:lpstr>PowerPoint Presentation</vt:lpstr>
      <vt:lpstr> Challenges in health care facilities </vt:lpstr>
      <vt:lpstr>Technical approach</vt:lpstr>
      <vt:lpstr>PowerPoint Presentation</vt:lpstr>
      <vt:lpstr>Additional impact photos</vt:lpstr>
      <vt:lpstr>WASH in institutions: case studies for systems thinking for WASH in institutions'</vt:lpstr>
      <vt:lpstr>PowerPoint Presentation</vt:lpstr>
      <vt:lpstr>Objectives of Study</vt:lpstr>
      <vt:lpstr>Study area</vt:lpstr>
      <vt:lpstr>Study methodology</vt:lpstr>
      <vt:lpstr>Domains of WASHFIT </vt:lpstr>
      <vt:lpstr>Types of HCFs assessed</vt:lpstr>
      <vt:lpstr>Water supply</vt:lpstr>
      <vt:lpstr>Water quality</vt:lpstr>
      <vt:lpstr>Sanitation</vt:lpstr>
      <vt:lpstr>Healthcare waste</vt:lpstr>
      <vt:lpstr>Hand hygiene</vt:lpstr>
      <vt:lpstr>Environmental cleaning</vt:lpstr>
      <vt:lpstr>Energy and environment</vt:lpstr>
      <vt:lpstr>Management &amp; workforce</vt:lpstr>
      <vt:lpstr>Management &amp; workforce cont..</vt:lpstr>
      <vt:lpstr>Challenges</vt:lpstr>
      <vt:lpstr>Key recommendations</vt:lpstr>
      <vt:lpstr>Pilot project on provision  of basic WASH in healthcare facilities to reduce  maternal mortality rate in Sintang, Indonesia</vt:lpstr>
      <vt:lpstr>Content</vt:lpstr>
      <vt:lpstr>Location of pilot project</vt:lpstr>
      <vt:lpstr>Location of pilot project </vt:lpstr>
      <vt:lpstr>Sintang, locust of national program MMR reduction in 2020</vt:lpstr>
      <vt:lpstr>What is Polindes?  </vt:lpstr>
      <vt:lpstr>PowerPoint Presentation</vt:lpstr>
      <vt:lpstr>PowerPoint Presentation</vt:lpstr>
      <vt:lpstr>PowerPoint Presentation</vt:lpstr>
      <vt:lpstr>PowerPoint Presentation</vt:lpstr>
      <vt:lpstr>Project intervention</vt:lpstr>
      <vt:lpstr>PowerPoint Presentation</vt:lpstr>
      <vt:lpstr>Resources and more info slide</vt:lpstr>
      <vt:lpstr>Connecting stakeholders and interventions from a WASH perspective for  early childhood</vt:lpstr>
      <vt:lpstr>Baby WASH</vt:lpstr>
      <vt:lpstr>TIMELINE:</vt:lpstr>
      <vt:lpstr>Strengthening WASH systems in Schools for Sustainable and Accountable WASH services: Experiences and Lessons from Malawi</vt:lpstr>
      <vt:lpstr>Who we are?</vt:lpstr>
      <vt:lpstr>PowerPoint Presentation</vt:lpstr>
      <vt:lpstr>Systems strengthening approach </vt:lpstr>
      <vt:lpstr>PowerPoint Presentation</vt:lpstr>
      <vt:lpstr>Building blocks analysis results &amp; systems strengthening actions   </vt:lpstr>
      <vt:lpstr>Building blocks analysis results &amp; systems strengthening actions  </vt:lpstr>
      <vt:lpstr>PowerPoint Presentation</vt:lpstr>
      <vt:lpstr>Reformulating the action to address WASH in Schools in the context of COVID19 era</vt:lpstr>
      <vt:lpstr>Context</vt:lpstr>
      <vt:lpstr>Why re-formulation  of project? </vt:lpstr>
      <vt:lpstr>Key intervention </vt:lpstr>
      <vt:lpstr>PowerPoint Presentation</vt:lpstr>
      <vt:lpstr>Achievements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5:  Systems Change and Collective Action</dc:title>
  <dc:creator>Hayley Elling - US</dc:creator>
  <cp:lastModifiedBy>jason willbourn</cp:lastModifiedBy>
  <cp:revision>23</cp:revision>
  <dcterms:created xsi:type="dcterms:W3CDTF">2023-04-11T19:38:24Z</dcterms:created>
  <dcterms:modified xsi:type="dcterms:W3CDTF">2023-04-27T13:25:34Z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ies>
</file>